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9"/>
  </p:notesMasterIdLst>
  <p:sldIdLst>
    <p:sldId id="256" r:id="rId2"/>
    <p:sldId id="258" r:id="rId3"/>
    <p:sldId id="260" r:id="rId4"/>
    <p:sldId id="265" r:id="rId5"/>
    <p:sldId id="285" r:id="rId6"/>
    <p:sldId id="263" r:id="rId7"/>
    <p:sldId id="289" r:id="rId8"/>
    <p:sldId id="276" r:id="rId9"/>
    <p:sldId id="261" r:id="rId10"/>
    <p:sldId id="267" r:id="rId11"/>
    <p:sldId id="259" r:id="rId12"/>
    <p:sldId id="257" r:id="rId13"/>
    <p:sldId id="268" r:id="rId14"/>
    <p:sldId id="275" r:id="rId15"/>
    <p:sldId id="269" r:id="rId16"/>
    <p:sldId id="308" r:id="rId17"/>
    <p:sldId id="309" r:id="rId18"/>
  </p:sldIdLst>
  <p:sldSz cx="9144000" cy="5143500" type="screen16x9"/>
  <p:notesSz cx="6858000" cy="9144000"/>
  <p:embeddedFontLst>
    <p:embeddedFont>
      <p:font typeface="MV Boli" panose="02000500030200090000" pitchFamily="2" charset="0"/>
      <p:regular r:id="rId20"/>
    </p:embeddedFont>
    <p:embeddedFont>
      <p:font typeface="Poppins Medium" panose="020B0604020202020204" charset="0"/>
      <p:regular r:id="rId21"/>
      <p:bold r:id="rId22"/>
      <p:italic r:id="rId23"/>
      <p:boldItalic r:id="rId24"/>
    </p:embeddedFont>
    <p:embeddedFont>
      <p:font typeface="Poppins ExtraBold" panose="020B0604020202020204" charset="0"/>
      <p:bold r:id="rId25"/>
      <p:boldItalic r:id="rId26"/>
    </p:embeddedFont>
    <p:embeddedFont>
      <p:font typeface="Poppins SemiBold" panose="020B0604020202020204" charset="0"/>
      <p:regular r:id="rId27"/>
      <p:bold r:id="rId28"/>
      <p:italic r:id="rId29"/>
      <p:boldItalic r:id="rId30"/>
    </p:embeddedFont>
    <p:embeddedFont>
      <p:font typeface="Poppins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5BA0B8A-2C9B-46D1-9DA4-D851204BB5E7}">
  <a:tblStyle styleId="{15BA0B8A-2C9B-46D1-9DA4-D851204BB5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AE0BE98-FD0B-440E-93C7-775E796D530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8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0177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6" name="Google Shape;9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14256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gace8169b2c_1_10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5" name="Google Shape;1235;gace8169b2c_1_10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3672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gace8169b2c_1_6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4" name="Google Shape;1114;gace8169b2c_1_6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16124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gad7caeb9cf_0_7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7" name="Google Shape;1077;gad7caeb9cf_0_7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6397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gace8169b2c_1_1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1" name="Google Shape;1241;gace8169b2c_1_1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60768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" name="Google Shape;1665;gace8169b2c_1_2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6" name="Google Shape;1666;gace8169b2c_1_2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88814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gace8169b2c_1_1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7" name="Google Shape;1257;gace8169b2c_1_1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43501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4" name="Google Shape;2514;gad7caeb9cf_0_7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5" name="Google Shape;2515;gad7caeb9cf_0_7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0480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6" name="Google Shape;9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8972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ga08807920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3" name="Google Shape;1083;ga08807920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5724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ad79ed1032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ad79ed1032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8776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g9c25dc480e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3" name="Google Shape;1223;g9c25dc480e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5100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2" name="Google Shape;2182;gad7caeb9cf_0_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3" name="Google Shape;2183;gad7caeb9cf_0_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5137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gace8169b2c_1_8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9" name="Google Shape;1179;gace8169b2c_1_8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7811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4" name="Google Shape;2514;gad7caeb9cf_0_7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5" name="Google Shape;2515;gad7caeb9cf_0_7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5711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7" name="Google Shape;1767;gace8169b2c_1_2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8" name="Google Shape;1768;gace8169b2c_1_2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4821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gace8169b2c_1_7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4" name="Google Shape;1134;gace8169b2c_1_7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2042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485500" y="-58750"/>
            <a:ext cx="6658613" cy="5342109"/>
          </a:xfrm>
          <a:custGeom>
            <a:avLst/>
            <a:gdLst/>
            <a:ahLst/>
            <a:cxnLst/>
            <a:rect l="l" t="t" r="r" b="b"/>
            <a:pathLst>
              <a:path w="244892" h="209803" extrusionOk="0">
                <a:moveTo>
                  <a:pt x="244892" y="0"/>
                </a:moveTo>
                <a:lnTo>
                  <a:pt x="0" y="442"/>
                </a:lnTo>
                <a:cubicBezTo>
                  <a:pt x="0" y="442"/>
                  <a:pt x="31537" y="13225"/>
                  <a:pt x="35069" y="44551"/>
                </a:cubicBezTo>
                <a:cubicBezTo>
                  <a:pt x="38580" y="75877"/>
                  <a:pt x="30822" y="98374"/>
                  <a:pt x="47389" y="119125"/>
                </a:cubicBezTo>
                <a:cubicBezTo>
                  <a:pt x="63935" y="139897"/>
                  <a:pt x="83971" y="148327"/>
                  <a:pt x="78715" y="179654"/>
                </a:cubicBezTo>
                <a:cubicBezTo>
                  <a:pt x="76318" y="193824"/>
                  <a:pt x="82794" y="203390"/>
                  <a:pt x="90594" y="209593"/>
                </a:cubicBezTo>
                <a:lnTo>
                  <a:pt x="244892" y="209803"/>
                </a:lnTo>
                <a:lnTo>
                  <a:pt x="2448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753150" y="782050"/>
            <a:ext cx="3761100" cy="22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8D00"/>
              </a:buClr>
              <a:buSzPts val="5000"/>
              <a:buNone/>
              <a:defRPr sz="35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6086225" y="3080875"/>
            <a:ext cx="2427900" cy="4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accent6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-28812" y="-96"/>
            <a:ext cx="9201623" cy="5143690"/>
            <a:chOff x="234900" y="858250"/>
            <a:chExt cx="7138575" cy="3990450"/>
          </a:xfrm>
        </p:grpSpPr>
        <p:sp>
          <p:nvSpPr>
            <p:cNvPr id="14" name="Google Shape;14;p2"/>
            <p:cNvSpPr/>
            <p:nvPr/>
          </p:nvSpPr>
          <p:spPr>
            <a:xfrm>
              <a:off x="5679650" y="3937000"/>
              <a:ext cx="336950" cy="205775"/>
            </a:xfrm>
            <a:custGeom>
              <a:avLst/>
              <a:gdLst/>
              <a:ahLst/>
              <a:cxnLst/>
              <a:rect l="l" t="t" r="r" b="b"/>
              <a:pathLst>
                <a:path w="13478" h="8231" extrusionOk="0">
                  <a:moveTo>
                    <a:pt x="7782" y="418"/>
                  </a:moveTo>
                  <a:cubicBezTo>
                    <a:pt x="9514" y="418"/>
                    <a:pt x="10942" y="1829"/>
                    <a:pt x="10942" y="3578"/>
                  </a:cubicBezTo>
                  <a:cubicBezTo>
                    <a:pt x="10942" y="3674"/>
                    <a:pt x="11022" y="3771"/>
                    <a:pt x="11135" y="3771"/>
                  </a:cubicBezTo>
                  <a:cubicBezTo>
                    <a:pt x="12242" y="3819"/>
                    <a:pt x="13076" y="4717"/>
                    <a:pt x="13076" y="5824"/>
                  </a:cubicBezTo>
                  <a:cubicBezTo>
                    <a:pt x="13076" y="6947"/>
                    <a:pt x="12162" y="7862"/>
                    <a:pt x="11038" y="7862"/>
                  </a:cubicBezTo>
                  <a:lnTo>
                    <a:pt x="2439" y="7862"/>
                  </a:lnTo>
                  <a:cubicBezTo>
                    <a:pt x="1316" y="7830"/>
                    <a:pt x="386" y="6915"/>
                    <a:pt x="386" y="5792"/>
                  </a:cubicBezTo>
                  <a:cubicBezTo>
                    <a:pt x="386" y="4765"/>
                    <a:pt x="1156" y="3915"/>
                    <a:pt x="2150" y="3771"/>
                  </a:cubicBezTo>
                  <a:cubicBezTo>
                    <a:pt x="2247" y="3755"/>
                    <a:pt x="2343" y="3642"/>
                    <a:pt x="2343" y="3546"/>
                  </a:cubicBezTo>
                  <a:cubicBezTo>
                    <a:pt x="2343" y="2712"/>
                    <a:pt x="3017" y="2022"/>
                    <a:pt x="3851" y="2022"/>
                  </a:cubicBezTo>
                  <a:cubicBezTo>
                    <a:pt x="4140" y="2022"/>
                    <a:pt x="4413" y="2102"/>
                    <a:pt x="4685" y="2263"/>
                  </a:cubicBezTo>
                  <a:cubicBezTo>
                    <a:pt x="4706" y="2293"/>
                    <a:pt x="4739" y="2304"/>
                    <a:pt x="4777" y="2304"/>
                  </a:cubicBezTo>
                  <a:cubicBezTo>
                    <a:pt x="4799" y="2304"/>
                    <a:pt x="4822" y="2301"/>
                    <a:pt x="4846" y="2295"/>
                  </a:cubicBezTo>
                  <a:cubicBezTo>
                    <a:pt x="4894" y="2263"/>
                    <a:pt x="4942" y="2230"/>
                    <a:pt x="4958" y="2182"/>
                  </a:cubicBezTo>
                  <a:cubicBezTo>
                    <a:pt x="5487" y="1107"/>
                    <a:pt x="6562" y="418"/>
                    <a:pt x="7782" y="418"/>
                  </a:cubicBezTo>
                  <a:close/>
                  <a:moveTo>
                    <a:pt x="7814" y="0"/>
                  </a:moveTo>
                  <a:cubicBezTo>
                    <a:pt x="6514" y="0"/>
                    <a:pt x="5343" y="690"/>
                    <a:pt x="4717" y="1813"/>
                  </a:cubicBezTo>
                  <a:cubicBezTo>
                    <a:pt x="4461" y="1685"/>
                    <a:pt x="4172" y="1605"/>
                    <a:pt x="3883" y="1605"/>
                  </a:cubicBezTo>
                  <a:cubicBezTo>
                    <a:pt x="2856" y="1605"/>
                    <a:pt x="2038" y="2391"/>
                    <a:pt x="1958" y="3386"/>
                  </a:cubicBezTo>
                  <a:cubicBezTo>
                    <a:pt x="835" y="3626"/>
                    <a:pt x="1" y="4621"/>
                    <a:pt x="1" y="5776"/>
                  </a:cubicBezTo>
                  <a:cubicBezTo>
                    <a:pt x="1" y="7124"/>
                    <a:pt x="1108" y="8231"/>
                    <a:pt x="2455" y="8231"/>
                  </a:cubicBezTo>
                  <a:lnTo>
                    <a:pt x="11055" y="8231"/>
                  </a:lnTo>
                  <a:cubicBezTo>
                    <a:pt x="12386" y="8231"/>
                    <a:pt x="13477" y="7140"/>
                    <a:pt x="13477" y="5792"/>
                  </a:cubicBezTo>
                  <a:cubicBezTo>
                    <a:pt x="13477" y="4557"/>
                    <a:pt x="12563" y="3514"/>
                    <a:pt x="11343" y="3370"/>
                  </a:cubicBezTo>
                  <a:cubicBezTo>
                    <a:pt x="11231" y="1509"/>
                    <a:pt x="9691" y="0"/>
                    <a:pt x="7814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757950" y="956925"/>
              <a:ext cx="238675" cy="146425"/>
            </a:xfrm>
            <a:custGeom>
              <a:avLst/>
              <a:gdLst/>
              <a:ahLst/>
              <a:cxnLst/>
              <a:rect l="l" t="t" r="r" b="b"/>
              <a:pathLst>
                <a:path w="9547" h="5857" extrusionOk="0">
                  <a:moveTo>
                    <a:pt x="5536" y="402"/>
                  </a:moveTo>
                  <a:cubicBezTo>
                    <a:pt x="6723" y="402"/>
                    <a:pt x="7653" y="1364"/>
                    <a:pt x="7653" y="2519"/>
                  </a:cubicBezTo>
                  <a:cubicBezTo>
                    <a:pt x="7653" y="2632"/>
                    <a:pt x="7734" y="2728"/>
                    <a:pt x="7862" y="2728"/>
                  </a:cubicBezTo>
                  <a:cubicBezTo>
                    <a:pt x="8584" y="2776"/>
                    <a:pt x="9162" y="3354"/>
                    <a:pt x="9162" y="4092"/>
                  </a:cubicBezTo>
                  <a:cubicBezTo>
                    <a:pt x="9162" y="4830"/>
                    <a:pt x="8568" y="5455"/>
                    <a:pt x="7798" y="5455"/>
                  </a:cubicBezTo>
                  <a:lnTo>
                    <a:pt x="1798" y="5455"/>
                  </a:lnTo>
                  <a:cubicBezTo>
                    <a:pt x="1060" y="5455"/>
                    <a:pt x="434" y="4846"/>
                    <a:pt x="434" y="4092"/>
                  </a:cubicBezTo>
                  <a:cubicBezTo>
                    <a:pt x="418" y="3434"/>
                    <a:pt x="915" y="2840"/>
                    <a:pt x="1605" y="2744"/>
                  </a:cubicBezTo>
                  <a:cubicBezTo>
                    <a:pt x="1701" y="2728"/>
                    <a:pt x="1782" y="2632"/>
                    <a:pt x="1782" y="2519"/>
                  </a:cubicBezTo>
                  <a:cubicBezTo>
                    <a:pt x="1782" y="1958"/>
                    <a:pt x="2231" y="1525"/>
                    <a:pt x="2792" y="1525"/>
                  </a:cubicBezTo>
                  <a:cubicBezTo>
                    <a:pt x="2969" y="1525"/>
                    <a:pt x="3161" y="1589"/>
                    <a:pt x="3322" y="1685"/>
                  </a:cubicBezTo>
                  <a:cubicBezTo>
                    <a:pt x="3350" y="1704"/>
                    <a:pt x="3384" y="1712"/>
                    <a:pt x="3416" y="1712"/>
                  </a:cubicBezTo>
                  <a:cubicBezTo>
                    <a:pt x="3440" y="1712"/>
                    <a:pt x="3462" y="1708"/>
                    <a:pt x="3482" y="1701"/>
                  </a:cubicBezTo>
                  <a:cubicBezTo>
                    <a:pt x="3546" y="1685"/>
                    <a:pt x="3594" y="1637"/>
                    <a:pt x="3610" y="1605"/>
                  </a:cubicBezTo>
                  <a:cubicBezTo>
                    <a:pt x="3963" y="867"/>
                    <a:pt x="4717" y="402"/>
                    <a:pt x="5536" y="402"/>
                  </a:cubicBezTo>
                  <a:close/>
                  <a:moveTo>
                    <a:pt x="5504" y="1"/>
                  </a:moveTo>
                  <a:cubicBezTo>
                    <a:pt x="4605" y="1"/>
                    <a:pt x="3787" y="482"/>
                    <a:pt x="3322" y="1252"/>
                  </a:cubicBezTo>
                  <a:cubicBezTo>
                    <a:pt x="3145" y="1172"/>
                    <a:pt x="2969" y="1124"/>
                    <a:pt x="2760" y="1124"/>
                  </a:cubicBezTo>
                  <a:cubicBezTo>
                    <a:pt x="2038" y="1124"/>
                    <a:pt x="1445" y="1669"/>
                    <a:pt x="1364" y="2391"/>
                  </a:cubicBezTo>
                  <a:cubicBezTo>
                    <a:pt x="578" y="2568"/>
                    <a:pt x="1" y="3290"/>
                    <a:pt x="1" y="4108"/>
                  </a:cubicBezTo>
                  <a:cubicBezTo>
                    <a:pt x="17" y="5070"/>
                    <a:pt x="819" y="5857"/>
                    <a:pt x="1782" y="5857"/>
                  </a:cubicBezTo>
                  <a:lnTo>
                    <a:pt x="7782" y="5857"/>
                  </a:lnTo>
                  <a:cubicBezTo>
                    <a:pt x="8760" y="5857"/>
                    <a:pt x="9547" y="5070"/>
                    <a:pt x="9547" y="4092"/>
                  </a:cubicBezTo>
                  <a:cubicBezTo>
                    <a:pt x="9547" y="3209"/>
                    <a:pt x="8905" y="2471"/>
                    <a:pt x="8038" y="2343"/>
                  </a:cubicBezTo>
                  <a:cubicBezTo>
                    <a:pt x="7942" y="1043"/>
                    <a:pt x="6851" y="1"/>
                    <a:pt x="5504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995700" y="858675"/>
              <a:ext cx="141225" cy="69800"/>
            </a:xfrm>
            <a:custGeom>
              <a:avLst/>
              <a:gdLst/>
              <a:ahLst/>
              <a:cxnLst/>
              <a:rect l="l" t="t" r="r" b="b"/>
              <a:pathLst>
                <a:path w="5649" h="2792" extrusionOk="0">
                  <a:moveTo>
                    <a:pt x="1" y="0"/>
                  </a:moveTo>
                  <a:cubicBezTo>
                    <a:pt x="17" y="1540"/>
                    <a:pt x="1284" y="2792"/>
                    <a:pt x="2824" y="2792"/>
                  </a:cubicBezTo>
                  <a:cubicBezTo>
                    <a:pt x="4381" y="2792"/>
                    <a:pt x="5632" y="1540"/>
                    <a:pt x="5648" y="0"/>
                  </a:cubicBezTo>
                  <a:lnTo>
                    <a:pt x="5247" y="0"/>
                  </a:lnTo>
                  <a:cubicBezTo>
                    <a:pt x="5231" y="1332"/>
                    <a:pt x="4156" y="2390"/>
                    <a:pt x="2824" y="2390"/>
                  </a:cubicBezTo>
                  <a:cubicBezTo>
                    <a:pt x="1509" y="2390"/>
                    <a:pt x="418" y="1332"/>
                    <a:pt x="402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921100" y="954925"/>
              <a:ext cx="291225" cy="150425"/>
            </a:xfrm>
            <a:custGeom>
              <a:avLst/>
              <a:gdLst/>
              <a:ahLst/>
              <a:cxnLst/>
              <a:rect l="l" t="t" r="r" b="b"/>
              <a:pathLst>
                <a:path w="11649" h="6017" extrusionOk="0">
                  <a:moveTo>
                    <a:pt x="5808" y="402"/>
                  </a:moveTo>
                  <a:cubicBezTo>
                    <a:pt x="8744" y="402"/>
                    <a:pt x="11135" y="2728"/>
                    <a:pt x="11231" y="5616"/>
                  </a:cubicBezTo>
                  <a:lnTo>
                    <a:pt x="402" y="5616"/>
                  </a:lnTo>
                  <a:cubicBezTo>
                    <a:pt x="498" y="2728"/>
                    <a:pt x="2889" y="402"/>
                    <a:pt x="5808" y="402"/>
                  </a:cubicBezTo>
                  <a:close/>
                  <a:moveTo>
                    <a:pt x="5825" y="0"/>
                  </a:moveTo>
                  <a:cubicBezTo>
                    <a:pt x="2616" y="0"/>
                    <a:pt x="17" y="2616"/>
                    <a:pt x="17" y="5824"/>
                  </a:cubicBezTo>
                  <a:cubicBezTo>
                    <a:pt x="1" y="5937"/>
                    <a:pt x="81" y="6017"/>
                    <a:pt x="193" y="6017"/>
                  </a:cubicBezTo>
                  <a:lnTo>
                    <a:pt x="11440" y="6017"/>
                  </a:lnTo>
                  <a:cubicBezTo>
                    <a:pt x="11568" y="6017"/>
                    <a:pt x="11648" y="5937"/>
                    <a:pt x="11648" y="5824"/>
                  </a:cubicBezTo>
                  <a:cubicBezTo>
                    <a:pt x="11648" y="2616"/>
                    <a:pt x="9033" y="0"/>
                    <a:pt x="5825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759775" y="3789800"/>
              <a:ext cx="304850" cy="304850"/>
            </a:xfrm>
            <a:custGeom>
              <a:avLst/>
              <a:gdLst/>
              <a:ahLst/>
              <a:cxnLst/>
              <a:rect l="l" t="t" r="r" b="b"/>
              <a:pathLst>
                <a:path w="12194" h="12194" extrusionOk="0">
                  <a:moveTo>
                    <a:pt x="6081" y="1765"/>
                  </a:moveTo>
                  <a:cubicBezTo>
                    <a:pt x="6643" y="3867"/>
                    <a:pt x="8295" y="5552"/>
                    <a:pt x="10413" y="6097"/>
                  </a:cubicBezTo>
                  <a:cubicBezTo>
                    <a:pt x="8295" y="6642"/>
                    <a:pt x="6611" y="8311"/>
                    <a:pt x="6081" y="10429"/>
                  </a:cubicBezTo>
                  <a:cubicBezTo>
                    <a:pt x="5536" y="8311"/>
                    <a:pt x="3867" y="6642"/>
                    <a:pt x="1749" y="6097"/>
                  </a:cubicBezTo>
                  <a:cubicBezTo>
                    <a:pt x="3851" y="5535"/>
                    <a:pt x="5536" y="3867"/>
                    <a:pt x="6081" y="1765"/>
                  </a:cubicBezTo>
                  <a:close/>
                  <a:moveTo>
                    <a:pt x="6097" y="0"/>
                  </a:moveTo>
                  <a:cubicBezTo>
                    <a:pt x="5985" y="0"/>
                    <a:pt x="5905" y="81"/>
                    <a:pt x="5905" y="193"/>
                  </a:cubicBezTo>
                  <a:cubicBezTo>
                    <a:pt x="5905" y="3321"/>
                    <a:pt x="3354" y="5888"/>
                    <a:pt x="209" y="5888"/>
                  </a:cubicBezTo>
                  <a:cubicBezTo>
                    <a:pt x="81" y="5888"/>
                    <a:pt x="1" y="5969"/>
                    <a:pt x="1" y="6097"/>
                  </a:cubicBezTo>
                  <a:cubicBezTo>
                    <a:pt x="1" y="6209"/>
                    <a:pt x="81" y="6290"/>
                    <a:pt x="209" y="6290"/>
                  </a:cubicBezTo>
                  <a:cubicBezTo>
                    <a:pt x="3338" y="6290"/>
                    <a:pt x="5905" y="8840"/>
                    <a:pt x="5905" y="11985"/>
                  </a:cubicBezTo>
                  <a:cubicBezTo>
                    <a:pt x="5905" y="12081"/>
                    <a:pt x="5985" y="12194"/>
                    <a:pt x="6097" y="12194"/>
                  </a:cubicBezTo>
                  <a:cubicBezTo>
                    <a:pt x="6225" y="12194"/>
                    <a:pt x="6306" y="12113"/>
                    <a:pt x="6306" y="11985"/>
                  </a:cubicBezTo>
                  <a:cubicBezTo>
                    <a:pt x="6306" y="8856"/>
                    <a:pt x="8841" y="6290"/>
                    <a:pt x="12001" y="6290"/>
                  </a:cubicBezTo>
                  <a:cubicBezTo>
                    <a:pt x="12113" y="6290"/>
                    <a:pt x="12194" y="6209"/>
                    <a:pt x="12194" y="6097"/>
                  </a:cubicBezTo>
                  <a:cubicBezTo>
                    <a:pt x="12194" y="5969"/>
                    <a:pt x="12113" y="5888"/>
                    <a:pt x="12001" y="5888"/>
                  </a:cubicBezTo>
                  <a:cubicBezTo>
                    <a:pt x="8873" y="5888"/>
                    <a:pt x="6306" y="3338"/>
                    <a:pt x="6306" y="193"/>
                  </a:cubicBezTo>
                  <a:cubicBezTo>
                    <a:pt x="6306" y="81"/>
                    <a:pt x="6225" y="0"/>
                    <a:pt x="6097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397150" y="4106650"/>
              <a:ext cx="304850" cy="304850"/>
            </a:xfrm>
            <a:custGeom>
              <a:avLst/>
              <a:gdLst/>
              <a:ahLst/>
              <a:cxnLst/>
              <a:rect l="l" t="t" r="r" b="b"/>
              <a:pathLst>
                <a:path w="12194" h="12194" extrusionOk="0">
                  <a:moveTo>
                    <a:pt x="6097" y="1750"/>
                  </a:moveTo>
                  <a:cubicBezTo>
                    <a:pt x="6659" y="3867"/>
                    <a:pt x="8311" y="5552"/>
                    <a:pt x="10429" y="6097"/>
                  </a:cubicBezTo>
                  <a:cubicBezTo>
                    <a:pt x="8311" y="6659"/>
                    <a:pt x="6659" y="8311"/>
                    <a:pt x="6097" y="10429"/>
                  </a:cubicBezTo>
                  <a:cubicBezTo>
                    <a:pt x="5536" y="8311"/>
                    <a:pt x="3867" y="6627"/>
                    <a:pt x="1766" y="6097"/>
                  </a:cubicBezTo>
                  <a:cubicBezTo>
                    <a:pt x="3867" y="5536"/>
                    <a:pt x="5552" y="3867"/>
                    <a:pt x="6097" y="1750"/>
                  </a:cubicBezTo>
                  <a:close/>
                  <a:moveTo>
                    <a:pt x="6097" y="1"/>
                  </a:moveTo>
                  <a:cubicBezTo>
                    <a:pt x="5969" y="1"/>
                    <a:pt x="5889" y="81"/>
                    <a:pt x="5889" y="193"/>
                  </a:cubicBezTo>
                  <a:cubicBezTo>
                    <a:pt x="5889" y="3322"/>
                    <a:pt x="3338" y="5889"/>
                    <a:pt x="193" y="5889"/>
                  </a:cubicBezTo>
                  <a:cubicBezTo>
                    <a:pt x="81" y="5889"/>
                    <a:pt x="1" y="5969"/>
                    <a:pt x="1" y="6097"/>
                  </a:cubicBezTo>
                  <a:cubicBezTo>
                    <a:pt x="1" y="6210"/>
                    <a:pt x="81" y="6290"/>
                    <a:pt x="193" y="6290"/>
                  </a:cubicBezTo>
                  <a:cubicBezTo>
                    <a:pt x="3322" y="6290"/>
                    <a:pt x="5889" y="8841"/>
                    <a:pt x="5889" y="11985"/>
                  </a:cubicBezTo>
                  <a:cubicBezTo>
                    <a:pt x="5889" y="12114"/>
                    <a:pt x="5969" y="12194"/>
                    <a:pt x="6097" y="12194"/>
                  </a:cubicBezTo>
                  <a:cubicBezTo>
                    <a:pt x="6210" y="12194"/>
                    <a:pt x="6290" y="12114"/>
                    <a:pt x="6290" y="11985"/>
                  </a:cubicBezTo>
                  <a:cubicBezTo>
                    <a:pt x="6290" y="8857"/>
                    <a:pt x="8841" y="6290"/>
                    <a:pt x="11985" y="6290"/>
                  </a:cubicBezTo>
                  <a:cubicBezTo>
                    <a:pt x="12114" y="6290"/>
                    <a:pt x="12194" y="6210"/>
                    <a:pt x="12194" y="6097"/>
                  </a:cubicBezTo>
                  <a:cubicBezTo>
                    <a:pt x="12194" y="5969"/>
                    <a:pt x="12114" y="5889"/>
                    <a:pt x="11985" y="5889"/>
                  </a:cubicBezTo>
                  <a:cubicBezTo>
                    <a:pt x="8857" y="5889"/>
                    <a:pt x="6290" y="3338"/>
                    <a:pt x="6290" y="193"/>
                  </a:cubicBezTo>
                  <a:cubicBezTo>
                    <a:pt x="6290" y="81"/>
                    <a:pt x="6210" y="1"/>
                    <a:pt x="6097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681975" y="4150775"/>
              <a:ext cx="108300" cy="108325"/>
            </a:xfrm>
            <a:custGeom>
              <a:avLst/>
              <a:gdLst/>
              <a:ahLst/>
              <a:cxnLst/>
              <a:rect l="l" t="t" r="r" b="b"/>
              <a:pathLst>
                <a:path w="4332" h="4333" extrusionOk="0">
                  <a:moveTo>
                    <a:pt x="2198" y="1124"/>
                  </a:moveTo>
                  <a:cubicBezTo>
                    <a:pt x="2407" y="1573"/>
                    <a:pt x="2776" y="1958"/>
                    <a:pt x="3241" y="2166"/>
                  </a:cubicBezTo>
                  <a:cubicBezTo>
                    <a:pt x="2776" y="2375"/>
                    <a:pt x="2391" y="2744"/>
                    <a:pt x="2198" y="3209"/>
                  </a:cubicBezTo>
                  <a:cubicBezTo>
                    <a:pt x="1974" y="2744"/>
                    <a:pt x="1605" y="2359"/>
                    <a:pt x="1155" y="2166"/>
                  </a:cubicBezTo>
                  <a:cubicBezTo>
                    <a:pt x="1605" y="1942"/>
                    <a:pt x="1990" y="1573"/>
                    <a:pt x="2198" y="1124"/>
                  </a:cubicBezTo>
                  <a:close/>
                  <a:moveTo>
                    <a:pt x="2166" y="1"/>
                  </a:moveTo>
                  <a:cubicBezTo>
                    <a:pt x="2054" y="1"/>
                    <a:pt x="1974" y="81"/>
                    <a:pt x="1974" y="193"/>
                  </a:cubicBezTo>
                  <a:cubicBezTo>
                    <a:pt x="1974" y="1156"/>
                    <a:pt x="1187" y="1958"/>
                    <a:pt x="209" y="1958"/>
                  </a:cubicBezTo>
                  <a:cubicBezTo>
                    <a:pt x="80" y="1958"/>
                    <a:pt x="0" y="2038"/>
                    <a:pt x="0" y="2166"/>
                  </a:cubicBezTo>
                  <a:cubicBezTo>
                    <a:pt x="0" y="2279"/>
                    <a:pt x="80" y="2359"/>
                    <a:pt x="209" y="2359"/>
                  </a:cubicBezTo>
                  <a:cubicBezTo>
                    <a:pt x="1171" y="2359"/>
                    <a:pt x="1974" y="3145"/>
                    <a:pt x="1974" y="4124"/>
                  </a:cubicBezTo>
                  <a:cubicBezTo>
                    <a:pt x="1974" y="4252"/>
                    <a:pt x="2054" y="4332"/>
                    <a:pt x="2166" y="4332"/>
                  </a:cubicBezTo>
                  <a:cubicBezTo>
                    <a:pt x="2294" y="4332"/>
                    <a:pt x="2375" y="4252"/>
                    <a:pt x="2375" y="4124"/>
                  </a:cubicBezTo>
                  <a:cubicBezTo>
                    <a:pt x="2375" y="3161"/>
                    <a:pt x="3161" y="2359"/>
                    <a:pt x="4139" y="2359"/>
                  </a:cubicBezTo>
                  <a:cubicBezTo>
                    <a:pt x="4252" y="2359"/>
                    <a:pt x="4332" y="2279"/>
                    <a:pt x="4332" y="2166"/>
                  </a:cubicBezTo>
                  <a:cubicBezTo>
                    <a:pt x="4332" y="2038"/>
                    <a:pt x="4252" y="1958"/>
                    <a:pt x="4139" y="1958"/>
                  </a:cubicBezTo>
                  <a:cubicBezTo>
                    <a:pt x="3177" y="1958"/>
                    <a:pt x="2375" y="1172"/>
                    <a:pt x="2375" y="193"/>
                  </a:cubicBezTo>
                  <a:cubicBezTo>
                    <a:pt x="2375" y="81"/>
                    <a:pt x="2294" y="1"/>
                    <a:pt x="2166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136100" y="4101450"/>
              <a:ext cx="108300" cy="108300"/>
            </a:xfrm>
            <a:custGeom>
              <a:avLst/>
              <a:gdLst/>
              <a:ahLst/>
              <a:cxnLst/>
              <a:rect l="l" t="t" r="r" b="b"/>
              <a:pathLst>
                <a:path w="4332" h="4332" extrusionOk="0">
                  <a:moveTo>
                    <a:pt x="2166" y="1123"/>
                  </a:moveTo>
                  <a:cubicBezTo>
                    <a:pt x="2391" y="1589"/>
                    <a:pt x="2743" y="1974"/>
                    <a:pt x="3209" y="2166"/>
                  </a:cubicBezTo>
                  <a:cubicBezTo>
                    <a:pt x="2743" y="2391"/>
                    <a:pt x="2374" y="2744"/>
                    <a:pt x="2166" y="3209"/>
                  </a:cubicBezTo>
                  <a:cubicBezTo>
                    <a:pt x="1941" y="2744"/>
                    <a:pt x="1588" y="2375"/>
                    <a:pt x="1123" y="2166"/>
                  </a:cubicBezTo>
                  <a:cubicBezTo>
                    <a:pt x="1588" y="1974"/>
                    <a:pt x="1941" y="1589"/>
                    <a:pt x="2166" y="1123"/>
                  </a:cubicBezTo>
                  <a:close/>
                  <a:moveTo>
                    <a:pt x="2166" y="0"/>
                  </a:moveTo>
                  <a:cubicBezTo>
                    <a:pt x="2054" y="0"/>
                    <a:pt x="1973" y="80"/>
                    <a:pt x="1973" y="209"/>
                  </a:cubicBezTo>
                  <a:cubicBezTo>
                    <a:pt x="1973" y="1171"/>
                    <a:pt x="1187" y="1974"/>
                    <a:pt x="209" y="1974"/>
                  </a:cubicBezTo>
                  <a:cubicBezTo>
                    <a:pt x="80" y="1974"/>
                    <a:pt x="0" y="2054"/>
                    <a:pt x="0" y="2166"/>
                  </a:cubicBezTo>
                  <a:cubicBezTo>
                    <a:pt x="0" y="2294"/>
                    <a:pt x="80" y="2375"/>
                    <a:pt x="209" y="2375"/>
                  </a:cubicBezTo>
                  <a:cubicBezTo>
                    <a:pt x="1187" y="2375"/>
                    <a:pt x="1973" y="3177"/>
                    <a:pt x="1973" y="4139"/>
                  </a:cubicBezTo>
                  <a:cubicBezTo>
                    <a:pt x="1973" y="4252"/>
                    <a:pt x="2054" y="4332"/>
                    <a:pt x="2166" y="4332"/>
                  </a:cubicBezTo>
                  <a:cubicBezTo>
                    <a:pt x="2294" y="4332"/>
                    <a:pt x="2374" y="4252"/>
                    <a:pt x="2374" y="4139"/>
                  </a:cubicBezTo>
                  <a:cubicBezTo>
                    <a:pt x="2374" y="3177"/>
                    <a:pt x="3145" y="2375"/>
                    <a:pt x="4139" y="2375"/>
                  </a:cubicBezTo>
                  <a:cubicBezTo>
                    <a:pt x="4252" y="2375"/>
                    <a:pt x="4332" y="2294"/>
                    <a:pt x="4332" y="2166"/>
                  </a:cubicBezTo>
                  <a:cubicBezTo>
                    <a:pt x="4332" y="2054"/>
                    <a:pt x="4252" y="1974"/>
                    <a:pt x="4139" y="1974"/>
                  </a:cubicBezTo>
                  <a:cubicBezTo>
                    <a:pt x="3177" y="1974"/>
                    <a:pt x="2374" y="1187"/>
                    <a:pt x="2374" y="209"/>
                  </a:cubicBezTo>
                  <a:cubicBezTo>
                    <a:pt x="2374" y="80"/>
                    <a:pt x="2294" y="0"/>
                    <a:pt x="2166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235075" y="1201200"/>
              <a:ext cx="69400" cy="158850"/>
            </a:xfrm>
            <a:custGeom>
              <a:avLst/>
              <a:gdLst/>
              <a:ahLst/>
              <a:cxnLst/>
              <a:rect l="l" t="t" r="r" b="b"/>
              <a:pathLst>
                <a:path w="2776" h="6354" extrusionOk="0">
                  <a:moveTo>
                    <a:pt x="2375" y="401"/>
                  </a:moveTo>
                  <a:lnTo>
                    <a:pt x="2375" y="5952"/>
                  </a:lnTo>
                  <a:lnTo>
                    <a:pt x="401" y="5952"/>
                  </a:lnTo>
                  <a:lnTo>
                    <a:pt x="401" y="401"/>
                  </a:lnTo>
                  <a:close/>
                  <a:moveTo>
                    <a:pt x="401" y="0"/>
                  </a:moveTo>
                  <a:cubicBezTo>
                    <a:pt x="177" y="0"/>
                    <a:pt x="0" y="177"/>
                    <a:pt x="0" y="401"/>
                  </a:cubicBezTo>
                  <a:lnTo>
                    <a:pt x="0" y="5952"/>
                  </a:lnTo>
                  <a:cubicBezTo>
                    <a:pt x="0" y="6177"/>
                    <a:pt x="177" y="6353"/>
                    <a:pt x="401" y="6353"/>
                  </a:cubicBezTo>
                  <a:lnTo>
                    <a:pt x="2375" y="6353"/>
                  </a:lnTo>
                  <a:cubicBezTo>
                    <a:pt x="2583" y="6353"/>
                    <a:pt x="2776" y="6177"/>
                    <a:pt x="2776" y="5952"/>
                  </a:cubicBezTo>
                  <a:lnTo>
                    <a:pt x="2776" y="401"/>
                  </a:lnTo>
                  <a:cubicBezTo>
                    <a:pt x="2776" y="177"/>
                    <a:pt x="2583" y="0"/>
                    <a:pt x="2375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334925" y="1151450"/>
              <a:ext cx="38150" cy="208600"/>
            </a:xfrm>
            <a:custGeom>
              <a:avLst/>
              <a:gdLst/>
              <a:ahLst/>
              <a:cxnLst/>
              <a:rect l="l" t="t" r="r" b="b"/>
              <a:pathLst>
                <a:path w="1526" h="8344" extrusionOk="0">
                  <a:moveTo>
                    <a:pt x="402" y="1"/>
                  </a:moveTo>
                  <a:cubicBezTo>
                    <a:pt x="177" y="1"/>
                    <a:pt x="1" y="177"/>
                    <a:pt x="1" y="402"/>
                  </a:cubicBezTo>
                  <a:lnTo>
                    <a:pt x="1" y="7942"/>
                  </a:lnTo>
                  <a:cubicBezTo>
                    <a:pt x="1" y="8167"/>
                    <a:pt x="177" y="8343"/>
                    <a:pt x="402" y="8343"/>
                  </a:cubicBezTo>
                  <a:lnTo>
                    <a:pt x="1525" y="8343"/>
                  </a:lnTo>
                  <a:lnTo>
                    <a:pt x="1525" y="7942"/>
                  </a:lnTo>
                  <a:lnTo>
                    <a:pt x="402" y="7942"/>
                  </a:lnTo>
                  <a:lnTo>
                    <a:pt x="402" y="402"/>
                  </a:lnTo>
                  <a:lnTo>
                    <a:pt x="1525" y="402"/>
                  </a:lnTo>
                  <a:lnTo>
                    <a:pt x="1525" y="1"/>
                  </a:ln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35075" y="1022700"/>
              <a:ext cx="138400" cy="39750"/>
            </a:xfrm>
            <a:custGeom>
              <a:avLst/>
              <a:gdLst/>
              <a:ahLst/>
              <a:cxnLst/>
              <a:rect l="l" t="t" r="r" b="b"/>
              <a:pathLst>
                <a:path w="5536" h="1590" extrusionOk="0">
                  <a:moveTo>
                    <a:pt x="5535" y="1"/>
                  </a:moveTo>
                  <a:cubicBezTo>
                    <a:pt x="2423" y="1140"/>
                    <a:pt x="385" y="1188"/>
                    <a:pt x="209" y="1188"/>
                  </a:cubicBezTo>
                  <a:cubicBezTo>
                    <a:pt x="96" y="1188"/>
                    <a:pt x="0" y="1268"/>
                    <a:pt x="0" y="1381"/>
                  </a:cubicBezTo>
                  <a:cubicBezTo>
                    <a:pt x="0" y="1509"/>
                    <a:pt x="80" y="1589"/>
                    <a:pt x="209" y="1589"/>
                  </a:cubicBezTo>
                  <a:lnTo>
                    <a:pt x="225" y="1589"/>
                  </a:lnTo>
                  <a:cubicBezTo>
                    <a:pt x="401" y="1589"/>
                    <a:pt x="2439" y="1541"/>
                    <a:pt x="5535" y="418"/>
                  </a:cubicBezTo>
                  <a:lnTo>
                    <a:pt x="5535" y="1"/>
                  </a:ln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132375" y="4206925"/>
              <a:ext cx="104325" cy="104300"/>
            </a:xfrm>
            <a:custGeom>
              <a:avLst/>
              <a:gdLst/>
              <a:ahLst/>
              <a:cxnLst/>
              <a:rect l="l" t="t" r="r" b="b"/>
              <a:pathLst>
                <a:path w="4173" h="4172" extrusionOk="0">
                  <a:moveTo>
                    <a:pt x="2087" y="370"/>
                  </a:moveTo>
                  <a:cubicBezTo>
                    <a:pt x="3033" y="370"/>
                    <a:pt x="3771" y="1140"/>
                    <a:pt x="3771" y="2054"/>
                  </a:cubicBezTo>
                  <a:cubicBezTo>
                    <a:pt x="3771" y="2985"/>
                    <a:pt x="3001" y="3739"/>
                    <a:pt x="2087" y="3739"/>
                  </a:cubicBezTo>
                  <a:cubicBezTo>
                    <a:pt x="1156" y="3739"/>
                    <a:pt x="402" y="2985"/>
                    <a:pt x="402" y="2054"/>
                  </a:cubicBezTo>
                  <a:cubicBezTo>
                    <a:pt x="402" y="1140"/>
                    <a:pt x="1156" y="370"/>
                    <a:pt x="2087" y="370"/>
                  </a:cubicBezTo>
                  <a:close/>
                  <a:moveTo>
                    <a:pt x="2087" y="1"/>
                  </a:moveTo>
                  <a:cubicBezTo>
                    <a:pt x="915" y="1"/>
                    <a:pt x="1" y="931"/>
                    <a:pt x="1" y="2086"/>
                  </a:cubicBezTo>
                  <a:cubicBezTo>
                    <a:pt x="1" y="3225"/>
                    <a:pt x="948" y="4172"/>
                    <a:pt x="2087" y="4172"/>
                  </a:cubicBezTo>
                  <a:cubicBezTo>
                    <a:pt x="3242" y="4172"/>
                    <a:pt x="4172" y="3225"/>
                    <a:pt x="4172" y="2086"/>
                  </a:cubicBezTo>
                  <a:cubicBezTo>
                    <a:pt x="4172" y="931"/>
                    <a:pt x="3226" y="1"/>
                    <a:pt x="2087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078250" y="4327250"/>
              <a:ext cx="212600" cy="111125"/>
            </a:xfrm>
            <a:custGeom>
              <a:avLst/>
              <a:gdLst/>
              <a:ahLst/>
              <a:cxnLst/>
              <a:rect l="l" t="t" r="r" b="b"/>
              <a:pathLst>
                <a:path w="8504" h="4445" extrusionOk="0">
                  <a:moveTo>
                    <a:pt x="4268" y="402"/>
                  </a:moveTo>
                  <a:cubicBezTo>
                    <a:pt x="6337" y="402"/>
                    <a:pt x="8006" y="2022"/>
                    <a:pt x="8118" y="4044"/>
                  </a:cubicBezTo>
                  <a:lnTo>
                    <a:pt x="417" y="4044"/>
                  </a:lnTo>
                  <a:cubicBezTo>
                    <a:pt x="514" y="2022"/>
                    <a:pt x="2198" y="402"/>
                    <a:pt x="4268" y="402"/>
                  </a:cubicBezTo>
                  <a:close/>
                  <a:moveTo>
                    <a:pt x="4252" y="1"/>
                  </a:moveTo>
                  <a:cubicBezTo>
                    <a:pt x="1909" y="1"/>
                    <a:pt x="0" y="1894"/>
                    <a:pt x="0" y="4252"/>
                  </a:cubicBezTo>
                  <a:cubicBezTo>
                    <a:pt x="0" y="4365"/>
                    <a:pt x="80" y="4445"/>
                    <a:pt x="193" y="4445"/>
                  </a:cubicBezTo>
                  <a:lnTo>
                    <a:pt x="8295" y="4445"/>
                  </a:lnTo>
                  <a:cubicBezTo>
                    <a:pt x="8423" y="4445"/>
                    <a:pt x="8503" y="4365"/>
                    <a:pt x="8503" y="4252"/>
                  </a:cubicBezTo>
                  <a:cubicBezTo>
                    <a:pt x="8503" y="1894"/>
                    <a:pt x="6594" y="1"/>
                    <a:pt x="4252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929850" y="4494500"/>
              <a:ext cx="104300" cy="104325"/>
            </a:xfrm>
            <a:custGeom>
              <a:avLst/>
              <a:gdLst/>
              <a:ahLst/>
              <a:cxnLst/>
              <a:rect l="l" t="t" r="r" b="b"/>
              <a:pathLst>
                <a:path w="4172" h="4173" extrusionOk="0">
                  <a:moveTo>
                    <a:pt x="2102" y="402"/>
                  </a:moveTo>
                  <a:cubicBezTo>
                    <a:pt x="3032" y="402"/>
                    <a:pt x="3786" y="1172"/>
                    <a:pt x="3786" y="2086"/>
                  </a:cubicBezTo>
                  <a:cubicBezTo>
                    <a:pt x="3786" y="3033"/>
                    <a:pt x="3032" y="3771"/>
                    <a:pt x="2102" y="3771"/>
                  </a:cubicBezTo>
                  <a:cubicBezTo>
                    <a:pt x="1171" y="3771"/>
                    <a:pt x="417" y="3017"/>
                    <a:pt x="417" y="2086"/>
                  </a:cubicBezTo>
                  <a:cubicBezTo>
                    <a:pt x="417" y="1172"/>
                    <a:pt x="1171" y="402"/>
                    <a:pt x="2102" y="402"/>
                  </a:cubicBezTo>
                  <a:close/>
                  <a:moveTo>
                    <a:pt x="2086" y="1"/>
                  </a:moveTo>
                  <a:cubicBezTo>
                    <a:pt x="947" y="1"/>
                    <a:pt x="0" y="947"/>
                    <a:pt x="0" y="2086"/>
                  </a:cubicBezTo>
                  <a:cubicBezTo>
                    <a:pt x="0" y="3258"/>
                    <a:pt x="947" y="4172"/>
                    <a:pt x="2086" y="4172"/>
                  </a:cubicBezTo>
                  <a:cubicBezTo>
                    <a:pt x="3225" y="4172"/>
                    <a:pt x="4171" y="3226"/>
                    <a:pt x="4171" y="2086"/>
                  </a:cubicBezTo>
                  <a:cubicBezTo>
                    <a:pt x="4171" y="947"/>
                    <a:pt x="3225" y="1"/>
                    <a:pt x="2086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876100" y="4615225"/>
              <a:ext cx="212600" cy="111525"/>
            </a:xfrm>
            <a:custGeom>
              <a:avLst/>
              <a:gdLst/>
              <a:ahLst/>
              <a:cxnLst/>
              <a:rect l="l" t="t" r="r" b="b"/>
              <a:pathLst>
                <a:path w="8504" h="4461" extrusionOk="0">
                  <a:moveTo>
                    <a:pt x="4252" y="402"/>
                  </a:moveTo>
                  <a:cubicBezTo>
                    <a:pt x="6321" y="402"/>
                    <a:pt x="7990" y="2038"/>
                    <a:pt x="8102" y="4060"/>
                  </a:cubicBezTo>
                  <a:lnTo>
                    <a:pt x="401" y="4060"/>
                  </a:lnTo>
                  <a:cubicBezTo>
                    <a:pt x="498" y="2038"/>
                    <a:pt x="2182" y="402"/>
                    <a:pt x="4252" y="402"/>
                  </a:cubicBezTo>
                  <a:close/>
                  <a:moveTo>
                    <a:pt x="4252" y="1"/>
                  </a:moveTo>
                  <a:cubicBezTo>
                    <a:pt x="1909" y="1"/>
                    <a:pt x="0" y="1910"/>
                    <a:pt x="0" y="4252"/>
                  </a:cubicBezTo>
                  <a:cubicBezTo>
                    <a:pt x="0" y="4381"/>
                    <a:pt x="80" y="4461"/>
                    <a:pt x="209" y="4461"/>
                  </a:cubicBezTo>
                  <a:lnTo>
                    <a:pt x="8311" y="4461"/>
                  </a:lnTo>
                  <a:cubicBezTo>
                    <a:pt x="8423" y="4461"/>
                    <a:pt x="8503" y="4381"/>
                    <a:pt x="8503" y="4252"/>
                  </a:cubicBezTo>
                  <a:cubicBezTo>
                    <a:pt x="8503" y="1910"/>
                    <a:pt x="6594" y="1"/>
                    <a:pt x="4252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334925" y="4496525"/>
              <a:ext cx="38150" cy="100275"/>
            </a:xfrm>
            <a:custGeom>
              <a:avLst/>
              <a:gdLst/>
              <a:ahLst/>
              <a:cxnLst/>
              <a:rect l="l" t="t" r="r" b="b"/>
              <a:pathLst>
                <a:path w="1526" h="4011" extrusionOk="0">
                  <a:moveTo>
                    <a:pt x="1525" y="0"/>
                  </a:moveTo>
                  <a:cubicBezTo>
                    <a:pt x="643" y="241"/>
                    <a:pt x="1" y="1043"/>
                    <a:pt x="1" y="2005"/>
                  </a:cubicBezTo>
                  <a:cubicBezTo>
                    <a:pt x="1" y="2968"/>
                    <a:pt x="643" y="3770"/>
                    <a:pt x="1525" y="4011"/>
                  </a:cubicBezTo>
                  <a:lnTo>
                    <a:pt x="1525" y="3594"/>
                  </a:lnTo>
                  <a:cubicBezTo>
                    <a:pt x="867" y="3353"/>
                    <a:pt x="402" y="2727"/>
                    <a:pt x="402" y="2005"/>
                  </a:cubicBezTo>
                  <a:cubicBezTo>
                    <a:pt x="402" y="1284"/>
                    <a:pt x="883" y="642"/>
                    <a:pt x="1525" y="417"/>
                  </a:cubicBezTo>
                  <a:lnTo>
                    <a:pt x="1525" y="0"/>
                  </a:ln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280800" y="4616450"/>
              <a:ext cx="92275" cy="110300"/>
            </a:xfrm>
            <a:custGeom>
              <a:avLst/>
              <a:gdLst/>
              <a:ahLst/>
              <a:cxnLst/>
              <a:rect l="l" t="t" r="r" b="b"/>
              <a:pathLst>
                <a:path w="3691" h="4412" extrusionOk="0">
                  <a:moveTo>
                    <a:pt x="3690" y="0"/>
                  </a:moveTo>
                  <a:cubicBezTo>
                    <a:pt x="1604" y="273"/>
                    <a:pt x="0" y="2038"/>
                    <a:pt x="0" y="4203"/>
                  </a:cubicBezTo>
                  <a:cubicBezTo>
                    <a:pt x="0" y="4332"/>
                    <a:pt x="80" y="4412"/>
                    <a:pt x="193" y="4412"/>
                  </a:cubicBezTo>
                  <a:lnTo>
                    <a:pt x="3690" y="4412"/>
                  </a:lnTo>
                  <a:lnTo>
                    <a:pt x="3690" y="4011"/>
                  </a:lnTo>
                  <a:lnTo>
                    <a:pt x="417" y="4011"/>
                  </a:lnTo>
                  <a:cubicBezTo>
                    <a:pt x="513" y="2166"/>
                    <a:pt x="1909" y="674"/>
                    <a:pt x="3690" y="401"/>
                  </a:cubicBezTo>
                  <a:lnTo>
                    <a:pt x="3690" y="0"/>
                  </a:ln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117150" y="4487700"/>
              <a:ext cx="137600" cy="159950"/>
            </a:xfrm>
            <a:custGeom>
              <a:avLst/>
              <a:gdLst/>
              <a:ahLst/>
              <a:cxnLst/>
              <a:rect l="l" t="t" r="r" b="b"/>
              <a:pathLst>
                <a:path w="5504" h="6398" extrusionOk="0">
                  <a:moveTo>
                    <a:pt x="2760" y="0"/>
                  </a:moveTo>
                  <a:cubicBezTo>
                    <a:pt x="2631" y="0"/>
                    <a:pt x="2551" y="80"/>
                    <a:pt x="2551" y="193"/>
                  </a:cubicBezTo>
                  <a:lnTo>
                    <a:pt x="2551" y="3578"/>
                  </a:lnTo>
                  <a:lnTo>
                    <a:pt x="81" y="6048"/>
                  </a:lnTo>
                  <a:cubicBezTo>
                    <a:pt x="0" y="6129"/>
                    <a:pt x="0" y="6257"/>
                    <a:pt x="81" y="6337"/>
                  </a:cubicBezTo>
                  <a:cubicBezTo>
                    <a:pt x="121" y="6377"/>
                    <a:pt x="173" y="6397"/>
                    <a:pt x="225" y="6397"/>
                  </a:cubicBezTo>
                  <a:cubicBezTo>
                    <a:pt x="277" y="6397"/>
                    <a:pt x="329" y="6377"/>
                    <a:pt x="369" y="6337"/>
                  </a:cubicBezTo>
                  <a:lnTo>
                    <a:pt x="2760" y="3947"/>
                  </a:lnTo>
                  <a:lnTo>
                    <a:pt x="5134" y="6337"/>
                  </a:lnTo>
                  <a:cubicBezTo>
                    <a:pt x="5182" y="6369"/>
                    <a:pt x="5247" y="6385"/>
                    <a:pt x="5279" y="6385"/>
                  </a:cubicBezTo>
                  <a:cubicBezTo>
                    <a:pt x="5327" y="6385"/>
                    <a:pt x="5375" y="6369"/>
                    <a:pt x="5423" y="6337"/>
                  </a:cubicBezTo>
                  <a:cubicBezTo>
                    <a:pt x="5503" y="6257"/>
                    <a:pt x="5503" y="6129"/>
                    <a:pt x="5423" y="6048"/>
                  </a:cubicBezTo>
                  <a:lnTo>
                    <a:pt x="2952" y="3578"/>
                  </a:lnTo>
                  <a:lnTo>
                    <a:pt x="2952" y="193"/>
                  </a:lnTo>
                  <a:cubicBezTo>
                    <a:pt x="2952" y="80"/>
                    <a:pt x="2872" y="0"/>
                    <a:pt x="2760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786250" y="1330350"/>
              <a:ext cx="130375" cy="130375"/>
            </a:xfrm>
            <a:custGeom>
              <a:avLst/>
              <a:gdLst/>
              <a:ahLst/>
              <a:cxnLst/>
              <a:rect l="l" t="t" r="r" b="b"/>
              <a:pathLst>
                <a:path w="5215" h="5215" extrusionOk="0">
                  <a:moveTo>
                    <a:pt x="2616" y="1203"/>
                  </a:moveTo>
                  <a:cubicBezTo>
                    <a:pt x="2872" y="1845"/>
                    <a:pt x="3402" y="2358"/>
                    <a:pt x="4011" y="2615"/>
                  </a:cubicBezTo>
                  <a:cubicBezTo>
                    <a:pt x="3370" y="2872"/>
                    <a:pt x="2872" y="3401"/>
                    <a:pt x="2616" y="4011"/>
                  </a:cubicBezTo>
                  <a:cubicBezTo>
                    <a:pt x="2359" y="3369"/>
                    <a:pt x="1829" y="2872"/>
                    <a:pt x="1204" y="2615"/>
                  </a:cubicBezTo>
                  <a:cubicBezTo>
                    <a:pt x="1845" y="2358"/>
                    <a:pt x="2359" y="1845"/>
                    <a:pt x="2616" y="1203"/>
                  </a:cubicBezTo>
                  <a:close/>
                  <a:moveTo>
                    <a:pt x="2616" y="0"/>
                  </a:moveTo>
                  <a:cubicBezTo>
                    <a:pt x="2487" y="0"/>
                    <a:pt x="2407" y="80"/>
                    <a:pt x="2407" y="209"/>
                  </a:cubicBezTo>
                  <a:cubicBezTo>
                    <a:pt x="2407" y="1428"/>
                    <a:pt x="1412" y="2407"/>
                    <a:pt x="209" y="2407"/>
                  </a:cubicBezTo>
                  <a:cubicBezTo>
                    <a:pt x="81" y="2407"/>
                    <a:pt x="0" y="2519"/>
                    <a:pt x="0" y="2615"/>
                  </a:cubicBezTo>
                  <a:cubicBezTo>
                    <a:pt x="0" y="2727"/>
                    <a:pt x="81" y="2808"/>
                    <a:pt x="209" y="2808"/>
                  </a:cubicBezTo>
                  <a:cubicBezTo>
                    <a:pt x="1428" y="2808"/>
                    <a:pt x="2407" y="3818"/>
                    <a:pt x="2407" y="5022"/>
                  </a:cubicBezTo>
                  <a:cubicBezTo>
                    <a:pt x="2407" y="5134"/>
                    <a:pt x="2487" y="5214"/>
                    <a:pt x="2616" y="5214"/>
                  </a:cubicBezTo>
                  <a:cubicBezTo>
                    <a:pt x="2728" y="5214"/>
                    <a:pt x="2808" y="5134"/>
                    <a:pt x="2808" y="5022"/>
                  </a:cubicBezTo>
                  <a:cubicBezTo>
                    <a:pt x="2808" y="3802"/>
                    <a:pt x="3819" y="2808"/>
                    <a:pt x="5022" y="2808"/>
                  </a:cubicBezTo>
                  <a:cubicBezTo>
                    <a:pt x="5134" y="2808"/>
                    <a:pt x="5215" y="2727"/>
                    <a:pt x="5215" y="2615"/>
                  </a:cubicBezTo>
                  <a:cubicBezTo>
                    <a:pt x="5215" y="2487"/>
                    <a:pt x="5134" y="2407"/>
                    <a:pt x="5022" y="2407"/>
                  </a:cubicBezTo>
                  <a:cubicBezTo>
                    <a:pt x="3803" y="2407"/>
                    <a:pt x="2808" y="1412"/>
                    <a:pt x="2808" y="209"/>
                  </a:cubicBezTo>
                  <a:cubicBezTo>
                    <a:pt x="2808" y="80"/>
                    <a:pt x="2728" y="0"/>
                    <a:pt x="2616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431775" y="1239700"/>
              <a:ext cx="130375" cy="130375"/>
            </a:xfrm>
            <a:custGeom>
              <a:avLst/>
              <a:gdLst/>
              <a:ahLst/>
              <a:cxnLst/>
              <a:rect l="l" t="t" r="r" b="b"/>
              <a:pathLst>
                <a:path w="5215" h="5215" extrusionOk="0">
                  <a:moveTo>
                    <a:pt x="2632" y="1187"/>
                  </a:moveTo>
                  <a:cubicBezTo>
                    <a:pt x="2889" y="1829"/>
                    <a:pt x="3402" y="2327"/>
                    <a:pt x="4028" y="2583"/>
                  </a:cubicBezTo>
                  <a:cubicBezTo>
                    <a:pt x="3386" y="2856"/>
                    <a:pt x="2889" y="3369"/>
                    <a:pt x="2632" y="3995"/>
                  </a:cubicBezTo>
                  <a:cubicBezTo>
                    <a:pt x="2359" y="3353"/>
                    <a:pt x="1846" y="2856"/>
                    <a:pt x="1220" y="2583"/>
                  </a:cubicBezTo>
                  <a:cubicBezTo>
                    <a:pt x="1846" y="2343"/>
                    <a:pt x="2359" y="1829"/>
                    <a:pt x="2632" y="1187"/>
                  </a:cubicBezTo>
                  <a:close/>
                  <a:moveTo>
                    <a:pt x="2600" y="0"/>
                  </a:moveTo>
                  <a:cubicBezTo>
                    <a:pt x="2487" y="0"/>
                    <a:pt x="2407" y="80"/>
                    <a:pt x="2407" y="209"/>
                  </a:cubicBezTo>
                  <a:cubicBezTo>
                    <a:pt x="2407" y="1428"/>
                    <a:pt x="1397" y="2407"/>
                    <a:pt x="193" y="2407"/>
                  </a:cubicBezTo>
                  <a:cubicBezTo>
                    <a:pt x="81" y="2407"/>
                    <a:pt x="1" y="2487"/>
                    <a:pt x="1" y="2615"/>
                  </a:cubicBezTo>
                  <a:cubicBezTo>
                    <a:pt x="1" y="2728"/>
                    <a:pt x="97" y="2808"/>
                    <a:pt x="193" y="2808"/>
                  </a:cubicBezTo>
                  <a:cubicBezTo>
                    <a:pt x="1429" y="2808"/>
                    <a:pt x="2407" y="3819"/>
                    <a:pt x="2407" y="5022"/>
                  </a:cubicBezTo>
                  <a:cubicBezTo>
                    <a:pt x="2407" y="5134"/>
                    <a:pt x="2487" y="5214"/>
                    <a:pt x="2600" y="5214"/>
                  </a:cubicBezTo>
                  <a:cubicBezTo>
                    <a:pt x="2728" y="5214"/>
                    <a:pt x="2808" y="5134"/>
                    <a:pt x="2808" y="5022"/>
                  </a:cubicBezTo>
                  <a:cubicBezTo>
                    <a:pt x="2808" y="3787"/>
                    <a:pt x="3803" y="2808"/>
                    <a:pt x="5006" y="2808"/>
                  </a:cubicBezTo>
                  <a:cubicBezTo>
                    <a:pt x="5135" y="2808"/>
                    <a:pt x="5215" y="2728"/>
                    <a:pt x="5215" y="2615"/>
                  </a:cubicBezTo>
                  <a:cubicBezTo>
                    <a:pt x="5215" y="2487"/>
                    <a:pt x="5135" y="2407"/>
                    <a:pt x="5006" y="2407"/>
                  </a:cubicBezTo>
                  <a:cubicBezTo>
                    <a:pt x="3787" y="2407"/>
                    <a:pt x="2808" y="1412"/>
                    <a:pt x="2808" y="209"/>
                  </a:cubicBezTo>
                  <a:cubicBezTo>
                    <a:pt x="2808" y="80"/>
                    <a:pt x="2728" y="0"/>
                    <a:pt x="2600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327725" y="1735025"/>
              <a:ext cx="45350" cy="45350"/>
            </a:xfrm>
            <a:custGeom>
              <a:avLst/>
              <a:gdLst/>
              <a:ahLst/>
              <a:cxnLst/>
              <a:rect l="l" t="t" r="r" b="b"/>
              <a:pathLst>
                <a:path w="1814" h="1814" extrusionOk="0">
                  <a:moveTo>
                    <a:pt x="1813" y="1"/>
                  </a:moveTo>
                  <a:cubicBezTo>
                    <a:pt x="1412" y="450"/>
                    <a:pt x="850" y="723"/>
                    <a:pt x="209" y="723"/>
                  </a:cubicBezTo>
                  <a:cubicBezTo>
                    <a:pt x="80" y="723"/>
                    <a:pt x="0" y="803"/>
                    <a:pt x="0" y="931"/>
                  </a:cubicBezTo>
                  <a:cubicBezTo>
                    <a:pt x="0" y="1044"/>
                    <a:pt x="80" y="1124"/>
                    <a:pt x="209" y="1124"/>
                  </a:cubicBezTo>
                  <a:cubicBezTo>
                    <a:pt x="818" y="1124"/>
                    <a:pt x="1412" y="1381"/>
                    <a:pt x="1813" y="1814"/>
                  </a:cubicBezTo>
                  <a:lnTo>
                    <a:pt x="1813" y="1268"/>
                  </a:lnTo>
                  <a:cubicBezTo>
                    <a:pt x="1621" y="1124"/>
                    <a:pt x="1428" y="1012"/>
                    <a:pt x="1203" y="899"/>
                  </a:cubicBezTo>
                  <a:cubicBezTo>
                    <a:pt x="1428" y="819"/>
                    <a:pt x="1621" y="707"/>
                    <a:pt x="1813" y="546"/>
                  </a:cubicBezTo>
                  <a:lnTo>
                    <a:pt x="1813" y="1"/>
                  </a:ln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874075" y="1956825"/>
              <a:ext cx="130400" cy="130400"/>
            </a:xfrm>
            <a:custGeom>
              <a:avLst/>
              <a:gdLst/>
              <a:ahLst/>
              <a:cxnLst/>
              <a:rect l="l" t="t" r="r" b="b"/>
              <a:pathLst>
                <a:path w="5216" h="5216" extrusionOk="0">
                  <a:moveTo>
                    <a:pt x="2616" y="1204"/>
                  </a:moveTo>
                  <a:cubicBezTo>
                    <a:pt x="2873" y="1846"/>
                    <a:pt x="3386" y="2343"/>
                    <a:pt x="4012" y="2600"/>
                  </a:cubicBezTo>
                  <a:cubicBezTo>
                    <a:pt x="3370" y="2857"/>
                    <a:pt x="2873" y="3370"/>
                    <a:pt x="2616" y="4012"/>
                  </a:cubicBezTo>
                  <a:cubicBezTo>
                    <a:pt x="2343" y="3370"/>
                    <a:pt x="1830" y="2857"/>
                    <a:pt x="1204" y="2600"/>
                  </a:cubicBezTo>
                  <a:cubicBezTo>
                    <a:pt x="1846" y="2343"/>
                    <a:pt x="2343" y="1814"/>
                    <a:pt x="2616" y="1204"/>
                  </a:cubicBezTo>
                  <a:close/>
                  <a:moveTo>
                    <a:pt x="2616" y="1"/>
                  </a:moveTo>
                  <a:cubicBezTo>
                    <a:pt x="2488" y="1"/>
                    <a:pt x="2408" y="81"/>
                    <a:pt x="2408" y="193"/>
                  </a:cubicBezTo>
                  <a:cubicBezTo>
                    <a:pt x="2408" y="1413"/>
                    <a:pt x="1413" y="2407"/>
                    <a:pt x="210" y="2407"/>
                  </a:cubicBezTo>
                  <a:cubicBezTo>
                    <a:pt x="81" y="2407"/>
                    <a:pt x="1" y="2488"/>
                    <a:pt x="1" y="2600"/>
                  </a:cubicBezTo>
                  <a:cubicBezTo>
                    <a:pt x="1" y="2728"/>
                    <a:pt x="81" y="2809"/>
                    <a:pt x="210" y="2809"/>
                  </a:cubicBezTo>
                  <a:cubicBezTo>
                    <a:pt x="1429" y="2809"/>
                    <a:pt x="2408" y="3803"/>
                    <a:pt x="2408" y="5007"/>
                  </a:cubicBezTo>
                  <a:cubicBezTo>
                    <a:pt x="2408" y="5135"/>
                    <a:pt x="2488" y="5215"/>
                    <a:pt x="2616" y="5215"/>
                  </a:cubicBezTo>
                  <a:cubicBezTo>
                    <a:pt x="2728" y="5215"/>
                    <a:pt x="2809" y="5135"/>
                    <a:pt x="2809" y="5007"/>
                  </a:cubicBezTo>
                  <a:cubicBezTo>
                    <a:pt x="2809" y="3787"/>
                    <a:pt x="3819" y="2809"/>
                    <a:pt x="5023" y="2809"/>
                  </a:cubicBezTo>
                  <a:cubicBezTo>
                    <a:pt x="5135" y="2809"/>
                    <a:pt x="5215" y="2728"/>
                    <a:pt x="5215" y="2600"/>
                  </a:cubicBezTo>
                  <a:cubicBezTo>
                    <a:pt x="5215" y="2488"/>
                    <a:pt x="5135" y="2407"/>
                    <a:pt x="5023" y="2407"/>
                  </a:cubicBezTo>
                  <a:cubicBezTo>
                    <a:pt x="3787" y="2407"/>
                    <a:pt x="2809" y="1397"/>
                    <a:pt x="2809" y="193"/>
                  </a:cubicBezTo>
                  <a:cubicBezTo>
                    <a:pt x="2809" y="81"/>
                    <a:pt x="2728" y="1"/>
                    <a:pt x="2616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211575" y="1714175"/>
              <a:ext cx="130375" cy="130375"/>
            </a:xfrm>
            <a:custGeom>
              <a:avLst/>
              <a:gdLst/>
              <a:ahLst/>
              <a:cxnLst/>
              <a:rect l="l" t="t" r="r" b="b"/>
              <a:pathLst>
                <a:path w="5215" h="5215" extrusionOk="0">
                  <a:moveTo>
                    <a:pt x="2584" y="1172"/>
                  </a:moveTo>
                  <a:cubicBezTo>
                    <a:pt x="2857" y="1814"/>
                    <a:pt x="3370" y="2327"/>
                    <a:pt x="3996" y="2584"/>
                  </a:cubicBezTo>
                  <a:cubicBezTo>
                    <a:pt x="3354" y="2840"/>
                    <a:pt x="2857" y="3370"/>
                    <a:pt x="2584" y="3979"/>
                  </a:cubicBezTo>
                  <a:cubicBezTo>
                    <a:pt x="2327" y="3370"/>
                    <a:pt x="1830" y="2856"/>
                    <a:pt x="1188" y="2584"/>
                  </a:cubicBezTo>
                  <a:cubicBezTo>
                    <a:pt x="1830" y="2327"/>
                    <a:pt x="2327" y="1798"/>
                    <a:pt x="2584" y="1172"/>
                  </a:cubicBezTo>
                  <a:close/>
                  <a:moveTo>
                    <a:pt x="2616" y="1"/>
                  </a:moveTo>
                  <a:cubicBezTo>
                    <a:pt x="2488" y="1"/>
                    <a:pt x="2407" y="81"/>
                    <a:pt x="2407" y="193"/>
                  </a:cubicBezTo>
                  <a:cubicBezTo>
                    <a:pt x="2407" y="1412"/>
                    <a:pt x="1413" y="2407"/>
                    <a:pt x="209" y="2407"/>
                  </a:cubicBezTo>
                  <a:cubicBezTo>
                    <a:pt x="81" y="2407"/>
                    <a:pt x="1" y="2487"/>
                    <a:pt x="1" y="2600"/>
                  </a:cubicBezTo>
                  <a:cubicBezTo>
                    <a:pt x="1" y="2728"/>
                    <a:pt x="81" y="2808"/>
                    <a:pt x="209" y="2808"/>
                  </a:cubicBezTo>
                  <a:cubicBezTo>
                    <a:pt x="1429" y="2808"/>
                    <a:pt x="2407" y="3803"/>
                    <a:pt x="2407" y="5006"/>
                  </a:cubicBezTo>
                  <a:cubicBezTo>
                    <a:pt x="2407" y="5102"/>
                    <a:pt x="2488" y="5215"/>
                    <a:pt x="2616" y="5215"/>
                  </a:cubicBezTo>
                  <a:cubicBezTo>
                    <a:pt x="2728" y="5215"/>
                    <a:pt x="2808" y="5135"/>
                    <a:pt x="2808" y="5006"/>
                  </a:cubicBezTo>
                  <a:cubicBezTo>
                    <a:pt x="2808" y="3787"/>
                    <a:pt x="3819" y="2808"/>
                    <a:pt x="5022" y="2808"/>
                  </a:cubicBezTo>
                  <a:cubicBezTo>
                    <a:pt x="5135" y="2808"/>
                    <a:pt x="5215" y="2728"/>
                    <a:pt x="5215" y="2600"/>
                  </a:cubicBezTo>
                  <a:cubicBezTo>
                    <a:pt x="5215" y="2487"/>
                    <a:pt x="5135" y="2407"/>
                    <a:pt x="5022" y="2407"/>
                  </a:cubicBezTo>
                  <a:cubicBezTo>
                    <a:pt x="3787" y="2407"/>
                    <a:pt x="2808" y="1396"/>
                    <a:pt x="2808" y="193"/>
                  </a:cubicBezTo>
                  <a:cubicBezTo>
                    <a:pt x="2808" y="81"/>
                    <a:pt x="2728" y="1"/>
                    <a:pt x="2616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526350" y="1773550"/>
              <a:ext cx="108325" cy="108300"/>
            </a:xfrm>
            <a:custGeom>
              <a:avLst/>
              <a:gdLst/>
              <a:ahLst/>
              <a:cxnLst/>
              <a:rect l="l" t="t" r="r" b="b"/>
              <a:pathLst>
                <a:path w="4333" h="4332" extrusionOk="0">
                  <a:moveTo>
                    <a:pt x="2166" y="1123"/>
                  </a:moveTo>
                  <a:cubicBezTo>
                    <a:pt x="2375" y="1588"/>
                    <a:pt x="2744" y="1973"/>
                    <a:pt x="3209" y="2166"/>
                  </a:cubicBezTo>
                  <a:cubicBezTo>
                    <a:pt x="2744" y="2391"/>
                    <a:pt x="2375" y="2760"/>
                    <a:pt x="2166" y="3209"/>
                  </a:cubicBezTo>
                  <a:cubicBezTo>
                    <a:pt x="1942" y="2760"/>
                    <a:pt x="1573" y="2375"/>
                    <a:pt x="1123" y="2166"/>
                  </a:cubicBezTo>
                  <a:cubicBezTo>
                    <a:pt x="1573" y="1957"/>
                    <a:pt x="1958" y="1588"/>
                    <a:pt x="2166" y="1123"/>
                  </a:cubicBezTo>
                  <a:close/>
                  <a:moveTo>
                    <a:pt x="2166" y="0"/>
                  </a:moveTo>
                  <a:cubicBezTo>
                    <a:pt x="2038" y="0"/>
                    <a:pt x="1958" y="80"/>
                    <a:pt x="1958" y="209"/>
                  </a:cubicBezTo>
                  <a:cubicBezTo>
                    <a:pt x="1958" y="1171"/>
                    <a:pt x="1171" y="1973"/>
                    <a:pt x="193" y="1973"/>
                  </a:cubicBezTo>
                  <a:cubicBezTo>
                    <a:pt x="81" y="1973"/>
                    <a:pt x="0" y="2054"/>
                    <a:pt x="0" y="2166"/>
                  </a:cubicBezTo>
                  <a:cubicBezTo>
                    <a:pt x="0" y="2294"/>
                    <a:pt x="81" y="2375"/>
                    <a:pt x="193" y="2375"/>
                  </a:cubicBezTo>
                  <a:cubicBezTo>
                    <a:pt x="1155" y="2375"/>
                    <a:pt x="1958" y="3161"/>
                    <a:pt x="1958" y="4139"/>
                  </a:cubicBezTo>
                  <a:cubicBezTo>
                    <a:pt x="1958" y="4252"/>
                    <a:pt x="2038" y="4332"/>
                    <a:pt x="2166" y="4332"/>
                  </a:cubicBezTo>
                  <a:cubicBezTo>
                    <a:pt x="2278" y="4332"/>
                    <a:pt x="2359" y="4252"/>
                    <a:pt x="2359" y="4139"/>
                  </a:cubicBezTo>
                  <a:cubicBezTo>
                    <a:pt x="2359" y="3161"/>
                    <a:pt x="3145" y="2375"/>
                    <a:pt x="4123" y="2375"/>
                  </a:cubicBezTo>
                  <a:cubicBezTo>
                    <a:pt x="4236" y="2375"/>
                    <a:pt x="4332" y="2294"/>
                    <a:pt x="4332" y="2166"/>
                  </a:cubicBezTo>
                  <a:cubicBezTo>
                    <a:pt x="4332" y="2054"/>
                    <a:pt x="4236" y="1973"/>
                    <a:pt x="4123" y="1973"/>
                  </a:cubicBezTo>
                  <a:cubicBezTo>
                    <a:pt x="3161" y="1973"/>
                    <a:pt x="2359" y="1187"/>
                    <a:pt x="2359" y="209"/>
                  </a:cubicBezTo>
                  <a:cubicBezTo>
                    <a:pt x="2359" y="80"/>
                    <a:pt x="2278" y="0"/>
                    <a:pt x="2166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48150" y="1822475"/>
              <a:ext cx="108325" cy="108325"/>
            </a:xfrm>
            <a:custGeom>
              <a:avLst/>
              <a:gdLst/>
              <a:ahLst/>
              <a:cxnLst/>
              <a:rect l="l" t="t" r="r" b="b"/>
              <a:pathLst>
                <a:path w="4333" h="4333" extrusionOk="0">
                  <a:moveTo>
                    <a:pt x="2167" y="1123"/>
                  </a:moveTo>
                  <a:cubicBezTo>
                    <a:pt x="2391" y="1573"/>
                    <a:pt x="2744" y="1958"/>
                    <a:pt x="3210" y="2166"/>
                  </a:cubicBezTo>
                  <a:cubicBezTo>
                    <a:pt x="2744" y="2375"/>
                    <a:pt x="2375" y="2744"/>
                    <a:pt x="2167" y="3209"/>
                  </a:cubicBezTo>
                  <a:cubicBezTo>
                    <a:pt x="1942" y="2744"/>
                    <a:pt x="1589" y="2359"/>
                    <a:pt x="1124" y="2166"/>
                  </a:cubicBezTo>
                  <a:cubicBezTo>
                    <a:pt x="1589" y="1958"/>
                    <a:pt x="1974" y="1573"/>
                    <a:pt x="2167" y="1123"/>
                  </a:cubicBezTo>
                  <a:close/>
                  <a:moveTo>
                    <a:pt x="2167" y="0"/>
                  </a:moveTo>
                  <a:cubicBezTo>
                    <a:pt x="2055" y="0"/>
                    <a:pt x="1974" y="81"/>
                    <a:pt x="1974" y="193"/>
                  </a:cubicBezTo>
                  <a:cubicBezTo>
                    <a:pt x="1974" y="1156"/>
                    <a:pt x="1188" y="1958"/>
                    <a:pt x="210" y="1958"/>
                  </a:cubicBezTo>
                  <a:cubicBezTo>
                    <a:pt x="81" y="1958"/>
                    <a:pt x="1" y="2038"/>
                    <a:pt x="1" y="2166"/>
                  </a:cubicBezTo>
                  <a:cubicBezTo>
                    <a:pt x="1" y="2279"/>
                    <a:pt x="81" y="2359"/>
                    <a:pt x="210" y="2359"/>
                  </a:cubicBezTo>
                  <a:cubicBezTo>
                    <a:pt x="1188" y="2375"/>
                    <a:pt x="1974" y="3161"/>
                    <a:pt x="1974" y="4124"/>
                  </a:cubicBezTo>
                  <a:cubicBezTo>
                    <a:pt x="1974" y="4252"/>
                    <a:pt x="2055" y="4332"/>
                    <a:pt x="2167" y="4332"/>
                  </a:cubicBezTo>
                  <a:cubicBezTo>
                    <a:pt x="2295" y="4332"/>
                    <a:pt x="2375" y="4252"/>
                    <a:pt x="2375" y="4124"/>
                  </a:cubicBezTo>
                  <a:cubicBezTo>
                    <a:pt x="2375" y="3161"/>
                    <a:pt x="3145" y="2359"/>
                    <a:pt x="4124" y="2359"/>
                  </a:cubicBezTo>
                  <a:cubicBezTo>
                    <a:pt x="4252" y="2359"/>
                    <a:pt x="4333" y="2279"/>
                    <a:pt x="4333" y="2166"/>
                  </a:cubicBezTo>
                  <a:cubicBezTo>
                    <a:pt x="4333" y="2038"/>
                    <a:pt x="4252" y="1958"/>
                    <a:pt x="4124" y="1958"/>
                  </a:cubicBezTo>
                  <a:cubicBezTo>
                    <a:pt x="3178" y="1958"/>
                    <a:pt x="2375" y="1172"/>
                    <a:pt x="2375" y="193"/>
                  </a:cubicBezTo>
                  <a:cubicBezTo>
                    <a:pt x="2375" y="81"/>
                    <a:pt x="2295" y="0"/>
                    <a:pt x="2167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819725" y="1314300"/>
              <a:ext cx="318875" cy="318875"/>
            </a:xfrm>
            <a:custGeom>
              <a:avLst/>
              <a:gdLst/>
              <a:ahLst/>
              <a:cxnLst/>
              <a:rect l="l" t="t" r="r" b="b"/>
              <a:pathLst>
                <a:path w="12755" h="12755" extrusionOk="0">
                  <a:moveTo>
                    <a:pt x="6370" y="1829"/>
                  </a:moveTo>
                  <a:cubicBezTo>
                    <a:pt x="6947" y="4075"/>
                    <a:pt x="8712" y="5840"/>
                    <a:pt x="10942" y="6402"/>
                  </a:cubicBezTo>
                  <a:cubicBezTo>
                    <a:pt x="8712" y="6963"/>
                    <a:pt x="6947" y="8728"/>
                    <a:pt x="6370" y="10974"/>
                  </a:cubicBezTo>
                  <a:cubicBezTo>
                    <a:pt x="5792" y="8728"/>
                    <a:pt x="4027" y="6963"/>
                    <a:pt x="1797" y="6402"/>
                  </a:cubicBezTo>
                  <a:cubicBezTo>
                    <a:pt x="4043" y="5824"/>
                    <a:pt x="5808" y="4059"/>
                    <a:pt x="6370" y="1829"/>
                  </a:cubicBezTo>
                  <a:close/>
                  <a:moveTo>
                    <a:pt x="6370" y="0"/>
                  </a:moveTo>
                  <a:cubicBezTo>
                    <a:pt x="6257" y="0"/>
                    <a:pt x="6177" y="81"/>
                    <a:pt x="6177" y="209"/>
                  </a:cubicBezTo>
                  <a:cubicBezTo>
                    <a:pt x="6177" y="3498"/>
                    <a:pt x="3482" y="6177"/>
                    <a:pt x="193" y="6177"/>
                  </a:cubicBezTo>
                  <a:cubicBezTo>
                    <a:pt x="81" y="6177"/>
                    <a:pt x="0" y="6257"/>
                    <a:pt x="0" y="6386"/>
                  </a:cubicBezTo>
                  <a:cubicBezTo>
                    <a:pt x="0" y="6498"/>
                    <a:pt x="81" y="6578"/>
                    <a:pt x="193" y="6578"/>
                  </a:cubicBezTo>
                  <a:cubicBezTo>
                    <a:pt x="3482" y="6578"/>
                    <a:pt x="6177" y="9273"/>
                    <a:pt x="6177" y="12562"/>
                  </a:cubicBezTo>
                  <a:cubicBezTo>
                    <a:pt x="6177" y="12675"/>
                    <a:pt x="6257" y="12755"/>
                    <a:pt x="6370" y="12755"/>
                  </a:cubicBezTo>
                  <a:cubicBezTo>
                    <a:pt x="6498" y="12755"/>
                    <a:pt x="6578" y="12675"/>
                    <a:pt x="6578" y="12562"/>
                  </a:cubicBezTo>
                  <a:cubicBezTo>
                    <a:pt x="6578" y="9273"/>
                    <a:pt x="9257" y="6578"/>
                    <a:pt x="12546" y="6578"/>
                  </a:cubicBezTo>
                  <a:cubicBezTo>
                    <a:pt x="12675" y="6578"/>
                    <a:pt x="12755" y="6498"/>
                    <a:pt x="12755" y="6386"/>
                  </a:cubicBezTo>
                  <a:cubicBezTo>
                    <a:pt x="12755" y="6257"/>
                    <a:pt x="12643" y="6177"/>
                    <a:pt x="12546" y="6177"/>
                  </a:cubicBezTo>
                  <a:cubicBezTo>
                    <a:pt x="9257" y="6177"/>
                    <a:pt x="6578" y="3498"/>
                    <a:pt x="6578" y="209"/>
                  </a:cubicBezTo>
                  <a:cubicBezTo>
                    <a:pt x="6578" y="81"/>
                    <a:pt x="6498" y="0"/>
                    <a:pt x="6370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160550" y="4627275"/>
              <a:ext cx="108325" cy="108300"/>
            </a:xfrm>
            <a:custGeom>
              <a:avLst/>
              <a:gdLst/>
              <a:ahLst/>
              <a:cxnLst/>
              <a:rect l="l" t="t" r="r" b="b"/>
              <a:pathLst>
                <a:path w="4333" h="4332" extrusionOk="0">
                  <a:moveTo>
                    <a:pt x="2167" y="1139"/>
                  </a:moveTo>
                  <a:cubicBezTo>
                    <a:pt x="2391" y="1605"/>
                    <a:pt x="2760" y="1990"/>
                    <a:pt x="3209" y="2182"/>
                  </a:cubicBezTo>
                  <a:cubicBezTo>
                    <a:pt x="2776" y="2391"/>
                    <a:pt x="2391" y="2776"/>
                    <a:pt x="2167" y="3241"/>
                  </a:cubicBezTo>
                  <a:cubicBezTo>
                    <a:pt x="1958" y="2776"/>
                    <a:pt x="1589" y="2391"/>
                    <a:pt x="1124" y="2182"/>
                  </a:cubicBezTo>
                  <a:cubicBezTo>
                    <a:pt x="1589" y="1974"/>
                    <a:pt x="1974" y="1605"/>
                    <a:pt x="2167" y="1139"/>
                  </a:cubicBezTo>
                  <a:close/>
                  <a:moveTo>
                    <a:pt x="2167" y="0"/>
                  </a:moveTo>
                  <a:cubicBezTo>
                    <a:pt x="2054" y="0"/>
                    <a:pt x="1974" y="80"/>
                    <a:pt x="1974" y="209"/>
                  </a:cubicBezTo>
                  <a:cubicBezTo>
                    <a:pt x="1974" y="1171"/>
                    <a:pt x="1188" y="1974"/>
                    <a:pt x="209" y="1974"/>
                  </a:cubicBezTo>
                  <a:cubicBezTo>
                    <a:pt x="81" y="1974"/>
                    <a:pt x="1" y="2054"/>
                    <a:pt x="1" y="2166"/>
                  </a:cubicBezTo>
                  <a:cubicBezTo>
                    <a:pt x="1" y="2294"/>
                    <a:pt x="81" y="2375"/>
                    <a:pt x="209" y="2375"/>
                  </a:cubicBezTo>
                  <a:cubicBezTo>
                    <a:pt x="1172" y="2375"/>
                    <a:pt x="1974" y="3161"/>
                    <a:pt x="1974" y="4139"/>
                  </a:cubicBezTo>
                  <a:cubicBezTo>
                    <a:pt x="1974" y="4252"/>
                    <a:pt x="2054" y="4332"/>
                    <a:pt x="2167" y="4332"/>
                  </a:cubicBezTo>
                  <a:cubicBezTo>
                    <a:pt x="2295" y="4332"/>
                    <a:pt x="2375" y="4252"/>
                    <a:pt x="2375" y="4139"/>
                  </a:cubicBezTo>
                  <a:cubicBezTo>
                    <a:pt x="2375" y="3177"/>
                    <a:pt x="3161" y="2375"/>
                    <a:pt x="4140" y="2375"/>
                  </a:cubicBezTo>
                  <a:cubicBezTo>
                    <a:pt x="4252" y="2375"/>
                    <a:pt x="4332" y="2294"/>
                    <a:pt x="4332" y="2166"/>
                  </a:cubicBezTo>
                  <a:cubicBezTo>
                    <a:pt x="4332" y="2054"/>
                    <a:pt x="4236" y="1974"/>
                    <a:pt x="4140" y="1974"/>
                  </a:cubicBezTo>
                  <a:cubicBezTo>
                    <a:pt x="3177" y="1974"/>
                    <a:pt x="2375" y="1187"/>
                    <a:pt x="2375" y="209"/>
                  </a:cubicBezTo>
                  <a:cubicBezTo>
                    <a:pt x="2375" y="80"/>
                    <a:pt x="2295" y="0"/>
                    <a:pt x="2167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585500" y="1203600"/>
              <a:ext cx="153225" cy="153625"/>
            </a:xfrm>
            <a:custGeom>
              <a:avLst/>
              <a:gdLst/>
              <a:ahLst/>
              <a:cxnLst/>
              <a:rect l="l" t="t" r="r" b="b"/>
              <a:pathLst>
                <a:path w="6129" h="6145" extrusionOk="0">
                  <a:moveTo>
                    <a:pt x="3064" y="401"/>
                  </a:moveTo>
                  <a:cubicBezTo>
                    <a:pt x="4524" y="401"/>
                    <a:pt x="5728" y="1605"/>
                    <a:pt x="5728" y="3065"/>
                  </a:cubicBezTo>
                  <a:cubicBezTo>
                    <a:pt x="5728" y="4541"/>
                    <a:pt x="4524" y="5744"/>
                    <a:pt x="3064" y="5744"/>
                  </a:cubicBezTo>
                  <a:cubicBezTo>
                    <a:pt x="1604" y="5744"/>
                    <a:pt x="401" y="4541"/>
                    <a:pt x="401" y="3065"/>
                  </a:cubicBezTo>
                  <a:cubicBezTo>
                    <a:pt x="417" y="1605"/>
                    <a:pt x="1604" y="401"/>
                    <a:pt x="3064" y="401"/>
                  </a:cubicBezTo>
                  <a:close/>
                  <a:moveTo>
                    <a:pt x="3064" y="0"/>
                  </a:moveTo>
                  <a:cubicBezTo>
                    <a:pt x="1380" y="0"/>
                    <a:pt x="0" y="1380"/>
                    <a:pt x="0" y="3065"/>
                  </a:cubicBezTo>
                  <a:cubicBezTo>
                    <a:pt x="16" y="4749"/>
                    <a:pt x="1380" y="6145"/>
                    <a:pt x="3064" y="6145"/>
                  </a:cubicBezTo>
                  <a:cubicBezTo>
                    <a:pt x="4749" y="6145"/>
                    <a:pt x="6129" y="4749"/>
                    <a:pt x="6129" y="3065"/>
                  </a:cubicBezTo>
                  <a:cubicBezTo>
                    <a:pt x="6129" y="1380"/>
                    <a:pt x="4749" y="0"/>
                    <a:pt x="3064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059575" y="1067225"/>
              <a:ext cx="58175" cy="58175"/>
            </a:xfrm>
            <a:custGeom>
              <a:avLst/>
              <a:gdLst/>
              <a:ahLst/>
              <a:cxnLst/>
              <a:rect l="l" t="t" r="r" b="b"/>
              <a:pathLst>
                <a:path w="2327" h="2327" extrusionOk="0">
                  <a:moveTo>
                    <a:pt x="1172" y="386"/>
                  </a:moveTo>
                  <a:cubicBezTo>
                    <a:pt x="1589" y="386"/>
                    <a:pt x="1926" y="723"/>
                    <a:pt x="1926" y="1140"/>
                  </a:cubicBezTo>
                  <a:cubicBezTo>
                    <a:pt x="1926" y="1573"/>
                    <a:pt x="1589" y="1910"/>
                    <a:pt x="1172" y="1910"/>
                  </a:cubicBezTo>
                  <a:cubicBezTo>
                    <a:pt x="754" y="1910"/>
                    <a:pt x="401" y="1557"/>
                    <a:pt x="401" y="1140"/>
                  </a:cubicBezTo>
                  <a:cubicBezTo>
                    <a:pt x="401" y="739"/>
                    <a:pt x="754" y="386"/>
                    <a:pt x="1172" y="386"/>
                  </a:cubicBezTo>
                  <a:close/>
                  <a:moveTo>
                    <a:pt x="1172" y="1"/>
                  </a:moveTo>
                  <a:cubicBezTo>
                    <a:pt x="530" y="1"/>
                    <a:pt x="0" y="530"/>
                    <a:pt x="0" y="1172"/>
                  </a:cubicBezTo>
                  <a:cubicBezTo>
                    <a:pt x="0" y="1814"/>
                    <a:pt x="530" y="2327"/>
                    <a:pt x="1172" y="2327"/>
                  </a:cubicBezTo>
                  <a:cubicBezTo>
                    <a:pt x="1813" y="2327"/>
                    <a:pt x="2327" y="1814"/>
                    <a:pt x="2327" y="1172"/>
                  </a:cubicBezTo>
                  <a:cubicBezTo>
                    <a:pt x="2327" y="530"/>
                    <a:pt x="1813" y="1"/>
                    <a:pt x="1172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7030100" y="1106925"/>
              <a:ext cx="58200" cy="58200"/>
            </a:xfrm>
            <a:custGeom>
              <a:avLst/>
              <a:gdLst/>
              <a:ahLst/>
              <a:cxnLst/>
              <a:rect l="l" t="t" r="r" b="b"/>
              <a:pathLst>
                <a:path w="2328" h="2328" extrusionOk="0">
                  <a:moveTo>
                    <a:pt x="1156" y="386"/>
                  </a:moveTo>
                  <a:cubicBezTo>
                    <a:pt x="1589" y="386"/>
                    <a:pt x="1926" y="723"/>
                    <a:pt x="1926" y="1140"/>
                  </a:cubicBezTo>
                  <a:cubicBezTo>
                    <a:pt x="1926" y="1557"/>
                    <a:pt x="1589" y="1894"/>
                    <a:pt x="1156" y="1894"/>
                  </a:cubicBezTo>
                  <a:cubicBezTo>
                    <a:pt x="739" y="1894"/>
                    <a:pt x="402" y="1557"/>
                    <a:pt x="402" y="1140"/>
                  </a:cubicBezTo>
                  <a:cubicBezTo>
                    <a:pt x="402" y="723"/>
                    <a:pt x="739" y="386"/>
                    <a:pt x="1156" y="386"/>
                  </a:cubicBezTo>
                  <a:close/>
                  <a:moveTo>
                    <a:pt x="1156" y="1"/>
                  </a:moveTo>
                  <a:cubicBezTo>
                    <a:pt x="514" y="1"/>
                    <a:pt x="1" y="514"/>
                    <a:pt x="1" y="1156"/>
                  </a:cubicBezTo>
                  <a:cubicBezTo>
                    <a:pt x="1" y="1798"/>
                    <a:pt x="514" y="2327"/>
                    <a:pt x="1156" y="2327"/>
                  </a:cubicBezTo>
                  <a:cubicBezTo>
                    <a:pt x="1798" y="2327"/>
                    <a:pt x="2327" y="1798"/>
                    <a:pt x="2327" y="1156"/>
                  </a:cubicBezTo>
                  <a:cubicBezTo>
                    <a:pt x="2327" y="514"/>
                    <a:pt x="1798" y="1"/>
                    <a:pt x="1156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533575" y="4346100"/>
              <a:ext cx="58175" cy="58200"/>
            </a:xfrm>
            <a:custGeom>
              <a:avLst/>
              <a:gdLst/>
              <a:ahLst/>
              <a:cxnLst/>
              <a:rect l="l" t="t" r="r" b="b"/>
              <a:pathLst>
                <a:path w="2327" h="2328" extrusionOk="0">
                  <a:moveTo>
                    <a:pt x="1171" y="418"/>
                  </a:moveTo>
                  <a:cubicBezTo>
                    <a:pt x="1588" y="418"/>
                    <a:pt x="1925" y="771"/>
                    <a:pt x="1925" y="1188"/>
                  </a:cubicBezTo>
                  <a:cubicBezTo>
                    <a:pt x="1925" y="1605"/>
                    <a:pt x="1588" y="1942"/>
                    <a:pt x="1171" y="1942"/>
                  </a:cubicBezTo>
                  <a:cubicBezTo>
                    <a:pt x="754" y="1942"/>
                    <a:pt x="401" y="1605"/>
                    <a:pt x="401" y="1188"/>
                  </a:cubicBezTo>
                  <a:cubicBezTo>
                    <a:pt x="401" y="771"/>
                    <a:pt x="754" y="418"/>
                    <a:pt x="1171" y="418"/>
                  </a:cubicBezTo>
                  <a:close/>
                  <a:moveTo>
                    <a:pt x="1171" y="1"/>
                  </a:moveTo>
                  <a:cubicBezTo>
                    <a:pt x="530" y="1"/>
                    <a:pt x="0" y="530"/>
                    <a:pt x="0" y="1172"/>
                  </a:cubicBezTo>
                  <a:cubicBezTo>
                    <a:pt x="0" y="1798"/>
                    <a:pt x="530" y="2327"/>
                    <a:pt x="1171" y="2327"/>
                  </a:cubicBezTo>
                  <a:cubicBezTo>
                    <a:pt x="1813" y="2327"/>
                    <a:pt x="2326" y="1798"/>
                    <a:pt x="2326" y="1172"/>
                  </a:cubicBezTo>
                  <a:cubicBezTo>
                    <a:pt x="2326" y="530"/>
                    <a:pt x="1813" y="1"/>
                    <a:pt x="1171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728675" y="858675"/>
              <a:ext cx="67400" cy="62175"/>
            </a:xfrm>
            <a:custGeom>
              <a:avLst/>
              <a:gdLst/>
              <a:ahLst/>
              <a:cxnLst/>
              <a:rect l="l" t="t" r="r" b="b"/>
              <a:pathLst>
                <a:path w="2696" h="2487" extrusionOk="0">
                  <a:moveTo>
                    <a:pt x="1348" y="209"/>
                  </a:moveTo>
                  <a:cubicBezTo>
                    <a:pt x="1878" y="209"/>
                    <a:pt x="2295" y="626"/>
                    <a:pt x="2295" y="1139"/>
                  </a:cubicBezTo>
                  <a:cubicBezTo>
                    <a:pt x="2295" y="1669"/>
                    <a:pt x="1878" y="2086"/>
                    <a:pt x="1348" y="2086"/>
                  </a:cubicBezTo>
                  <a:cubicBezTo>
                    <a:pt x="835" y="2086"/>
                    <a:pt x="402" y="1669"/>
                    <a:pt x="402" y="1139"/>
                  </a:cubicBezTo>
                  <a:cubicBezTo>
                    <a:pt x="402" y="626"/>
                    <a:pt x="835" y="209"/>
                    <a:pt x="1348" y="209"/>
                  </a:cubicBezTo>
                  <a:close/>
                  <a:moveTo>
                    <a:pt x="642" y="0"/>
                  </a:moveTo>
                  <a:cubicBezTo>
                    <a:pt x="273" y="241"/>
                    <a:pt x="1" y="658"/>
                    <a:pt x="1" y="1139"/>
                  </a:cubicBezTo>
                  <a:cubicBezTo>
                    <a:pt x="1" y="1893"/>
                    <a:pt x="610" y="2487"/>
                    <a:pt x="1348" y="2487"/>
                  </a:cubicBezTo>
                  <a:cubicBezTo>
                    <a:pt x="2086" y="2487"/>
                    <a:pt x="2696" y="1893"/>
                    <a:pt x="2696" y="1139"/>
                  </a:cubicBezTo>
                  <a:cubicBezTo>
                    <a:pt x="2696" y="658"/>
                    <a:pt x="2439" y="241"/>
                    <a:pt x="2054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054175" y="4085000"/>
              <a:ext cx="58175" cy="58175"/>
            </a:xfrm>
            <a:custGeom>
              <a:avLst/>
              <a:gdLst/>
              <a:ahLst/>
              <a:cxnLst/>
              <a:rect l="l" t="t" r="r" b="b"/>
              <a:pathLst>
                <a:path w="2327" h="2327" extrusionOk="0">
                  <a:moveTo>
                    <a:pt x="1188" y="402"/>
                  </a:moveTo>
                  <a:cubicBezTo>
                    <a:pt x="1605" y="402"/>
                    <a:pt x="1942" y="738"/>
                    <a:pt x="1942" y="1156"/>
                  </a:cubicBezTo>
                  <a:cubicBezTo>
                    <a:pt x="1942" y="1589"/>
                    <a:pt x="1605" y="1926"/>
                    <a:pt x="1188" y="1926"/>
                  </a:cubicBezTo>
                  <a:cubicBezTo>
                    <a:pt x="755" y="1926"/>
                    <a:pt x="418" y="1573"/>
                    <a:pt x="418" y="1156"/>
                  </a:cubicBezTo>
                  <a:cubicBezTo>
                    <a:pt x="418" y="738"/>
                    <a:pt x="755" y="402"/>
                    <a:pt x="1188" y="402"/>
                  </a:cubicBezTo>
                  <a:close/>
                  <a:moveTo>
                    <a:pt x="1156" y="0"/>
                  </a:moveTo>
                  <a:cubicBezTo>
                    <a:pt x="514" y="0"/>
                    <a:pt x="1" y="514"/>
                    <a:pt x="1" y="1156"/>
                  </a:cubicBezTo>
                  <a:cubicBezTo>
                    <a:pt x="1" y="1797"/>
                    <a:pt x="514" y="2327"/>
                    <a:pt x="1156" y="2327"/>
                  </a:cubicBezTo>
                  <a:cubicBezTo>
                    <a:pt x="1797" y="2327"/>
                    <a:pt x="2327" y="1797"/>
                    <a:pt x="2327" y="1156"/>
                  </a:cubicBezTo>
                  <a:cubicBezTo>
                    <a:pt x="2327" y="514"/>
                    <a:pt x="1797" y="0"/>
                    <a:pt x="1156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917100" y="1359625"/>
              <a:ext cx="46550" cy="83050"/>
            </a:xfrm>
            <a:custGeom>
              <a:avLst/>
              <a:gdLst/>
              <a:ahLst/>
              <a:cxnLst/>
              <a:rect l="l" t="t" r="r" b="b"/>
              <a:pathLst>
                <a:path w="1862" h="3322" extrusionOk="0">
                  <a:moveTo>
                    <a:pt x="899" y="658"/>
                  </a:moveTo>
                  <a:lnTo>
                    <a:pt x="899" y="1444"/>
                  </a:lnTo>
                  <a:lnTo>
                    <a:pt x="883" y="1444"/>
                  </a:lnTo>
                  <a:cubicBezTo>
                    <a:pt x="738" y="1396"/>
                    <a:pt x="642" y="1348"/>
                    <a:pt x="578" y="1284"/>
                  </a:cubicBezTo>
                  <a:cubicBezTo>
                    <a:pt x="498" y="1220"/>
                    <a:pt x="482" y="1139"/>
                    <a:pt x="482" y="1027"/>
                  </a:cubicBezTo>
                  <a:cubicBezTo>
                    <a:pt x="482" y="899"/>
                    <a:pt x="514" y="818"/>
                    <a:pt x="594" y="754"/>
                  </a:cubicBezTo>
                  <a:cubicBezTo>
                    <a:pt x="674" y="706"/>
                    <a:pt x="770" y="658"/>
                    <a:pt x="899" y="658"/>
                  </a:cubicBezTo>
                  <a:close/>
                  <a:moveTo>
                    <a:pt x="1027" y="1861"/>
                  </a:moveTo>
                  <a:cubicBezTo>
                    <a:pt x="1155" y="1909"/>
                    <a:pt x="1268" y="1958"/>
                    <a:pt x="1348" y="2022"/>
                  </a:cubicBezTo>
                  <a:cubicBezTo>
                    <a:pt x="1428" y="2086"/>
                    <a:pt x="1460" y="2182"/>
                    <a:pt x="1460" y="2278"/>
                  </a:cubicBezTo>
                  <a:cubicBezTo>
                    <a:pt x="1444" y="2423"/>
                    <a:pt x="1396" y="2503"/>
                    <a:pt x="1348" y="2583"/>
                  </a:cubicBezTo>
                  <a:cubicBezTo>
                    <a:pt x="1268" y="2663"/>
                    <a:pt x="1155" y="2680"/>
                    <a:pt x="1027" y="2680"/>
                  </a:cubicBezTo>
                  <a:lnTo>
                    <a:pt x="1027" y="1861"/>
                  </a:lnTo>
                  <a:close/>
                  <a:moveTo>
                    <a:pt x="883" y="0"/>
                  </a:moveTo>
                  <a:lnTo>
                    <a:pt x="883" y="321"/>
                  </a:lnTo>
                  <a:cubicBezTo>
                    <a:pt x="690" y="321"/>
                    <a:pt x="562" y="337"/>
                    <a:pt x="417" y="401"/>
                  </a:cubicBezTo>
                  <a:cubicBezTo>
                    <a:pt x="273" y="466"/>
                    <a:pt x="177" y="546"/>
                    <a:pt x="113" y="658"/>
                  </a:cubicBezTo>
                  <a:cubicBezTo>
                    <a:pt x="32" y="754"/>
                    <a:pt x="0" y="899"/>
                    <a:pt x="0" y="1027"/>
                  </a:cubicBezTo>
                  <a:cubicBezTo>
                    <a:pt x="0" y="1204"/>
                    <a:pt x="32" y="1316"/>
                    <a:pt x="113" y="1444"/>
                  </a:cubicBezTo>
                  <a:cubicBezTo>
                    <a:pt x="193" y="1540"/>
                    <a:pt x="305" y="1621"/>
                    <a:pt x="401" y="1669"/>
                  </a:cubicBezTo>
                  <a:cubicBezTo>
                    <a:pt x="498" y="1701"/>
                    <a:pt x="658" y="1765"/>
                    <a:pt x="867" y="1829"/>
                  </a:cubicBezTo>
                  <a:lnTo>
                    <a:pt x="867" y="2663"/>
                  </a:lnTo>
                  <a:cubicBezTo>
                    <a:pt x="738" y="2647"/>
                    <a:pt x="642" y="2599"/>
                    <a:pt x="578" y="2519"/>
                  </a:cubicBezTo>
                  <a:cubicBezTo>
                    <a:pt x="514" y="2439"/>
                    <a:pt x="466" y="2359"/>
                    <a:pt x="466" y="2262"/>
                  </a:cubicBezTo>
                  <a:lnTo>
                    <a:pt x="0" y="2262"/>
                  </a:lnTo>
                  <a:cubicBezTo>
                    <a:pt x="16" y="2471"/>
                    <a:pt x="97" y="2647"/>
                    <a:pt x="257" y="2792"/>
                  </a:cubicBezTo>
                  <a:cubicBezTo>
                    <a:pt x="417" y="2920"/>
                    <a:pt x="626" y="3000"/>
                    <a:pt x="867" y="3032"/>
                  </a:cubicBezTo>
                  <a:lnTo>
                    <a:pt x="867" y="3321"/>
                  </a:lnTo>
                  <a:lnTo>
                    <a:pt x="979" y="3321"/>
                  </a:lnTo>
                  <a:lnTo>
                    <a:pt x="979" y="3032"/>
                  </a:lnTo>
                  <a:cubicBezTo>
                    <a:pt x="1171" y="3032"/>
                    <a:pt x="1332" y="2984"/>
                    <a:pt x="1460" y="2920"/>
                  </a:cubicBezTo>
                  <a:cubicBezTo>
                    <a:pt x="1605" y="2872"/>
                    <a:pt x="1701" y="2760"/>
                    <a:pt x="1765" y="2663"/>
                  </a:cubicBezTo>
                  <a:cubicBezTo>
                    <a:pt x="1829" y="2551"/>
                    <a:pt x="1861" y="2423"/>
                    <a:pt x="1861" y="2311"/>
                  </a:cubicBezTo>
                  <a:cubicBezTo>
                    <a:pt x="1861" y="2150"/>
                    <a:pt x="1829" y="2006"/>
                    <a:pt x="1749" y="1909"/>
                  </a:cubicBezTo>
                  <a:cubicBezTo>
                    <a:pt x="1669" y="1797"/>
                    <a:pt x="1621" y="1717"/>
                    <a:pt x="1508" y="1669"/>
                  </a:cubicBezTo>
                  <a:cubicBezTo>
                    <a:pt x="1396" y="1621"/>
                    <a:pt x="1236" y="1556"/>
                    <a:pt x="1075" y="1508"/>
                  </a:cubicBezTo>
                  <a:lnTo>
                    <a:pt x="995" y="1476"/>
                  </a:lnTo>
                  <a:lnTo>
                    <a:pt x="995" y="658"/>
                  </a:lnTo>
                  <a:cubicBezTo>
                    <a:pt x="1107" y="674"/>
                    <a:pt x="1204" y="722"/>
                    <a:pt x="1268" y="786"/>
                  </a:cubicBezTo>
                  <a:cubicBezTo>
                    <a:pt x="1316" y="835"/>
                    <a:pt x="1364" y="915"/>
                    <a:pt x="1380" y="1027"/>
                  </a:cubicBezTo>
                  <a:lnTo>
                    <a:pt x="1845" y="1027"/>
                  </a:lnTo>
                  <a:cubicBezTo>
                    <a:pt x="1829" y="818"/>
                    <a:pt x="1733" y="658"/>
                    <a:pt x="1573" y="546"/>
                  </a:cubicBezTo>
                  <a:cubicBezTo>
                    <a:pt x="1444" y="417"/>
                    <a:pt x="1236" y="337"/>
                    <a:pt x="995" y="321"/>
                  </a:cubicBezTo>
                  <a:lnTo>
                    <a:pt x="995" y="0"/>
                  </a:ln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869375" y="1330350"/>
              <a:ext cx="143600" cy="143600"/>
            </a:xfrm>
            <a:custGeom>
              <a:avLst/>
              <a:gdLst/>
              <a:ahLst/>
              <a:cxnLst/>
              <a:rect l="l" t="t" r="r" b="b"/>
              <a:pathLst>
                <a:path w="5744" h="5744" extrusionOk="0">
                  <a:moveTo>
                    <a:pt x="2872" y="401"/>
                  </a:moveTo>
                  <a:cubicBezTo>
                    <a:pt x="4236" y="401"/>
                    <a:pt x="5343" y="1508"/>
                    <a:pt x="5343" y="2872"/>
                  </a:cubicBezTo>
                  <a:cubicBezTo>
                    <a:pt x="5343" y="4236"/>
                    <a:pt x="4236" y="5343"/>
                    <a:pt x="2872" y="5343"/>
                  </a:cubicBezTo>
                  <a:cubicBezTo>
                    <a:pt x="1508" y="5343"/>
                    <a:pt x="401" y="4236"/>
                    <a:pt x="401" y="2872"/>
                  </a:cubicBezTo>
                  <a:cubicBezTo>
                    <a:pt x="401" y="1508"/>
                    <a:pt x="1508" y="401"/>
                    <a:pt x="2872" y="401"/>
                  </a:cubicBezTo>
                  <a:close/>
                  <a:moveTo>
                    <a:pt x="2872" y="0"/>
                  </a:moveTo>
                  <a:cubicBezTo>
                    <a:pt x="1284" y="0"/>
                    <a:pt x="0" y="1284"/>
                    <a:pt x="0" y="2872"/>
                  </a:cubicBezTo>
                  <a:cubicBezTo>
                    <a:pt x="0" y="4460"/>
                    <a:pt x="1284" y="5744"/>
                    <a:pt x="2872" y="5744"/>
                  </a:cubicBezTo>
                  <a:cubicBezTo>
                    <a:pt x="4460" y="5744"/>
                    <a:pt x="5744" y="4460"/>
                    <a:pt x="5744" y="2872"/>
                  </a:cubicBezTo>
                  <a:cubicBezTo>
                    <a:pt x="5744" y="1284"/>
                    <a:pt x="4460" y="0"/>
                    <a:pt x="2872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838875" y="1299850"/>
              <a:ext cx="204575" cy="204575"/>
            </a:xfrm>
            <a:custGeom>
              <a:avLst/>
              <a:gdLst/>
              <a:ahLst/>
              <a:cxnLst/>
              <a:rect l="l" t="t" r="r" b="b"/>
              <a:pathLst>
                <a:path w="8183" h="8183" extrusionOk="0">
                  <a:moveTo>
                    <a:pt x="4092" y="402"/>
                  </a:moveTo>
                  <a:cubicBezTo>
                    <a:pt x="6129" y="402"/>
                    <a:pt x="7782" y="2070"/>
                    <a:pt x="7782" y="4092"/>
                  </a:cubicBezTo>
                  <a:cubicBezTo>
                    <a:pt x="7798" y="6145"/>
                    <a:pt x="6129" y="7782"/>
                    <a:pt x="4092" y="7782"/>
                  </a:cubicBezTo>
                  <a:cubicBezTo>
                    <a:pt x="2038" y="7782"/>
                    <a:pt x="402" y="6113"/>
                    <a:pt x="402" y="4092"/>
                  </a:cubicBezTo>
                  <a:cubicBezTo>
                    <a:pt x="402" y="2054"/>
                    <a:pt x="2054" y="402"/>
                    <a:pt x="4092" y="402"/>
                  </a:cubicBezTo>
                  <a:close/>
                  <a:moveTo>
                    <a:pt x="4092" y="1"/>
                  </a:moveTo>
                  <a:cubicBezTo>
                    <a:pt x="1830" y="1"/>
                    <a:pt x="1" y="1846"/>
                    <a:pt x="1" y="4092"/>
                  </a:cubicBezTo>
                  <a:cubicBezTo>
                    <a:pt x="1" y="6338"/>
                    <a:pt x="1846" y="8183"/>
                    <a:pt x="4092" y="8183"/>
                  </a:cubicBezTo>
                  <a:cubicBezTo>
                    <a:pt x="6338" y="8183"/>
                    <a:pt x="8183" y="6338"/>
                    <a:pt x="8183" y="4092"/>
                  </a:cubicBezTo>
                  <a:cubicBezTo>
                    <a:pt x="8183" y="1846"/>
                    <a:pt x="6354" y="1"/>
                    <a:pt x="4092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684475" y="1244100"/>
              <a:ext cx="513400" cy="435200"/>
            </a:xfrm>
            <a:custGeom>
              <a:avLst/>
              <a:gdLst/>
              <a:ahLst/>
              <a:cxnLst/>
              <a:rect l="l" t="t" r="r" b="b"/>
              <a:pathLst>
                <a:path w="20536" h="17408" extrusionOk="0">
                  <a:moveTo>
                    <a:pt x="17102" y="402"/>
                  </a:moveTo>
                  <a:cubicBezTo>
                    <a:pt x="18787" y="402"/>
                    <a:pt x="20151" y="1766"/>
                    <a:pt x="20151" y="3450"/>
                  </a:cubicBezTo>
                  <a:lnTo>
                    <a:pt x="20151" y="11488"/>
                  </a:lnTo>
                  <a:lnTo>
                    <a:pt x="417" y="11488"/>
                  </a:lnTo>
                  <a:lnTo>
                    <a:pt x="417" y="3450"/>
                  </a:lnTo>
                  <a:cubicBezTo>
                    <a:pt x="417" y="1766"/>
                    <a:pt x="1781" y="402"/>
                    <a:pt x="3465" y="402"/>
                  </a:cubicBezTo>
                  <a:close/>
                  <a:moveTo>
                    <a:pt x="20135" y="11889"/>
                  </a:moveTo>
                  <a:cubicBezTo>
                    <a:pt x="20087" y="13541"/>
                    <a:pt x="18723" y="14841"/>
                    <a:pt x="17086" y="14841"/>
                  </a:cubicBezTo>
                  <a:lnTo>
                    <a:pt x="3465" y="14841"/>
                  </a:lnTo>
                  <a:cubicBezTo>
                    <a:pt x="1813" y="14841"/>
                    <a:pt x="481" y="13525"/>
                    <a:pt x="417" y="11889"/>
                  </a:cubicBezTo>
                  <a:close/>
                  <a:moveTo>
                    <a:pt x="12338" y="15274"/>
                  </a:moveTo>
                  <a:lnTo>
                    <a:pt x="12338" y="16894"/>
                  </a:lnTo>
                  <a:lnTo>
                    <a:pt x="8214" y="16894"/>
                  </a:lnTo>
                  <a:lnTo>
                    <a:pt x="8214" y="15274"/>
                  </a:lnTo>
                  <a:close/>
                  <a:moveTo>
                    <a:pt x="3449" y="1"/>
                  </a:moveTo>
                  <a:cubicBezTo>
                    <a:pt x="1540" y="1"/>
                    <a:pt x="0" y="1557"/>
                    <a:pt x="0" y="3450"/>
                  </a:cubicBezTo>
                  <a:lnTo>
                    <a:pt x="0" y="11825"/>
                  </a:lnTo>
                  <a:cubicBezTo>
                    <a:pt x="16" y="13718"/>
                    <a:pt x="1556" y="15274"/>
                    <a:pt x="3465" y="15274"/>
                  </a:cubicBezTo>
                  <a:lnTo>
                    <a:pt x="7813" y="15274"/>
                  </a:lnTo>
                  <a:lnTo>
                    <a:pt x="7813" y="17007"/>
                  </a:lnTo>
                  <a:lnTo>
                    <a:pt x="6369" y="17007"/>
                  </a:lnTo>
                  <a:cubicBezTo>
                    <a:pt x="6257" y="17007"/>
                    <a:pt x="6177" y="17087"/>
                    <a:pt x="6177" y="17215"/>
                  </a:cubicBezTo>
                  <a:cubicBezTo>
                    <a:pt x="6177" y="17328"/>
                    <a:pt x="6257" y="17408"/>
                    <a:pt x="6369" y="17408"/>
                  </a:cubicBezTo>
                  <a:lnTo>
                    <a:pt x="14183" y="17408"/>
                  </a:lnTo>
                  <a:cubicBezTo>
                    <a:pt x="14295" y="17408"/>
                    <a:pt x="14375" y="17328"/>
                    <a:pt x="14375" y="17215"/>
                  </a:cubicBezTo>
                  <a:cubicBezTo>
                    <a:pt x="14375" y="17087"/>
                    <a:pt x="14295" y="17007"/>
                    <a:pt x="14183" y="17007"/>
                  </a:cubicBezTo>
                  <a:lnTo>
                    <a:pt x="12739" y="17007"/>
                  </a:lnTo>
                  <a:lnTo>
                    <a:pt x="12739" y="15274"/>
                  </a:lnTo>
                  <a:lnTo>
                    <a:pt x="17086" y="15274"/>
                  </a:lnTo>
                  <a:cubicBezTo>
                    <a:pt x="18996" y="15274"/>
                    <a:pt x="20536" y="13718"/>
                    <a:pt x="20536" y="11825"/>
                  </a:cubicBezTo>
                  <a:lnTo>
                    <a:pt x="20536" y="3450"/>
                  </a:lnTo>
                  <a:cubicBezTo>
                    <a:pt x="20536" y="1557"/>
                    <a:pt x="18996" y="1"/>
                    <a:pt x="17086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923100" y="1558550"/>
              <a:ext cx="36125" cy="36125"/>
            </a:xfrm>
            <a:custGeom>
              <a:avLst/>
              <a:gdLst/>
              <a:ahLst/>
              <a:cxnLst/>
              <a:rect l="l" t="t" r="r" b="b"/>
              <a:pathLst>
                <a:path w="1445" h="1445" extrusionOk="0">
                  <a:moveTo>
                    <a:pt x="723" y="1"/>
                  </a:moveTo>
                  <a:cubicBezTo>
                    <a:pt x="322" y="1"/>
                    <a:pt x="1" y="322"/>
                    <a:pt x="1" y="723"/>
                  </a:cubicBezTo>
                  <a:cubicBezTo>
                    <a:pt x="1" y="1124"/>
                    <a:pt x="338" y="1445"/>
                    <a:pt x="723" y="1445"/>
                  </a:cubicBezTo>
                  <a:cubicBezTo>
                    <a:pt x="1124" y="1445"/>
                    <a:pt x="1445" y="1124"/>
                    <a:pt x="1445" y="723"/>
                  </a:cubicBezTo>
                  <a:cubicBezTo>
                    <a:pt x="1445" y="322"/>
                    <a:pt x="1124" y="1"/>
                    <a:pt x="723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714450" y="1541825"/>
              <a:ext cx="290825" cy="234950"/>
            </a:xfrm>
            <a:custGeom>
              <a:avLst/>
              <a:gdLst/>
              <a:ahLst/>
              <a:cxnLst/>
              <a:rect l="l" t="t" r="r" b="b"/>
              <a:pathLst>
                <a:path w="11633" h="9398" extrusionOk="0">
                  <a:moveTo>
                    <a:pt x="7958" y="253"/>
                  </a:moveTo>
                  <a:cubicBezTo>
                    <a:pt x="8600" y="253"/>
                    <a:pt x="9178" y="493"/>
                    <a:pt x="9579" y="910"/>
                  </a:cubicBezTo>
                  <a:cubicBezTo>
                    <a:pt x="9590" y="977"/>
                    <a:pt x="9639" y="1013"/>
                    <a:pt x="9695" y="1013"/>
                  </a:cubicBezTo>
                  <a:cubicBezTo>
                    <a:pt x="9720" y="1013"/>
                    <a:pt x="9746" y="1006"/>
                    <a:pt x="9771" y="991"/>
                  </a:cubicBezTo>
                  <a:lnTo>
                    <a:pt x="10381" y="702"/>
                  </a:lnTo>
                  <a:lnTo>
                    <a:pt x="10654" y="590"/>
                  </a:lnTo>
                  <a:lnTo>
                    <a:pt x="10654" y="590"/>
                  </a:lnTo>
                  <a:cubicBezTo>
                    <a:pt x="10477" y="814"/>
                    <a:pt x="10220" y="1071"/>
                    <a:pt x="10044" y="1215"/>
                  </a:cubicBezTo>
                  <a:cubicBezTo>
                    <a:pt x="9996" y="1247"/>
                    <a:pt x="9980" y="1296"/>
                    <a:pt x="9964" y="1328"/>
                  </a:cubicBezTo>
                  <a:lnTo>
                    <a:pt x="9964" y="1376"/>
                  </a:lnTo>
                  <a:cubicBezTo>
                    <a:pt x="9964" y="1424"/>
                    <a:pt x="9964" y="1488"/>
                    <a:pt x="9996" y="1536"/>
                  </a:cubicBezTo>
                  <a:cubicBezTo>
                    <a:pt x="10044" y="1568"/>
                    <a:pt x="10076" y="1616"/>
                    <a:pt x="10140" y="1616"/>
                  </a:cubicBezTo>
                  <a:cubicBezTo>
                    <a:pt x="10140" y="1616"/>
                    <a:pt x="10159" y="1618"/>
                    <a:pt x="10191" y="1618"/>
                  </a:cubicBezTo>
                  <a:cubicBezTo>
                    <a:pt x="10272" y="1618"/>
                    <a:pt x="10443" y="1609"/>
                    <a:pt x="10638" y="1552"/>
                  </a:cubicBezTo>
                  <a:cubicBezTo>
                    <a:pt x="10702" y="1536"/>
                    <a:pt x="10782" y="1504"/>
                    <a:pt x="10878" y="1472"/>
                  </a:cubicBezTo>
                  <a:lnTo>
                    <a:pt x="10878" y="1472"/>
                  </a:lnTo>
                  <a:cubicBezTo>
                    <a:pt x="10798" y="1552"/>
                    <a:pt x="10734" y="1648"/>
                    <a:pt x="10638" y="1729"/>
                  </a:cubicBezTo>
                  <a:cubicBezTo>
                    <a:pt x="10381" y="1985"/>
                    <a:pt x="10220" y="2114"/>
                    <a:pt x="10156" y="2146"/>
                  </a:cubicBezTo>
                  <a:cubicBezTo>
                    <a:pt x="10076" y="2178"/>
                    <a:pt x="10012" y="2258"/>
                    <a:pt x="10012" y="2338"/>
                  </a:cubicBezTo>
                  <a:cubicBezTo>
                    <a:pt x="9916" y="5467"/>
                    <a:pt x="7830" y="8740"/>
                    <a:pt x="4060" y="8932"/>
                  </a:cubicBezTo>
                  <a:cubicBezTo>
                    <a:pt x="3972" y="8938"/>
                    <a:pt x="3884" y="8941"/>
                    <a:pt x="3796" y="8941"/>
                  </a:cubicBezTo>
                  <a:cubicBezTo>
                    <a:pt x="2882" y="8941"/>
                    <a:pt x="1939" y="8641"/>
                    <a:pt x="1076" y="8114"/>
                  </a:cubicBezTo>
                  <a:cubicBezTo>
                    <a:pt x="1188" y="8114"/>
                    <a:pt x="1284" y="8130"/>
                    <a:pt x="1413" y="8130"/>
                  </a:cubicBezTo>
                  <a:cubicBezTo>
                    <a:pt x="2199" y="8130"/>
                    <a:pt x="3001" y="7841"/>
                    <a:pt x="3707" y="7312"/>
                  </a:cubicBezTo>
                  <a:cubicBezTo>
                    <a:pt x="3755" y="7264"/>
                    <a:pt x="3787" y="7183"/>
                    <a:pt x="3787" y="7103"/>
                  </a:cubicBezTo>
                  <a:cubicBezTo>
                    <a:pt x="3755" y="7023"/>
                    <a:pt x="3723" y="6975"/>
                    <a:pt x="3643" y="6943"/>
                  </a:cubicBezTo>
                  <a:cubicBezTo>
                    <a:pt x="3161" y="6814"/>
                    <a:pt x="1894" y="6349"/>
                    <a:pt x="1701" y="5723"/>
                  </a:cubicBezTo>
                  <a:lnTo>
                    <a:pt x="2520" y="5707"/>
                  </a:lnTo>
                  <a:cubicBezTo>
                    <a:pt x="2616" y="5707"/>
                    <a:pt x="2696" y="5627"/>
                    <a:pt x="2712" y="5515"/>
                  </a:cubicBezTo>
                  <a:cubicBezTo>
                    <a:pt x="2728" y="5419"/>
                    <a:pt x="2680" y="5338"/>
                    <a:pt x="2568" y="5306"/>
                  </a:cubicBezTo>
                  <a:cubicBezTo>
                    <a:pt x="2568" y="5306"/>
                    <a:pt x="1958" y="5098"/>
                    <a:pt x="1637" y="4825"/>
                  </a:cubicBezTo>
                  <a:cubicBezTo>
                    <a:pt x="1156" y="4392"/>
                    <a:pt x="883" y="3862"/>
                    <a:pt x="851" y="3510"/>
                  </a:cubicBezTo>
                  <a:lnTo>
                    <a:pt x="851" y="3510"/>
                  </a:lnTo>
                  <a:cubicBezTo>
                    <a:pt x="915" y="3542"/>
                    <a:pt x="963" y="3558"/>
                    <a:pt x="1044" y="3590"/>
                  </a:cubicBezTo>
                  <a:cubicBezTo>
                    <a:pt x="1300" y="3692"/>
                    <a:pt x="1557" y="3703"/>
                    <a:pt x="1666" y="3703"/>
                  </a:cubicBezTo>
                  <a:cubicBezTo>
                    <a:pt x="1693" y="3703"/>
                    <a:pt x="1711" y="3702"/>
                    <a:pt x="1717" y="3702"/>
                  </a:cubicBezTo>
                  <a:cubicBezTo>
                    <a:pt x="1798" y="3702"/>
                    <a:pt x="1878" y="3638"/>
                    <a:pt x="1894" y="3558"/>
                  </a:cubicBezTo>
                  <a:cubicBezTo>
                    <a:pt x="1910" y="3477"/>
                    <a:pt x="1894" y="3381"/>
                    <a:pt x="1814" y="3333"/>
                  </a:cubicBezTo>
                  <a:cubicBezTo>
                    <a:pt x="1653" y="3221"/>
                    <a:pt x="1188" y="2836"/>
                    <a:pt x="1044" y="2483"/>
                  </a:cubicBezTo>
                  <a:cubicBezTo>
                    <a:pt x="851" y="1905"/>
                    <a:pt x="867" y="1231"/>
                    <a:pt x="1011" y="830"/>
                  </a:cubicBezTo>
                  <a:lnTo>
                    <a:pt x="1011" y="830"/>
                  </a:lnTo>
                  <a:cubicBezTo>
                    <a:pt x="1252" y="1135"/>
                    <a:pt x="1749" y="1616"/>
                    <a:pt x="2872" y="2178"/>
                  </a:cubicBezTo>
                  <a:cubicBezTo>
                    <a:pt x="3851" y="2675"/>
                    <a:pt x="4878" y="2980"/>
                    <a:pt x="5680" y="3012"/>
                  </a:cubicBezTo>
                  <a:cubicBezTo>
                    <a:pt x="5696" y="3028"/>
                    <a:pt x="5728" y="3028"/>
                    <a:pt x="5760" y="3028"/>
                  </a:cubicBezTo>
                  <a:cubicBezTo>
                    <a:pt x="5857" y="3028"/>
                    <a:pt x="5969" y="2932"/>
                    <a:pt x="5969" y="2820"/>
                  </a:cubicBezTo>
                  <a:cubicBezTo>
                    <a:pt x="5969" y="2772"/>
                    <a:pt x="5969" y="2755"/>
                    <a:pt x="5953" y="2707"/>
                  </a:cubicBezTo>
                  <a:cubicBezTo>
                    <a:pt x="5905" y="2547"/>
                    <a:pt x="5857" y="2258"/>
                    <a:pt x="5857" y="2050"/>
                  </a:cubicBezTo>
                  <a:cubicBezTo>
                    <a:pt x="5857" y="1055"/>
                    <a:pt x="6803" y="253"/>
                    <a:pt x="7958" y="253"/>
                  </a:cubicBezTo>
                  <a:close/>
                  <a:moveTo>
                    <a:pt x="7727" y="1"/>
                  </a:moveTo>
                  <a:cubicBezTo>
                    <a:pt x="6419" y="1"/>
                    <a:pt x="5423" y="950"/>
                    <a:pt x="5423" y="2098"/>
                  </a:cubicBezTo>
                  <a:cubicBezTo>
                    <a:pt x="5423" y="2210"/>
                    <a:pt x="5439" y="2435"/>
                    <a:pt x="5472" y="2627"/>
                  </a:cubicBezTo>
                  <a:cubicBezTo>
                    <a:pt x="4766" y="2547"/>
                    <a:pt x="3867" y="2274"/>
                    <a:pt x="3017" y="1857"/>
                  </a:cubicBezTo>
                  <a:cubicBezTo>
                    <a:pt x="1348" y="1007"/>
                    <a:pt x="1172" y="429"/>
                    <a:pt x="1172" y="429"/>
                  </a:cubicBezTo>
                  <a:cubicBezTo>
                    <a:pt x="1156" y="349"/>
                    <a:pt x="1108" y="285"/>
                    <a:pt x="1027" y="269"/>
                  </a:cubicBezTo>
                  <a:cubicBezTo>
                    <a:pt x="1009" y="265"/>
                    <a:pt x="990" y="263"/>
                    <a:pt x="971" y="263"/>
                  </a:cubicBezTo>
                  <a:cubicBezTo>
                    <a:pt x="912" y="263"/>
                    <a:pt x="859" y="284"/>
                    <a:pt x="835" y="333"/>
                  </a:cubicBezTo>
                  <a:cubicBezTo>
                    <a:pt x="482" y="686"/>
                    <a:pt x="322" y="1793"/>
                    <a:pt x="642" y="2659"/>
                  </a:cubicBezTo>
                  <a:cubicBezTo>
                    <a:pt x="723" y="2852"/>
                    <a:pt x="851" y="3060"/>
                    <a:pt x="995" y="3221"/>
                  </a:cubicBezTo>
                  <a:cubicBezTo>
                    <a:pt x="851" y="3157"/>
                    <a:pt x="787" y="3108"/>
                    <a:pt x="787" y="3108"/>
                  </a:cubicBezTo>
                  <a:cubicBezTo>
                    <a:pt x="763" y="3085"/>
                    <a:pt x="714" y="3070"/>
                    <a:pt x="664" y="3070"/>
                  </a:cubicBezTo>
                  <a:cubicBezTo>
                    <a:pt x="646" y="3070"/>
                    <a:pt x="628" y="3072"/>
                    <a:pt x="610" y="3076"/>
                  </a:cubicBezTo>
                  <a:cubicBezTo>
                    <a:pt x="546" y="3092"/>
                    <a:pt x="482" y="3141"/>
                    <a:pt x="466" y="3189"/>
                  </a:cubicBezTo>
                  <a:cubicBezTo>
                    <a:pt x="241" y="3718"/>
                    <a:pt x="626" y="4584"/>
                    <a:pt x="1332" y="5194"/>
                  </a:cubicBezTo>
                  <a:cubicBezTo>
                    <a:pt x="1413" y="5290"/>
                    <a:pt x="1509" y="5338"/>
                    <a:pt x="1605" y="5403"/>
                  </a:cubicBezTo>
                  <a:lnTo>
                    <a:pt x="1445" y="5403"/>
                  </a:lnTo>
                  <a:cubicBezTo>
                    <a:pt x="1348" y="5403"/>
                    <a:pt x="1268" y="5483"/>
                    <a:pt x="1252" y="5579"/>
                  </a:cubicBezTo>
                  <a:cubicBezTo>
                    <a:pt x="1188" y="6461"/>
                    <a:pt x="2439" y="7023"/>
                    <a:pt x="3113" y="7264"/>
                  </a:cubicBezTo>
                  <a:cubicBezTo>
                    <a:pt x="2568" y="7617"/>
                    <a:pt x="1990" y="7793"/>
                    <a:pt x="1413" y="7793"/>
                  </a:cubicBezTo>
                  <a:cubicBezTo>
                    <a:pt x="1027" y="7793"/>
                    <a:pt x="642" y="7729"/>
                    <a:pt x="289" y="7633"/>
                  </a:cubicBezTo>
                  <a:cubicBezTo>
                    <a:pt x="273" y="7630"/>
                    <a:pt x="258" y="7629"/>
                    <a:pt x="243" y="7629"/>
                  </a:cubicBezTo>
                  <a:cubicBezTo>
                    <a:pt x="167" y="7629"/>
                    <a:pt x="102" y="7662"/>
                    <a:pt x="49" y="7729"/>
                  </a:cubicBezTo>
                  <a:cubicBezTo>
                    <a:pt x="1" y="7809"/>
                    <a:pt x="33" y="7905"/>
                    <a:pt x="81" y="7970"/>
                  </a:cubicBezTo>
                  <a:cubicBezTo>
                    <a:pt x="1204" y="8884"/>
                    <a:pt x="2520" y="9397"/>
                    <a:pt x="3819" y="9397"/>
                  </a:cubicBezTo>
                  <a:lnTo>
                    <a:pt x="4076" y="9397"/>
                  </a:lnTo>
                  <a:cubicBezTo>
                    <a:pt x="8055" y="9189"/>
                    <a:pt x="10252" y="5804"/>
                    <a:pt x="10413" y="2531"/>
                  </a:cubicBezTo>
                  <a:cubicBezTo>
                    <a:pt x="10509" y="2467"/>
                    <a:pt x="10702" y="2338"/>
                    <a:pt x="10942" y="2066"/>
                  </a:cubicBezTo>
                  <a:cubicBezTo>
                    <a:pt x="11343" y="1665"/>
                    <a:pt x="11600" y="1215"/>
                    <a:pt x="11600" y="1183"/>
                  </a:cubicBezTo>
                  <a:cubicBezTo>
                    <a:pt x="11632" y="1103"/>
                    <a:pt x="11616" y="1023"/>
                    <a:pt x="11584" y="975"/>
                  </a:cubicBezTo>
                  <a:cubicBezTo>
                    <a:pt x="11552" y="932"/>
                    <a:pt x="11499" y="910"/>
                    <a:pt x="11443" y="910"/>
                  </a:cubicBezTo>
                  <a:cubicBezTo>
                    <a:pt x="11415" y="910"/>
                    <a:pt x="11386" y="916"/>
                    <a:pt x="11359" y="927"/>
                  </a:cubicBezTo>
                  <a:cubicBezTo>
                    <a:pt x="11231" y="975"/>
                    <a:pt x="10974" y="1087"/>
                    <a:pt x="10782" y="1167"/>
                  </a:cubicBezTo>
                  <a:cubicBezTo>
                    <a:pt x="10990" y="943"/>
                    <a:pt x="11199" y="686"/>
                    <a:pt x="11263" y="509"/>
                  </a:cubicBezTo>
                  <a:cubicBezTo>
                    <a:pt x="11295" y="381"/>
                    <a:pt x="11279" y="301"/>
                    <a:pt x="11231" y="221"/>
                  </a:cubicBezTo>
                  <a:cubicBezTo>
                    <a:pt x="11231" y="205"/>
                    <a:pt x="11215" y="189"/>
                    <a:pt x="11199" y="189"/>
                  </a:cubicBezTo>
                  <a:lnTo>
                    <a:pt x="11183" y="189"/>
                  </a:lnTo>
                  <a:lnTo>
                    <a:pt x="11167" y="172"/>
                  </a:lnTo>
                  <a:cubicBezTo>
                    <a:pt x="11167" y="172"/>
                    <a:pt x="11135" y="172"/>
                    <a:pt x="11135" y="140"/>
                  </a:cubicBezTo>
                  <a:lnTo>
                    <a:pt x="11119" y="140"/>
                  </a:lnTo>
                  <a:cubicBezTo>
                    <a:pt x="11103" y="140"/>
                    <a:pt x="11087" y="124"/>
                    <a:pt x="11055" y="124"/>
                  </a:cubicBezTo>
                  <a:cubicBezTo>
                    <a:pt x="11039" y="124"/>
                    <a:pt x="11023" y="124"/>
                    <a:pt x="11007" y="140"/>
                  </a:cubicBezTo>
                  <a:lnTo>
                    <a:pt x="10252" y="461"/>
                  </a:lnTo>
                  <a:lnTo>
                    <a:pt x="9771" y="686"/>
                  </a:lnTo>
                  <a:cubicBezTo>
                    <a:pt x="9322" y="253"/>
                    <a:pt x="8648" y="12"/>
                    <a:pt x="7974" y="12"/>
                  </a:cubicBezTo>
                  <a:cubicBezTo>
                    <a:pt x="7891" y="5"/>
                    <a:pt x="7808" y="1"/>
                    <a:pt x="7727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331900" y="858250"/>
              <a:ext cx="321700" cy="283600"/>
            </a:xfrm>
            <a:custGeom>
              <a:avLst/>
              <a:gdLst/>
              <a:ahLst/>
              <a:cxnLst/>
              <a:rect l="l" t="t" r="r" b="b"/>
              <a:pathLst>
                <a:path w="12868" h="11344" extrusionOk="0">
                  <a:moveTo>
                    <a:pt x="9932" y="1"/>
                  </a:moveTo>
                  <a:cubicBezTo>
                    <a:pt x="11472" y="1092"/>
                    <a:pt x="12467" y="2889"/>
                    <a:pt x="12467" y="4910"/>
                  </a:cubicBezTo>
                  <a:cubicBezTo>
                    <a:pt x="12467" y="8247"/>
                    <a:pt x="9771" y="10943"/>
                    <a:pt x="6434" y="10943"/>
                  </a:cubicBezTo>
                  <a:cubicBezTo>
                    <a:pt x="5392" y="10943"/>
                    <a:pt x="4349" y="10670"/>
                    <a:pt x="3434" y="10140"/>
                  </a:cubicBezTo>
                  <a:cubicBezTo>
                    <a:pt x="3386" y="10124"/>
                    <a:pt x="3370" y="10124"/>
                    <a:pt x="3322" y="10124"/>
                  </a:cubicBezTo>
                  <a:cubicBezTo>
                    <a:pt x="3306" y="10124"/>
                    <a:pt x="3290" y="10124"/>
                    <a:pt x="3274" y="10140"/>
                  </a:cubicBezTo>
                  <a:lnTo>
                    <a:pt x="1172" y="10862"/>
                  </a:lnTo>
                  <a:lnTo>
                    <a:pt x="1172" y="10862"/>
                  </a:lnTo>
                  <a:lnTo>
                    <a:pt x="1605" y="8648"/>
                  </a:lnTo>
                  <a:cubicBezTo>
                    <a:pt x="1621" y="8584"/>
                    <a:pt x="1605" y="8520"/>
                    <a:pt x="1573" y="8488"/>
                  </a:cubicBezTo>
                  <a:cubicBezTo>
                    <a:pt x="803" y="7445"/>
                    <a:pt x="402" y="6210"/>
                    <a:pt x="402" y="4958"/>
                  </a:cubicBezTo>
                  <a:cubicBezTo>
                    <a:pt x="402" y="2921"/>
                    <a:pt x="1413" y="1124"/>
                    <a:pt x="2953" y="33"/>
                  </a:cubicBezTo>
                  <a:lnTo>
                    <a:pt x="2295" y="33"/>
                  </a:lnTo>
                  <a:cubicBezTo>
                    <a:pt x="899" y="1204"/>
                    <a:pt x="1" y="2969"/>
                    <a:pt x="1" y="4926"/>
                  </a:cubicBezTo>
                  <a:cubicBezTo>
                    <a:pt x="1" y="6274"/>
                    <a:pt x="402" y="7541"/>
                    <a:pt x="1188" y="8648"/>
                  </a:cubicBezTo>
                  <a:lnTo>
                    <a:pt x="707" y="11135"/>
                  </a:lnTo>
                  <a:cubicBezTo>
                    <a:pt x="691" y="11215"/>
                    <a:pt x="723" y="11263"/>
                    <a:pt x="771" y="11312"/>
                  </a:cubicBezTo>
                  <a:cubicBezTo>
                    <a:pt x="803" y="11344"/>
                    <a:pt x="851" y="11344"/>
                    <a:pt x="899" y="11344"/>
                  </a:cubicBezTo>
                  <a:cubicBezTo>
                    <a:pt x="931" y="11344"/>
                    <a:pt x="947" y="11344"/>
                    <a:pt x="964" y="11328"/>
                  </a:cubicBezTo>
                  <a:lnTo>
                    <a:pt x="3306" y="10525"/>
                  </a:lnTo>
                  <a:cubicBezTo>
                    <a:pt x="4268" y="11071"/>
                    <a:pt x="5327" y="11344"/>
                    <a:pt x="6434" y="11344"/>
                  </a:cubicBezTo>
                  <a:cubicBezTo>
                    <a:pt x="9996" y="11344"/>
                    <a:pt x="12868" y="8456"/>
                    <a:pt x="12868" y="4910"/>
                  </a:cubicBezTo>
                  <a:cubicBezTo>
                    <a:pt x="12868" y="2937"/>
                    <a:pt x="11985" y="1172"/>
                    <a:pt x="10590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5391275" y="889250"/>
              <a:ext cx="201775" cy="185625"/>
            </a:xfrm>
            <a:custGeom>
              <a:avLst/>
              <a:gdLst/>
              <a:ahLst/>
              <a:cxnLst/>
              <a:rect l="l" t="t" r="r" b="b"/>
              <a:pathLst>
                <a:path w="8071" h="7425" extrusionOk="0">
                  <a:moveTo>
                    <a:pt x="1557" y="365"/>
                  </a:moveTo>
                  <a:cubicBezTo>
                    <a:pt x="1797" y="365"/>
                    <a:pt x="1910" y="429"/>
                    <a:pt x="1958" y="462"/>
                  </a:cubicBezTo>
                  <a:cubicBezTo>
                    <a:pt x="2054" y="638"/>
                    <a:pt x="2455" y="1601"/>
                    <a:pt x="2599" y="1954"/>
                  </a:cubicBezTo>
                  <a:cubicBezTo>
                    <a:pt x="2599" y="1954"/>
                    <a:pt x="2648" y="2082"/>
                    <a:pt x="2551" y="2210"/>
                  </a:cubicBezTo>
                  <a:cubicBezTo>
                    <a:pt x="2439" y="2403"/>
                    <a:pt x="2134" y="2708"/>
                    <a:pt x="2134" y="2708"/>
                  </a:cubicBezTo>
                  <a:lnTo>
                    <a:pt x="2118" y="2724"/>
                  </a:lnTo>
                  <a:cubicBezTo>
                    <a:pt x="2022" y="2852"/>
                    <a:pt x="1893" y="3157"/>
                    <a:pt x="2118" y="3430"/>
                  </a:cubicBezTo>
                  <a:cubicBezTo>
                    <a:pt x="2166" y="3478"/>
                    <a:pt x="2182" y="3510"/>
                    <a:pt x="2214" y="3574"/>
                  </a:cubicBezTo>
                  <a:cubicBezTo>
                    <a:pt x="2407" y="3831"/>
                    <a:pt x="2664" y="4216"/>
                    <a:pt x="3145" y="4681"/>
                  </a:cubicBezTo>
                  <a:cubicBezTo>
                    <a:pt x="3722" y="5259"/>
                    <a:pt x="4781" y="5660"/>
                    <a:pt x="4845" y="5676"/>
                  </a:cubicBezTo>
                  <a:cubicBezTo>
                    <a:pt x="4862" y="5676"/>
                    <a:pt x="4862" y="5676"/>
                    <a:pt x="4894" y="5692"/>
                  </a:cubicBezTo>
                  <a:cubicBezTo>
                    <a:pt x="4898" y="5692"/>
                    <a:pt x="4921" y="5694"/>
                    <a:pt x="4955" y="5694"/>
                  </a:cubicBezTo>
                  <a:cubicBezTo>
                    <a:pt x="5041" y="5694"/>
                    <a:pt x="5196" y="5678"/>
                    <a:pt x="5311" y="5563"/>
                  </a:cubicBezTo>
                  <a:cubicBezTo>
                    <a:pt x="5407" y="5451"/>
                    <a:pt x="5856" y="4890"/>
                    <a:pt x="5952" y="4777"/>
                  </a:cubicBezTo>
                  <a:cubicBezTo>
                    <a:pt x="5965" y="4764"/>
                    <a:pt x="6020" y="4720"/>
                    <a:pt x="6099" y="4720"/>
                  </a:cubicBezTo>
                  <a:cubicBezTo>
                    <a:pt x="6118" y="4720"/>
                    <a:pt x="6139" y="4723"/>
                    <a:pt x="6161" y="4729"/>
                  </a:cubicBezTo>
                  <a:cubicBezTo>
                    <a:pt x="6450" y="4857"/>
                    <a:pt x="7653" y="5451"/>
                    <a:pt x="7669" y="5483"/>
                  </a:cubicBezTo>
                  <a:cubicBezTo>
                    <a:pt x="7669" y="5483"/>
                    <a:pt x="7685" y="5499"/>
                    <a:pt x="7685" y="5563"/>
                  </a:cubicBezTo>
                  <a:cubicBezTo>
                    <a:pt x="7685" y="5772"/>
                    <a:pt x="7589" y="6221"/>
                    <a:pt x="7493" y="6333"/>
                  </a:cubicBezTo>
                  <a:lnTo>
                    <a:pt x="7477" y="6366"/>
                  </a:lnTo>
                  <a:cubicBezTo>
                    <a:pt x="7284" y="6542"/>
                    <a:pt x="6835" y="7007"/>
                    <a:pt x="6145" y="7007"/>
                  </a:cubicBezTo>
                  <a:cubicBezTo>
                    <a:pt x="5471" y="7007"/>
                    <a:pt x="3626" y="6398"/>
                    <a:pt x="2664" y="5435"/>
                  </a:cubicBezTo>
                  <a:cubicBezTo>
                    <a:pt x="1781" y="4553"/>
                    <a:pt x="835" y="3510"/>
                    <a:pt x="642" y="2611"/>
                  </a:cubicBezTo>
                  <a:cubicBezTo>
                    <a:pt x="369" y="1681"/>
                    <a:pt x="434" y="1360"/>
                    <a:pt x="642" y="1071"/>
                  </a:cubicBezTo>
                  <a:cubicBezTo>
                    <a:pt x="819" y="750"/>
                    <a:pt x="1123" y="397"/>
                    <a:pt x="1252" y="381"/>
                  </a:cubicBezTo>
                  <a:cubicBezTo>
                    <a:pt x="1380" y="365"/>
                    <a:pt x="1476" y="365"/>
                    <a:pt x="1557" y="365"/>
                  </a:cubicBezTo>
                  <a:close/>
                  <a:moveTo>
                    <a:pt x="1593" y="1"/>
                  </a:moveTo>
                  <a:cubicBezTo>
                    <a:pt x="1480" y="1"/>
                    <a:pt x="1356" y="10"/>
                    <a:pt x="1220" y="28"/>
                  </a:cubicBezTo>
                  <a:cubicBezTo>
                    <a:pt x="803" y="77"/>
                    <a:pt x="401" y="750"/>
                    <a:pt x="305" y="879"/>
                  </a:cubicBezTo>
                  <a:cubicBezTo>
                    <a:pt x="16" y="1328"/>
                    <a:pt x="0" y="1793"/>
                    <a:pt x="209" y="2756"/>
                  </a:cubicBezTo>
                  <a:cubicBezTo>
                    <a:pt x="417" y="3718"/>
                    <a:pt x="1396" y="4793"/>
                    <a:pt x="2343" y="5740"/>
                  </a:cubicBezTo>
                  <a:cubicBezTo>
                    <a:pt x="3353" y="6767"/>
                    <a:pt x="5263" y="7424"/>
                    <a:pt x="6129" y="7424"/>
                  </a:cubicBezTo>
                  <a:cubicBezTo>
                    <a:pt x="6979" y="7424"/>
                    <a:pt x="7541" y="6863"/>
                    <a:pt x="7733" y="6654"/>
                  </a:cubicBezTo>
                  <a:lnTo>
                    <a:pt x="7749" y="6638"/>
                  </a:lnTo>
                  <a:cubicBezTo>
                    <a:pt x="7990" y="6398"/>
                    <a:pt x="8070" y="5772"/>
                    <a:pt x="8070" y="5579"/>
                  </a:cubicBezTo>
                  <a:cubicBezTo>
                    <a:pt x="8070" y="5323"/>
                    <a:pt x="7910" y="5178"/>
                    <a:pt x="7813" y="5130"/>
                  </a:cubicBezTo>
                  <a:cubicBezTo>
                    <a:pt x="7717" y="5082"/>
                    <a:pt x="6594" y="4537"/>
                    <a:pt x="6305" y="4392"/>
                  </a:cubicBezTo>
                  <a:cubicBezTo>
                    <a:pt x="6217" y="4350"/>
                    <a:pt x="6134" y="4333"/>
                    <a:pt x="6059" y="4333"/>
                  </a:cubicBezTo>
                  <a:cubicBezTo>
                    <a:pt x="5846" y="4333"/>
                    <a:pt x="5691" y="4466"/>
                    <a:pt x="5632" y="4537"/>
                  </a:cubicBezTo>
                  <a:cubicBezTo>
                    <a:pt x="5423" y="4793"/>
                    <a:pt x="5086" y="5210"/>
                    <a:pt x="5022" y="5275"/>
                  </a:cubicBezTo>
                  <a:cubicBezTo>
                    <a:pt x="5006" y="5291"/>
                    <a:pt x="4990" y="5291"/>
                    <a:pt x="4958" y="5291"/>
                  </a:cubicBezTo>
                  <a:cubicBezTo>
                    <a:pt x="4813" y="5243"/>
                    <a:pt x="3899" y="4874"/>
                    <a:pt x="3450" y="4392"/>
                  </a:cubicBezTo>
                  <a:cubicBezTo>
                    <a:pt x="3000" y="3959"/>
                    <a:pt x="2744" y="3574"/>
                    <a:pt x="2551" y="3333"/>
                  </a:cubicBezTo>
                  <a:cubicBezTo>
                    <a:pt x="2519" y="3269"/>
                    <a:pt x="2471" y="3237"/>
                    <a:pt x="2455" y="3189"/>
                  </a:cubicBezTo>
                  <a:cubicBezTo>
                    <a:pt x="2407" y="3093"/>
                    <a:pt x="2439" y="3012"/>
                    <a:pt x="2455" y="2996"/>
                  </a:cubicBezTo>
                  <a:cubicBezTo>
                    <a:pt x="2519" y="2932"/>
                    <a:pt x="2808" y="2643"/>
                    <a:pt x="2920" y="2451"/>
                  </a:cubicBezTo>
                  <a:cubicBezTo>
                    <a:pt x="3081" y="2210"/>
                    <a:pt x="3033" y="1954"/>
                    <a:pt x="2984" y="1825"/>
                  </a:cubicBezTo>
                  <a:cubicBezTo>
                    <a:pt x="2952" y="1761"/>
                    <a:pt x="2439" y="526"/>
                    <a:pt x="2311" y="301"/>
                  </a:cubicBezTo>
                  <a:cubicBezTo>
                    <a:pt x="2212" y="103"/>
                    <a:pt x="1970" y="1"/>
                    <a:pt x="1593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556425" y="4536625"/>
              <a:ext cx="32125" cy="32100"/>
            </a:xfrm>
            <a:custGeom>
              <a:avLst/>
              <a:gdLst/>
              <a:ahLst/>
              <a:cxnLst/>
              <a:rect l="l" t="t" r="r" b="b"/>
              <a:pathLst>
                <a:path w="1285" h="1284" extrusionOk="0">
                  <a:moveTo>
                    <a:pt x="642" y="0"/>
                  </a:moveTo>
                  <a:cubicBezTo>
                    <a:pt x="273" y="0"/>
                    <a:pt x="1" y="289"/>
                    <a:pt x="1" y="642"/>
                  </a:cubicBezTo>
                  <a:cubicBezTo>
                    <a:pt x="1" y="1011"/>
                    <a:pt x="273" y="1284"/>
                    <a:pt x="642" y="1284"/>
                  </a:cubicBezTo>
                  <a:cubicBezTo>
                    <a:pt x="995" y="1284"/>
                    <a:pt x="1284" y="1011"/>
                    <a:pt x="1284" y="642"/>
                  </a:cubicBezTo>
                  <a:cubicBezTo>
                    <a:pt x="1268" y="305"/>
                    <a:pt x="995" y="0"/>
                    <a:pt x="642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416850" y="4560275"/>
              <a:ext cx="149625" cy="149250"/>
            </a:xfrm>
            <a:custGeom>
              <a:avLst/>
              <a:gdLst/>
              <a:ahLst/>
              <a:cxnLst/>
              <a:rect l="l" t="t" r="r" b="b"/>
              <a:pathLst>
                <a:path w="5985" h="5970" extrusionOk="0">
                  <a:moveTo>
                    <a:pt x="2985" y="402"/>
                  </a:moveTo>
                  <a:cubicBezTo>
                    <a:pt x="4412" y="402"/>
                    <a:pt x="5584" y="1557"/>
                    <a:pt x="5584" y="2985"/>
                  </a:cubicBezTo>
                  <a:cubicBezTo>
                    <a:pt x="5584" y="4413"/>
                    <a:pt x="4412" y="5568"/>
                    <a:pt x="2985" y="5568"/>
                  </a:cubicBezTo>
                  <a:cubicBezTo>
                    <a:pt x="1573" y="5568"/>
                    <a:pt x="402" y="4413"/>
                    <a:pt x="402" y="2985"/>
                  </a:cubicBezTo>
                  <a:cubicBezTo>
                    <a:pt x="402" y="1557"/>
                    <a:pt x="1557" y="402"/>
                    <a:pt x="2985" y="402"/>
                  </a:cubicBezTo>
                  <a:close/>
                  <a:moveTo>
                    <a:pt x="2985" y="1"/>
                  </a:moveTo>
                  <a:cubicBezTo>
                    <a:pt x="1348" y="1"/>
                    <a:pt x="0" y="1349"/>
                    <a:pt x="0" y="2985"/>
                  </a:cubicBezTo>
                  <a:cubicBezTo>
                    <a:pt x="0" y="4638"/>
                    <a:pt x="1348" y="5969"/>
                    <a:pt x="2985" y="5969"/>
                  </a:cubicBezTo>
                  <a:cubicBezTo>
                    <a:pt x="4637" y="5969"/>
                    <a:pt x="5985" y="4621"/>
                    <a:pt x="5985" y="2985"/>
                  </a:cubicBezTo>
                  <a:cubicBezTo>
                    <a:pt x="5985" y="1349"/>
                    <a:pt x="4637" y="1"/>
                    <a:pt x="2985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344250" y="4494100"/>
              <a:ext cx="294425" cy="281200"/>
            </a:xfrm>
            <a:custGeom>
              <a:avLst/>
              <a:gdLst/>
              <a:ahLst/>
              <a:cxnLst/>
              <a:rect l="l" t="t" r="r" b="b"/>
              <a:pathLst>
                <a:path w="11777" h="11248" extrusionOk="0">
                  <a:moveTo>
                    <a:pt x="7509" y="402"/>
                  </a:moveTo>
                  <a:cubicBezTo>
                    <a:pt x="9643" y="402"/>
                    <a:pt x="11359" y="2119"/>
                    <a:pt x="11359" y="4252"/>
                  </a:cubicBezTo>
                  <a:lnTo>
                    <a:pt x="11359" y="6996"/>
                  </a:lnTo>
                  <a:cubicBezTo>
                    <a:pt x="11359" y="9129"/>
                    <a:pt x="9643" y="10846"/>
                    <a:pt x="7509" y="10846"/>
                  </a:cubicBezTo>
                  <a:lnTo>
                    <a:pt x="4252" y="10846"/>
                  </a:lnTo>
                  <a:cubicBezTo>
                    <a:pt x="2118" y="10846"/>
                    <a:pt x="402" y="9129"/>
                    <a:pt x="402" y="6996"/>
                  </a:cubicBezTo>
                  <a:lnTo>
                    <a:pt x="402" y="4252"/>
                  </a:lnTo>
                  <a:cubicBezTo>
                    <a:pt x="402" y="2119"/>
                    <a:pt x="2118" y="402"/>
                    <a:pt x="4252" y="402"/>
                  </a:cubicBezTo>
                  <a:close/>
                  <a:moveTo>
                    <a:pt x="4252" y="1"/>
                  </a:moveTo>
                  <a:cubicBezTo>
                    <a:pt x="1910" y="1"/>
                    <a:pt x="1" y="1910"/>
                    <a:pt x="1" y="4252"/>
                  </a:cubicBezTo>
                  <a:lnTo>
                    <a:pt x="1" y="6996"/>
                  </a:lnTo>
                  <a:cubicBezTo>
                    <a:pt x="1" y="9338"/>
                    <a:pt x="1910" y="11247"/>
                    <a:pt x="4252" y="11247"/>
                  </a:cubicBezTo>
                  <a:lnTo>
                    <a:pt x="7525" y="11247"/>
                  </a:lnTo>
                  <a:cubicBezTo>
                    <a:pt x="9867" y="11247"/>
                    <a:pt x="11776" y="9338"/>
                    <a:pt x="11776" y="6996"/>
                  </a:cubicBezTo>
                  <a:lnTo>
                    <a:pt x="11776" y="4252"/>
                  </a:lnTo>
                  <a:cubicBezTo>
                    <a:pt x="11760" y="1910"/>
                    <a:pt x="9867" y="1"/>
                    <a:pt x="7525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371925" y="928450"/>
              <a:ext cx="415950" cy="383875"/>
            </a:xfrm>
            <a:custGeom>
              <a:avLst/>
              <a:gdLst/>
              <a:ahLst/>
              <a:cxnLst/>
              <a:rect l="l" t="t" r="r" b="b"/>
              <a:pathLst>
                <a:path w="16638" h="15355" extrusionOk="0">
                  <a:moveTo>
                    <a:pt x="11022" y="434"/>
                  </a:moveTo>
                  <a:cubicBezTo>
                    <a:pt x="13926" y="434"/>
                    <a:pt x="16285" y="2776"/>
                    <a:pt x="16285" y="5696"/>
                  </a:cubicBezTo>
                  <a:cubicBezTo>
                    <a:pt x="16237" y="8536"/>
                    <a:pt x="13862" y="10894"/>
                    <a:pt x="10990" y="10894"/>
                  </a:cubicBezTo>
                  <a:cubicBezTo>
                    <a:pt x="10429" y="10894"/>
                    <a:pt x="9835" y="10782"/>
                    <a:pt x="9322" y="10605"/>
                  </a:cubicBezTo>
                  <a:cubicBezTo>
                    <a:pt x="9306" y="10605"/>
                    <a:pt x="9274" y="10589"/>
                    <a:pt x="9258" y="10589"/>
                  </a:cubicBezTo>
                  <a:cubicBezTo>
                    <a:pt x="9177" y="10573"/>
                    <a:pt x="9097" y="10525"/>
                    <a:pt x="9033" y="10509"/>
                  </a:cubicBezTo>
                  <a:cubicBezTo>
                    <a:pt x="9001" y="10493"/>
                    <a:pt x="8953" y="10461"/>
                    <a:pt x="8937" y="10461"/>
                  </a:cubicBezTo>
                  <a:cubicBezTo>
                    <a:pt x="8873" y="10445"/>
                    <a:pt x="8824" y="10413"/>
                    <a:pt x="8760" y="10381"/>
                  </a:cubicBezTo>
                  <a:cubicBezTo>
                    <a:pt x="8712" y="10365"/>
                    <a:pt x="8696" y="10349"/>
                    <a:pt x="8664" y="10349"/>
                  </a:cubicBezTo>
                  <a:cubicBezTo>
                    <a:pt x="8584" y="10300"/>
                    <a:pt x="8472" y="10268"/>
                    <a:pt x="8391" y="10204"/>
                  </a:cubicBezTo>
                  <a:cubicBezTo>
                    <a:pt x="8375" y="10188"/>
                    <a:pt x="8359" y="10188"/>
                    <a:pt x="8311" y="10188"/>
                  </a:cubicBezTo>
                  <a:lnTo>
                    <a:pt x="8279" y="10188"/>
                  </a:lnTo>
                  <a:cubicBezTo>
                    <a:pt x="8263" y="10188"/>
                    <a:pt x="8231" y="10188"/>
                    <a:pt x="8215" y="10204"/>
                  </a:cubicBezTo>
                  <a:lnTo>
                    <a:pt x="6434" y="10830"/>
                  </a:lnTo>
                  <a:lnTo>
                    <a:pt x="6787" y="8921"/>
                  </a:lnTo>
                  <a:cubicBezTo>
                    <a:pt x="6819" y="8857"/>
                    <a:pt x="6787" y="8792"/>
                    <a:pt x="6755" y="8760"/>
                  </a:cubicBezTo>
                  <a:cubicBezTo>
                    <a:pt x="6675" y="8664"/>
                    <a:pt x="6610" y="8552"/>
                    <a:pt x="6530" y="8439"/>
                  </a:cubicBezTo>
                  <a:cubicBezTo>
                    <a:pt x="6514" y="8391"/>
                    <a:pt x="6466" y="8343"/>
                    <a:pt x="6450" y="8295"/>
                  </a:cubicBezTo>
                  <a:cubicBezTo>
                    <a:pt x="6418" y="8231"/>
                    <a:pt x="6370" y="8183"/>
                    <a:pt x="6354" y="8119"/>
                  </a:cubicBezTo>
                  <a:cubicBezTo>
                    <a:pt x="6306" y="8054"/>
                    <a:pt x="6290" y="7990"/>
                    <a:pt x="6258" y="7942"/>
                  </a:cubicBezTo>
                  <a:cubicBezTo>
                    <a:pt x="6225" y="7894"/>
                    <a:pt x="6209" y="7830"/>
                    <a:pt x="6193" y="7798"/>
                  </a:cubicBezTo>
                  <a:cubicBezTo>
                    <a:pt x="6145" y="7717"/>
                    <a:pt x="6129" y="7653"/>
                    <a:pt x="6113" y="7573"/>
                  </a:cubicBezTo>
                  <a:cubicBezTo>
                    <a:pt x="6097" y="7541"/>
                    <a:pt x="6097" y="7493"/>
                    <a:pt x="6065" y="7461"/>
                  </a:cubicBezTo>
                  <a:cubicBezTo>
                    <a:pt x="6049" y="7381"/>
                    <a:pt x="6017" y="7300"/>
                    <a:pt x="5985" y="7220"/>
                  </a:cubicBezTo>
                  <a:cubicBezTo>
                    <a:pt x="5985" y="7188"/>
                    <a:pt x="5969" y="7156"/>
                    <a:pt x="5969" y="7140"/>
                  </a:cubicBezTo>
                  <a:cubicBezTo>
                    <a:pt x="5872" y="6819"/>
                    <a:pt x="5808" y="6498"/>
                    <a:pt x="5792" y="6177"/>
                  </a:cubicBezTo>
                  <a:cubicBezTo>
                    <a:pt x="5776" y="6017"/>
                    <a:pt x="5776" y="5856"/>
                    <a:pt x="5776" y="5696"/>
                  </a:cubicBezTo>
                  <a:cubicBezTo>
                    <a:pt x="5776" y="2808"/>
                    <a:pt x="8119" y="434"/>
                    <a:pt x="11022" y="434"/>
                  </a:cubicBezTo>
                  <a:close/>
                  <a:moveTo>
                    <a:pt x="4733" y="6274"/>
                  </a:moveTo>
                  <a:cubicBezTo>
                    <a:pt x="4942" y="6274"/>
                    <a:pt x="5151" y="6290"/>
                    <a:pt x="5375" y="6306"/>
                  </a:cubicBezTo>
                  <a:lnTo>
                    <a:pt x="5375" y="6370"/>
                  </a:lnTo>
                  <a:cubicBezTo>
                    <a:pt x="5391" y="6450"/>
                    <a:pt x="5391" y="6546"/>
                    <a:pt x="5407" y="6627"/>
                  </a:cubicBezTo>
                  <a:cubicBezTo>
                    <a:pt x="5407" y="6675"/>
                    <a:pt x="5423" y="6707"/>
                    <a:pt x="5423" y="6755"/>
                  </a:cubicBezTo>
                  <a:cubicBezTo>
                    <a:pt x="5487" y="7028"/>
                    <a:pt x="5568" y="7316"/>
                    <a:pt x="5664" y="7589"/>
                  </a:cubicBezTo>
                  <a:cubicBezTo>
                    <a:pt x="5696" y="7637"/>
                    <a:pt x="5696" y="7653"/>
                    <a:pt x="5712" y="7701"/>
                  </a:cubicBezTo>
                  <a:cubicBezTo>
                    <a:pt x="5728" y="7782"/>
                    <a:pt x="5776" y="7830"/>
                    <a:pt x="5792" y="7910"/>
                  </a:cubicBezTo>
                  <a:cubicBezTo>
                    <a:pt x="5808" y="7974"/>
                    <a:pt x="5824" y="8022"/>
                    <a:pt x="5856" y="8070"/>
                  </a:cubicBezTo>
                  <a:cubicBezTo>
                    <a:pt x="5872" y="8135"/>
                    <a:pt x="5905" y="8199"/>
                    <a:pt x="5937" y="8263"/>
                  </a:cubicBezTo>
                  <a:cubicBezTo>
                    <a:pt x="5969" y="8311"/>
                    <a:pt x="6017" y="8391"/>
                    <a:pt x="6033" y="8455"/>
                  </a:cubicBezTo>
                  <a:cubicBezTo>
                    <a:pt x="6049" y="8504"/>
                    <a:pt x="6097" y="8552"/>
                    <a:pt x="6113" y="8600"/>
                  </a:cubicBezTo>
                  <a:cubicBezTo>
                    <a:pt x="6177" y="8712"/>
                    <a:pt x="6258" y="8824"/>
                    <a:pt x="6338" y="8921"/>
                  </a:cubicBezTo>
                  <a:lnTo>
                    <a:pt x="6033" y="10477"/>
                  </a:lnTo>
                  <a:cubicBezTo>
                    <a:pt x="5985" y="10429"/>
                    <a:pt x="5905" y="10365"/>
                    <a:pt x="5824" y="10365"/>
                  </a:cubicBezTo>
                  <a:cubicBezTo>
                    <a:pt x="5696" y="10365"/>
                    <a:pt x="5568" y="10477"/>
                    <a:pt x="5568" y="10621"/>
                  </a:cubicBezTo>
                  <a:cubicBezTo>
                    <a:pt x="5568" y="10766"/>
                    <a:pt x="5696" y="10878"/>
                    <a:pt x="5824" y="10878"/>
                  </a:cubicBezTo>
                  <a:cubicBezTo>
                    <a:pt x="5889" y="10878"/>
                    <a:pt x="5937" y="10862"/>
                    <a:pt x="5969" y="10846"/>
                  </a:cubicBezTo>
                  <a:lnTo>
                    <a:pt x="5969" y="10846"/>
                  </a:lnTo>
                  <a:lnTo>
                    <a:pt x="5937" y="11087"/>
                  </a:lnTo>
                  <a:cubicBezTo>
                    <a:pt x="5905" y="11167"/>
                    <a:pt x="5953" y="11231"/>
                    <a:pt x="5985" y="11263"/>
                  </a:cubicBezTo>
                  <a:cubicBezTo>
                    <a:pt x="6017" y="11279"/>
                    <a:pt x="6033" y="11279"/>
                    <a:pt x="6049" y="11311"/>
                  </a:cubicBezTo>
                  <a:lnTo>
                    <a:pt x="6129" y="11311"/>
                  </a:lnTo>
                  <a:cubicBezTo>
                    <a:pt x="6145" y="11311"/>
                    <a:pt x="6177" y="11311"/>
                    <a:pt x="6193" y="11295"/>
                  </a:cubicBezTo>
                  <a:lnTo>
                    <a:pt x="8231" y="10589"/>
                  </a:lnTo>
                  <a:lnTo>
                    <a:pt x="8600" y="10766"/>
                  </a:lnTo>
                  <a:cubicBezTo>
                    <a:pt x="8632" y="10782"/>
                    <a:pt x="8648" y="10782"/>
                    <a:pt x="8696" y="10814"/>
                  </a:cubicBezTo>
                  <a:cubicBezTo>
                    <a:pt x="8792" y="10846"/>
                    <a:pt x="8873" y="10894"/>
                    <a:pt x="8985" y="10926"/>
                  </a:cubicBezTo>
                  <a:cubicBezTo>
                    <a:pt x="9001" y="10926"/>
                    <a:pt x="9017" y="10942"/>
                    <a:pt x="9033" y="10942"/>
                  </a:cubicBezTo>
                  <a:cubicBezTo>
                    <a:pt x="8985" y="11744"/>
                    <a:pt x="8696" y="12514"/>
                    <a:pt x="8231" y="13156"/>
                  </a:cubicBezTo>
                  <a:cubicBezTo>
                    <a:pt x="8199" y="13188"/>
                    <a:pt x="8199" y="13252"/>
                    <a:pt x="8199" y="13317"/>
                  </a:cubicBezTo>
                  <a:lnTo>
                    <a:pt x="8504" y="14841"/>
                  </a:lnTo>
                  <a:lnTo>
                    <a:pt x="7044" y="14343"/>
                  </a:lnTo>
                  <a:cubicBezTo>
                    <a:pt x="7022" y="14329"/>
                    <a:pt x="6997" y="14321"/>
                    <a:pt x="6973" y="14321"/>
                  </a:cubicBezTo>
                  <a:cubicBezTo>
                    <a:pt x="6944" y="14321"/>
                    <a:pt x="6917" y="14333"/>
                    <a:pt x="6899" y="14359"/>
                  </a:cubicBezTo>
                  <a:cubicBezTo>
                    <a:pt x="6225" y="14744"/>
                    <a:pt x="5487" y="14937"/>
                    <a:pt x="4733" y="14937"/>
                  </a:cubicBezTo>
                  <a:cubicBezTo>
                    <a:pt x="2343" y="14937"/>
                    <a:pt x="402" y="12996"/>
                    <a:pt x="402" y="10605"/>
                  </a:cubicBezTo>
                  <a:cubicBezTo>
                    <a:pt x="402" y="8215"/>
                    <a:pt x="2343" y="6274"/>
                    <a:pt x="4733" y="6274"/>
                  </a:cubicBezTo>
                  <a:close/>
                  <a:moveTo>
                    <a:pt x="10990" y="1"/>
                  </a:moveTo>
                  <a:cubicBezTo>
                    <a:pt x="7846" y="1"/>
                    <a:pt x="5327" y="2519"/>
                    <a:pt x="5327" y="5648"/>
                  </a:cubicBezTo>
                  <a:cubicBezTo>
                    <a:pt x="5327" y="5728"/>
                    <a:pt x="5327" y="5840"/>
                    <a:pt x="5343" y="5921"/>
                  </a:cubicBezTo>
                  <a:cubicBezTo>
                    <a:pt x="5151" y="5889"/>
                    <a:pt x="4942" y="5872"/>
                    <a:pt x="4733" y="5872"/>
                  </a:cubicBezTo>
                  <a:cubicBezTo>
                    <a:pt x="2118" y="5872"/>
                    <a:pt x="1" y="8006"/>
                    <a:pt x="1" y="10605"/>
                  </a:cubicBezTo>
                  <a:cubicBezTo>
                    <a:pt x="1" y="13220"/>
                    <a:pt x="2118" y="15338"/>
                    <a:pt x="4733" y="15338"/>
                  </a:cubicBezTo>
                  <a:cubicBezTo>
                    <a:pt x="5536" y="15338"/>
                    <a:pt x="6306" y="15146"/>
                    <a:pt x="7012" y="14761"/>
                  </a:cubicBezTo>
                  <a:lnTo>
                    <a:pt x="8696" y="15338"/>
                  </a:lnTo>
                  <a:cubicBezTo>
                    <a:pt x="8712" y="15338"/>
                    <a:pt x="8744" y="15354"/>
                    <a:pt x="8760" y="15354"/>
                  </a:cubicBezTo>
                  <a:cubicBezTo>
                    <a:pt x="8792" y="15354"/>
                    <a:pt x="8857" y="15338"/>
                    <a:pt x="8905" y="15322"/>
                  </a:cubicBezTo>
                  <a:cubicBezTo>
                    <a:pt x="8953" y="15274"/>
                    <a:pt x="8985" y="15194"/>
                    <a:pt x="8953" y="15146"/>
                  </a:cubicBezTo>
                  <a:lnTo>
                    <a:pt x="8616" y="13349"/>
                  </a:lnTo>
                  <a:cubicBezTo>
                    <a:pt x="9081" y="12691"/>
                    <a:pt x="9354" y="11921"/>
                    <a:pt x="9434" y="11103"/>
                  </a:cubicBezTo>
                  <a:cubicBezTo>
                    <a:pt x="9948" y="11247"/>
                    <a:pt x="10461" y="11327"/>
                    <a:pt x="10990" y="11327"/>
                  </a:cubicBezTo>
                  <a:cubicBezTo>
                    <a:pt x="14087" y="11295"/>
                    <a:pt x="16638" y="8760"/>
                    <a:pt x="16638" y="5648"/>
                  </a:cubicBezTo>
                  <a:cubicBezTo>
                    <a:pt x="16638" y="2551"/>
                    <a:pt x="14119" y="1"/>
                    <a:pt x="10990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575275" y="1103325"/>
              <a:ext cx="142425" cy="10050"/>
            </a:xfrm>
            <a:custGeom>
              <a:avLst/>
              <a:gdLst/>
              <a:ahLst/>
              <a:cxnLst/>
              <a:rect l="l" t="t" r="r" b="b"/>
              <a:pathLst>
                <a:path w="5697" h="402" extrusionOk="0">
                  <a:moveTo>
                    <a:pt x="209" y="1"/>
                  </a:moveTo>
                  <a:cubicBezTo>
                    <a:pt x="81" y="1"/>
                    <a:pt x="1" y="81"/>
                    <a:pt x="1" y="209"/>
                  </a:cubicBezTo>
                  <a:cubicBezTo>
                    <a:pt x="1" y="321"/>
                    <a:pt x="81" y="402"/>
                    <a:pt x="209" y="402"/>
                  </a:cubicBezTo>
                  <a:lnTo>
                    <a:pt x="5504" y="402"/>
                  </a:lnTo>
                  <a:cubicBezTo>
                    <a:pt x="5616" y="402"/>
                    <a:pt x="5696" y="321"/>
                    <a:pt x="5696" y="209"/>
                  </a:cubicBezTo>
                  <a:cubicBezTo>
                    <a:pt x="5696" y="81"/>
                    <a:pt x="5616" y="1"/>
                    <a:pt x="5504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575275" y="1064825"/>
              <a:ext cx="142425" cy="10050"/>
            </a:xfrm>
            <a:custGeom>
              <a:avLst/>
              <a:gdLst/>
              <a:ahLst/>
              <a:cxnLst/>
              <a:rect l="l" t="t" r="r" b="b"/>
              <a:pathLst>
                <a:path w="5697" h="402" extrusionOk="0">
                  <a:moveTo>
                    <a:pt x="209" y="0"/>
                  </a:moveTo>
                  <a:cubicBezTo>
                    <a:pt x="81" y="0"/>
                    <a:pt x="1" y="81"/>
                    <a:pt x="1" y="193"/>
                  </a:cubicBezTo>
                  <a:cubicBezTo>
                    <a:pt x="1" y="321"/>
                    <a:pt x="81" y="401"/>
                    <a:pt x="209" y="401"/>
                  </a:cubicBezTo>
                  <a:lnTo>
                    <a:pt x="5504" y="401"/>
                  </a:lnTo>
                  <a:cubicBezTo>
                    <a:pt x="5616" y="401"/>
                    <a:pt x="5696" y="321"/>
                    <a:pt x="5696" y="193"/>
                  </a:cubicBezTo>
                  <a:cubicBezTo>
                    <a:pt x="5696" y="81"/>
                    <a:pt x="5616" y="0"/>
                    <a:pt x="5504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575275" y="1025525"/>
              <a:ext cx="142425" cy="10050"/>
            </a:xfrm>
            <a:custGeom>
              <a:avLst/>
              <a:gdLst/>
              <a:ahLst/>
              <a:cxnLst/>
              <a:rect l="l" t="t" r="r" b="b"/>
              <a:pathLst>
                <a:path w="5697" h="402" extrusionOk="0">
                  <a:moveTo>
                    <a:pt x="209" y="0"/>
                  </a:moveTo>
                  <a:cubicBezTo>
                    <a:pt x="81" y="0"/>
                    <a:pt x="1" y="80"/>
                    <a:pt x="1" y="209"/>
                  </a:cubicBezTo>
                  <a:cubicBezTo>
                    <a:pt x="1" y="321"/>
                    <a:pt x="81" y="401"/>
                    <a:pt x="209" y="401"/>
                  </a:cubicBezTo>
                  <a:lnTo>
                    <a:pt x="5504" y="401"/>
                  </a:lnTo>
                  <a:cubicBezTo>
                    <a:pt x="5616" y="401"/>
                    <a:pt x="5696" y="321"/>
                    <a:pt x="5696" y="209"/>
                  </a:cubicBezTo>
                  <a:cubicBezTo>
                    <a:pt x="5696" y="80"/>
                    <a:pt x="5616" y="0"/>
                    <a:pt x="5504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452150" y="1187150"/>
              <a:ext cx="13250" cy="12850"/>
            </a:xfrm>
            <a:custGeom>
              <a:avLst/>
              <a:gdLst/>
              <a:ahLst/>
              <a:cxnLst/>
              <a:rect l="l" t="t" r="r" b="b"/>
              <a:pathLst>
                <a:path w="530" h="514" extrusionOk="0">
                  <a:moveTo>
                    <a:pt x="257" y="1"/>
                  </a:moveTo>
                  <a:cubicBezTo>
                    <a:pt x="113" y="1"/>
                    <a:pt x="0" y="113"/>
                    <a:pt x="0" y="257"/>
                  </a:cubicBezTo>
                  <a:cubicBezTo>
                    <a:pt x="0" y="402"/>
                    <a:pt x="113" y="514"/>
                    <a:pt x="257" y="514"/>
                  </a:cubicBezTo>
                  <a:cubicBezTo>
                    <a:pt x="401" y="514"/>
                    <a:pt x="514" y="402"/>
                    <a:pt x="514" y="257"/>
                  </a:cubicBezTo>
                  <a:cubicBezTo>
                    <a:pt x="530" y="113"/>
                    <a:pt x="417" y="1"/>
                    <a:pt x="257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483425" y="1187150"/>
              <a:ext cx="13275" cy="12850"/>
            </a:xfrm>
            <a:custGeom>
              <a:avLst/>
              <a:gdLst/>
              <a:ahLst/>
              <a:cxnLst/>
              <a:rect l="l" t="t" r="r" b="b"/>
              <a:pathLst>
                <a:path w="531" h="514" extrusionOk="0">
                  <a:moveTo>
                    <a:pt x="273" y="1"/>
                  </a:moveTo>
                  <a:cubicBezTo>
                    <a:pt x="129" y="1"/>
                    <a:pt x="1" y="113"/>
                    <a:pt x="1" y="257"/>
                  </a:cubicBezTo>
                  <a:cubicBezTo>
                    <a:pt x="1" y="402"/>
                    <a:pt x="129" y="514"/>
                    <a:pt x="273" y="514"/>
                  </a:cubicBezTo>
                  <a:cubicBezTo>
                    <a:pt x="402" y="514"/>
                    <a:pt x="530" y="402"/>
                    <a:pt x="530" y="257"/>
                  </a:cubicBezTo>
                  <a:cubicBezTo>
                    <a:pt x="530" y="113"/>
                    <a:pt x="402" y="1"/>
                    <a:pt x="273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792225" y="4289950"/>
              <a:ext cx="238675" cy="146825"/>
            </a:xfrm>
            <a:custGeom>
              <a:avLst/>
              <a:gdLst/>
              <a:ahLst/>
              <a:cxnLst/>
              <a:rect l="l" t="t" r="r" b="b"/>
              <a:pathLst>
                <a:path w="9547" h="5873" extrusionOk="0">
                  <a:moveTo>
                    <a:pt x="5536" y="402"/>
                  </a:moveTo>
                  <a:cubicBezTo>
                    <a:pt x="6707" y="402"/>
                    <a:pt x="7653" y="1364"/>
                    <a:pt x="7653" y="2536"/>
                  </a:cubicBezTo>
                  <a:cubicBezTo>
                    <a:pt x="7653" y="2632"/>
                    <a:pt x="7734" y="2728"/>
                    <a:pt x="7862" y="2728"/>
                  </a:cubicBezTo>
                  <a:cubicBezTo>
                    <a:pt x="8584" y="2776"/>
                    <a:pt x="9162" y="3354"/>
                    <a:pt x="9162" y="4092"/>
                  </a:cubicBezTo>
                  <a:cubicBezTo>
                    <a:pt x="9146" y="4862"/>
                    <a:pt x="8536" y="5455"/>
                    <a:pt x="7782" y="5455"/>
                  </a:cubicBezTo>
                  <a:lnTo>
                    <a:pt x="1782" y="5455"/>
                  </a:lnTo>
                  <a:cubicBezTo>
                    <a:pt x="1044" y="5455"/>
                    <a:pt x="418" y="4862"/>
                    <a:pt x="418" y="4092"/>
                  </a:cubicBezTo>
                  <a:cubicBezTo>
                    <a:pt x="418" y="3418"/>
                    <a:pt x="915" y="2824"/>
                    <a:pt x="1605" y="2744"/>
                  </a:cubicBezTo>
                  <a:cubicBezTo>
                    <a:pt x="1701" y="2728"/>
                    <a:pt x="1782" y="2632"/>
                    <a:pt x="1782" y="2536"/>
                  </a:cubicBezTo>
                  <a:cubicBezTo>
                    <a:pt x="1782" y="1974"/>
                    <a:pt x="2215" y="1525"/>
                    <a:pt x="2776" y="1525"/>
                  </a:cubicBezTo>
                  <a:cubicBezTo>
                    <a:pt x="2969" y="1525"/>
                    <a:pt x="3161" y="1589"/>
                    <a:pt x="3322" y="1685"/>
                  </a:cubicBezTo>
                  <a:cubicBezTo>
                    <a:pt x="3348" y="1712"/>
                    <a:pt x="3375" y="1724"/>
                    <a:pt x="3404" y="1724"/>
                  </a:cubicBezTo>
                  <a:cubicBezTo>
                    <a:pt x="3428" y="1724"/>
                    <a:pt x="3453" y="1716"/>
                    <a:pt x="3482" y="1701"/>
                  </a:cubicBezTo>
                  <a:cubicBezTo>
                    <a:pt x="3546" y="1685"/>
                    <a:pt x="3578" y="1653"/>
                    <a:pt x="3611" y="1605"/>
                  </a:cubicBezTo>
                  <a:cubicBezTo>
                    <a:pt x="3963" y="867"/>
                    <a:pt x="4701" y="402"/>
                    <a:pt x="5536" y="402"/>
                  </a:cubicBezTo>
                  <a:close/>
                  <a:moveTo>
                    <a:pt x="5504" y="1"/>
                  </a:moveTo>
                  <a:cubicBezTo>
                    <a:pt x="4605" y="1"/>
                    <a:pt x="3787" y="482"/>
                    <a:pt x="3322" y="1252"/>
                  </a:cubicBezTo>
                  <a:cubicBezTo>
                    <a:pt x="3145" y="1172"/>
                    <a:pt x="2969" y="1124"/>
                    <a:pt x="2760" y="1124"/>
                  </a:cubicBezTo>
                  <a:cubicBezTo>
                    <a:pt x="2038" y="1124"/>
                    <a:pt x="1445" y="1669"/>
                    <a:pt x="1364" y="2391"/>
                  </a:cubicBezTo>
                  <a:cubicBezTo>
                    <a:pt x="578" y="2568"/>
                    <a:pt x="1" y="3290"/>
                    <a:pt x="1" y="4108"/>
                  </a:cubicBezTo>
                  <a:cubicBezTo>
                    <a:pt x="1" y="5102"/>
                    <a:pt x="771" y="5873"/>
                    <a:pt x="1766" y="5873"/>
                  </a:cubicBezTo>
                  <a:lnTo>
                    <a:pt x="7750" y="5873"/>
                  </a:lnTo>
                  <a:cubicBezTo>
                    <a:pt x="8744" y="5873"/>
                    <a:pt x="9515" y="5102"/>
                    <a:pt x="9515" y="4108"/>
                  </a:cubicBezTo>
                  <a:cubicBezTo>
                    <a:pt x="9547" y="3209"/>
                    <a:pt x="8889" y="2471"/>
                    <a:pt x="8039" y="2343"/>
                  </a:cubicBezTo>
                  <a:cubicBezTo>
                    <a:pt x="7942" y="1043"/>
                    <a:pt x="6851" y="1"/>
                    <a:pt x="5504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029975" y="4119900"/>
              <a:ext cx="141225" cy="141600"/>
            </a:xfrm>
            <a:custGeom>
              <a:avLst/>
              <a:gdLst/>
              <a:ahLst/>
              <a:cxnLst/>
              <a:rect l="l" t="t" r="r" b="b"/>
              <a:pathLst>
                <a:path w="5649" h="5664" extrusionOk="0">
                  <a:moveTo>
                    <a:pt x="2824" y="401"/>
                  </a:moveTo>
                  <a:cubicBezTo>
                    <a:pt x="4172" y="401"/>
                    <a:pt x="5247" y="1492"/>
                    <a:pt x="5247" y="2840"/>
                  </a:cubicBezTo>
                  <a:cubicBezTo>
                    <a:pt x="5247" y="4172"/>
                    <a:pt x="4172" y="5262"/>
                    <a:pt x="2824" y="5262"/>
                  </a:cubicBezTo>
                  <a:cubicBezTo>
                    <a:pt x="1477" y="5262"/>
                    <a:pt x="402" y="4172"/>
                    <a:pt x="402" y="2840"/>
                  </a:cubicBezTo>
                  <a:cubicBezTo>
                    <a:pt x="402" y="1492"/>
                    <a:pt x="1477" y="401"/>
                    <a:pt x="2824" y="401"/>
                  </a:cubicBezTo>
                  <a:close/>
                  <a:moveTo>
                    <a:pt x="2824" y="0"/>
                  </a:moveTo>
                  <a:cubicBezTo>
                    <a:pt x="1252" y="0"/>
                    <a:pt x="1" y="1268"/>
                    <a:pt x="1" y="2840"/>
                  </a:cubicBezTo>
                  <a:cubicBezTo>
                    <a:pt x="1" y="4396"/>
                    <a:pt x="1252" y="5664"/>
                    <a:pt x="2824" y="5664"/>
                  </a:cubicBezTo>
                  <a:cubicBezTo>
                    <a:pt x="4397" y="5664"/>
                    <a:pt x="5648" y="4396"/>
                    <a:pt x="5648" y="2840"/>
                  </a:cubicBezTo>
                  <a:cubicBezTo>
                    <a:pt x="5648" y="1268"/>
                    <a:pt x="4397" y="0"/>
                    <a:pt x="2824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955375" y="4287950"/>
              <a:ext cx="291225" cy="150425"/>
            </a:xfrm>
            <a:custGeom>
              <a:avLst/>
              <a:gdLst/>
              <a:ahLst/>
              <a:cxnLst/>
              <a:rect l="l" t="t" r="r" b="b"/>
              <a:pathLst>
                <a:path w="11649" h="6017" extrusionOk="0">
                  <a:moveTo>
                    <a:pt x="5808" y="402"/>
                  </a:moveTo>
                  <a:cubicBezTo>
                    <a:pt x="8744" y="402"/>
                    <a:pt x="11119" y="2728"/>
                    <a:pt x="11231" y="5616"/>
                  </a:cubicBezTo>
                  <a:lnTo>
                    <a:pt x="402" y="5616"/>
                  </a:lnTo>
                  <a:cubicBezTo>
                    <a:pt x="498" y="2728"/>
                    <a:pt x="2889" y="402"/>
                    <a:pt x="5808" y="402"/>
                  </a:cubicBezTo>
                  <a:close/>
                  <a:moveTo>
                    <a:pt x="5808" y="0"/>
                  </a:moveTo>
                  <a:cubicBezTo>
                    <a:pt x="2600" y="0"/>
                    <a:pt x="1" y="2616"/>
                    <a:pt x="1" y="5824"/>
                  </a:cubicBezTo>
                  <a:cubicBezTo>
                    <a:pt x="1" y="5937"/>
                    <a:pt x="81" y="6017"/>
                    <a:pt x="193" y="6017"/>
                  </a:cubicBezTo>
                  <a:lnTo>
                    <a:pt x="11440" y="6017"/>
                  </a:lnTo>
                  <a:cubicBezTo>
                    <a:pt x="11568" y="6017"/>
                    <a:pt x="11648" y="5937"/>
                    <a:pt x="11648" y="5824"/>
                  </a:cubicBezTo>
                  <a:cubicBezTo>
                    <a:pt x="11632" y="2616"/>
                    <a:pt x="9017" y="0"/>
                    <a:pt x="5808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5269350" y="4533825"/>
              <a:ext cx="69000" cy="158850"/>
            </a:xfrm>
            <a:custGeom>
              <a:avLst/>
              <a:gdLst/>
              <a:ahLst/>
              <a:cxnLst/>
              <a:rect l="l" t="t" r="r" b="b"/>
              <a:pathLst>
                <a:path w="2760" h="6354" extrusionOk="0">
                  <a:moveTo>
                    <a:pt x="2359" y="401"/>
                  </a:moveTo>
                  <a:lnTo>
                    <a:pt x="2359" y="5952"/>
                  </a:lnTo>
                  <a:lnTo>
                    <a:pt x="401" y="5952"/>
                  </a:lnTo>
                  <a:lnTo>
                    <a:pt x="401" y="401"/>
                  </a:lnTo>
                  <a:close/>
                  <a:moveTo>
                    <a:pt x="401" y="0"/>
                  </a:moveTo>
                  <a:cubicBezTo>
                    <a:pt x="177" y="0"/>
                    <a:pt x="0" y="177"/>
                    <a:pt x="0" y="401"/>
                  </a:cubicBezTo>
                  <a:lnTo>
                    <a:pt x="0" y="5952"/>
                  </a:lnTo>
                  <a:cubicBezTo>
                    <a:pt x="0" y="6177"/>
                    <a:pt x="177" y="6353"/>
                    <a:pt x="401" y="6353"/>
                  </a:cubicBezTo>
                  <a:lnTo>
                    <a:pt x="2359" y="6353"/>
                  </a:lnTo>
                  <a:cubicBezTo>
                    <a:pt x="2583" y="6353"/>
                    <a:pt x="2760" y="6177"/>
                    <a:pt x="2760" y="5952"/>
                  </a:cubicBezTo>
                  <a:lnTo>
                    <a:pt x="2760" y="401"/>
                  </a:lnTo>
                  <a:cubicBezTo>
                    <a:pt x="2760" y="177"/>
                    <a:pt x="2583" y="0"/>
                    <a:pt x="2359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369600" y="4484075"/>
              <a:ext cx="69025" cy="208600"/>
            </a:xfrm>
            <a:custGeom>
              <a:avLst/>
              <a:gdLst/>
              <a:ahLst/>
              <a:cxnLst/>
              <a:rect l="l" t="t" r="r" b="b"/>
              <a:pathLst>
                <a:path w="2761" h="8344" extrusionOk="0">
                  <a:moveTo>
                    <a:pt x="2343" y="402"/>
                  </a:moveTo>
                  <a:lnTo>
                    <a:pt x="2343" y="7942"/>
                  </a:lnTo>
                  <a:lnTo>
                    <a:pt x="386" y="7942"/>
                  </a:lnTo>
                  <a:lnTo>
                    <a:pt x="386" y="402"/>
                  </a:lnTo>
                  <a:close/>
                  <a:moveTo>
                    <a:pt x="402" y="1"/>
                  </a:moveTo>
                  <a:cubicBezTo>
                    <a:pt x="177" y="1"/>
                    <a:pt x="1" y="177"/>
                    <a:pt x="1" y="402"/>
                  </a:cubicBezTo>
                  <a:lnTo>
                    <a:pt x="1" y="7942"/>
                  </a:lnTo>
                  <a:cubicBezTo>
                    <a:pt x="1" y="8167"/>
                    <a:pt x="177" y="8343"/>
                    <a:pt x="402" y="8343"/>
                  </a:cubicBezTo>
                  <a:lnTo>
                    <a:pt x="2359" y="8343"/>
                  </a:lnTo>
                  <a:cubicBezTo>
                    <a:pt x="2584" y="8343"/>
                    <a:pt x="2760" y="8167"/>
                    <a:pt x="2760" y="7942"/>
                  </a:cubicBezTo>
                  <a:lnTo>
                    <a:pt x="2760" y="402"/>
                  </a:lnTo>
                  <a:cubicBezTo>
                    <a:pt x="2760" y="177"/>
                    <a:pt x="2584" y="1"/>
                    <a:pt x="2359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469475" y="4434350"/>
              <a:ext cx="69025" cy="258325"/>
            </a:xfrm>
            <a:custGeom>
              <a:avLst/>
              <a:gdLst/>
              <a:ahLst/>
              <a:cxnLst/>
              <a:rect l="l" t="t" r="r" b="b"/>
              <a:pathLst>
                <a:path w="2761" h="10333" extrusionOk="0">
                  <a:moveTo>
                    <a:pt x="2359" y="401"/>
                  </a:moveTo>
                  <a:lnTo>
                    <a:pt x="2359" y="9931"/>
                  </a:lnTo>
                  <a:lnTo>
                    <a:pt x="402" y="9931"/>
                  </a:lnTo>
                  <a:lnTo>
                    <a:pt x="402" y="401"/>
                  </a:lnTo>
                  <a:close/>
                  <a:moveTo>
                    <a:pt x="402" y="0"/>
                  </a:moveTo>
                  <a:cubicBezTo>
                    <a:pt x="177" y="0"/>
                    <a:pt x="1" y="177"/>
                    <a:pt x="1" y="401"/>
                  </a:cubicBezTo>
                  <a:lnTo>
                    <a:pt x="1" y="9931"/>
                  </a:lnTo>
                  <a:cubicBezTo>
                    <a:pt x="1" y="10156"/>
                    <a:pt x="177" y="10332"/>
                    <a:pt x="402" y="10332"/>
                  </a:cubicBezTo>
                  <a:lnTo>
                    <a:pt x="2359" y="10332"/>
                  </a:lnTo>
                  <a:cubicBezTo>
                    <a:pt x="2584" y="10332"/>
                    <a:pt x="2760" y="10156"/>
                    <a:pt x="2760" y="9931"/>
                  </a:cubicBezTo>
                  <a:lnTo>
                    <a:pt x="2760" y="401"/>
                  </a:lnTo>
                  <a:cubicBezTo>
                    <a:pt x="2760" y="177"/>
                    <a:pt x="2584" y="0"/>
                    <a:pt x="2359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568950" y="4384600"/>
              <a:ext cx="69425" cy="308075"/>
            </a:xfrm>
            <a:custGeom>
              <a:avLst/>
              <a:gdLst/>
              <a:ahLst/>
              <a:cxnLst/>
              <a:rect l="l" t="t" r="r" b="b"/>
              <a:pathLst>
                <a:path w="2777" h="12323" extrusionOk="0">
                  <a:moveTo>
                    <a:pt x="2375" y="402"/>
                  </a:moveTo>
                  <a:lnTo>
                    <a:pt x="2375" y="11921"/>
                  </a:lnTo>
                  <a:lnTo>
                    <a:pt x="402" y="11921"/>
                  </a:lnTo>
                  <a:lnTo>
                    <a:pt x="402" y="402"/>
                  </a:lnTo>
                  <a:close/>
                  <a:moveTo>
                    <a:pt x="402" y="1"/>
                  </a:moveTo>
                  <a:cubicBezTo>
                    <a:pt x="193" y="1"/>
                    <a:pt x="1" y="193"/>
                    <a:pt x="1" y="402"/>
                  </a:cubicBezTo>
                  <a:lnTo>
                    <a:pt x="1" y="11921"/>
                  </a:lnTo>
                  <a:cubicBezTo>
                    <a:pt x="1" y="12146"/>
                    <a:pt x="193" y="12322"/>
                    <a:pt x="402" y="12322"/>
                  </a:cubicBezTo>
                  <a:lnTo>
                    <a:pt x="2375" y="12322"/>
                  </a:lnTo>
                  <a:cubicBezTo>
                    <a:pt x="2584" y="12322"/>
                    <a:pt x="2776" y="12146"/>
                    <a:pt x="2776" y="11921"/>
                  </a:cubicBezTo>
                  <a:lnTo>
                    <a:pt x="2776" y="402"/>
                  </a:lnTo>
                  <a:cubicBezTo>
                    <a:pt x="2776" y="193"/>
                    <a:pt x="2600" y="1"/>
                    <a:pt x="2375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269350" y="4218550"/>
              <a:ext cx="369025" cy="176100"/>
            </a:xfrm>
            <a:custGeom>
              <a:avLst/>
              <a:gdLst/>
              <a:ahLst/>
              <a:cxnLst/>
              <a:rect l="l" t="t" r="r" b="b"/>
              <a:pathLst>
                <a:path w="14761" h="7044" extrusionOk="0">
                  <a:moveTo>
                    <a:pt x="12209" y="1"/>
                  </a:moveTo>
                  <a:cubicBezTo>
                    <a:pt x="12097" y="1"/>
                    <a:pt x="12017" y="81"/>
                    <a:pt x="12017" y="209"/>
                  </a:cubicBezTo>
                  <a:cubicBezTo>
                    <a:pt x="12017" y="322"/>
                    <a:pt x="12097" y="402"/>
                    <a:pt x="12209" y="402"/>
                  </a:cubicBezTo>
                  <a:lnTo>
                    <a:pt x="14038" y="402"/>
                  </a:lnTo>
                  <a:cubicBezTo>
                    <a:pt x="6610" y="6563"/>
                    <a:pt x="497" y="6643"/>
                    <a:pt x="193" y="6643"/>
                  </a:cubicBezTo>
                  <a:cubicBezTo>
                    <a:pt x="96" y="6643"/>
                    <a:pt x="0" y="6723"/>
                    <a:pt x="0" y="6851"/>
                  </a:cubicBezTo>
                  <a:cubicBezTo>
                    <a:pt x="0" y="6964"/>
                    <a:pt x="80" y="7044"/>
                    <a:pt x="193" y="7044"/>
                  </a:cubicBezTo>
                  <a:lnTo>
                    <a:pt x="225" y="7044"/>
                  </a:lnTo>
                  <a:cubicBezTo>
                    <a:pt x="562" y="7044"/>
                    <a:pt x="6754" y="6948"/>
                    <a:pt x="14231" y="739"/>
                  </a:cubicBezTo>
                  <a:lnTo>
                    <a:pt x="14231" y="739"/>
                  </a:lnTo>
                  <a:lnTo>
                    <a:pt x="13797" y="2696"/>
                  </a:lnTo>
                  <a:cubicBezTo>
                    <a:pt x="13781" y="2792"/>
                    <a:pt x="13830" y="2921"/>
                    <a:pt x="13958" y="2937"/>
                  </a:cubicBezTo>
                  <a:lnTo>
                    <a:pt x="13990" y="2937"/>
                  </a:lnTo>
                  <a:cubicBezTo>
                    <a:pt x="14102" y="2937"/>
                    <a:pt x="14183" y="2873"/>
                    <a:pt x="14199" y="2776"/>
                  </a:cubicBezTo>
                  <a:lnTo>
                    <a:pt x="14760" y="226"/>
                  </a:lnTo>
                  <a:lnTo>
                    <a:pt x="14760" y="209"/>
                  </a:lnTo>
                  <a:lnTo>
                    <a:pt x="14760" y="145"/>
                  </a:lnTo>
                  <a:lnTo>
                    <a:pt x="14760" y="129"/>
                  </a:lnTo>
                  <a:lnTo>
                    <a:pt x="14760" y="113"/>
                  </a:lnTo>
                  <a:cubicBezTo>
                    <a:pt x="14760" y="113"/>
                    <a:pt x="14760" y="81"/>
                    <a:pt x="14744" y="81"/>
                  </a:cubicBezTo>
                  <a:cubicBezTo>
                    <a:pt x="14744" y="81"/>
                    <a:pt x="14744" y="65"/>
                    <a:pt x="14712" y="65"/>
                  </a:cubicBezTo>
                  <a:cubicBezTo>
                    <a:pt x="14696" y="49"/>
                    <a:pt x="14696" y="33"/>
                    <a:pt x="14680" y="33"/>
                  </a:cubicBezTo>
                  <a:cubicBezTo>
                    <a:pt x="14664" y="1"/>
                    <a:pt x="14632" y="1"/>
                    <a:pt x="14616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469875" y="4801850"/>
              <a:ext cx="101100" cy="46850"/>
            </a:xfrm>
            <a:custGeom>
              <a:avLst/>
              <a:gdLst/>
              <a:ahLst/>
              <a:cxnLst/>
              <a:rect l="l" t="t" r="r" b="b"/>
              <a:pathLst>
                <a:path w="4044" h="1874" extrusionOk="0">
                  <a:moveTo>
                    <a:pt x="1945" y="0"/>
                  </a:moveTo>
                  <a:cubicBezTo>
                    <a:pt x="1900" y="0"/>
                    <a:pt x="1859" y="21"/>
                    <a:pt x="1830" y="60"/>
                  </a:cubicBezTo>
                  <a:lnTo>
                    <a:pt x="1" y="1841"/>
                  </a:lnTo>
                  <a:lnTo>
                    <a:pt x="578" y="1841"/>
                  </a:lnTo>
                  <a:lnTo>
                    <a:pt x="1782" y="686"/>
                  </a:lnTo>
                  <a:lnTo>
                    <a:pt x="1782" y="1793"/>
                  </a:lnTo>
                  <a:cubicBezTo>
                    <a:pt x="1782" y="1809"/>
                    <a:pt x="1782" y="1841"/>
                    <a:pt x="1798" y="1873"/>
                  </a:cubicBezTo>
                  <a:lnTo>
                    <a:pt x="4044" y="1873"/>
                  </a:lnTo>
                  <a:cubicBezTo>
                    <a:pt x="3450" y="1713"/>
                    <a:pt x="2841" y="1600"/>
                    <a:pt x="2199" y="1584"/>
                  </a:cubicBezTo>
                  <a:lnTo>
                    <a:pt x="2199" y="205"/>
                  </a:lnTo>
                  <a:lnTo>
                    <a:pt x="2167" y="205"/>
                  </a:lnTo>
                  <a:cubicBezTo>
                    <a:pt x="2167" y="124"/>
                    <a:pt x="2119" y="44"/>
                    <a:pt x="2038" y="28"/>
                  </a:cubicBezTo>
                  <a:cubicBezTo>
                    <a:pt x="2007" y="9"/>
                    <a:pt x="1975" y="0"/>
                    <a:pt x="1945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820925" y="4663375"/>
              <a:ext cx="130375" cy="130375"/>
            </a:xfrm>
            <a:custGeom>
              <a:avLst/>
              <a:gdLst/>
              <a:ahLst/>
              <a:cxnLst/>
              <a:rect l="l" t="t" r="r" b="b"/>
              <a:pathLst>
                <a:path w="5215" h="5215" extrusionOk="0">
                  <a:moveTo>
                    <a:pt x="2600" y="1235"/>
                  </a:moveTo>
                  <a:cubicBezTo>
                    <a:pt x="2856" y="1877"/>
                    <a:pt x="3370" y="2375"/>
                    <a:pt x="3995" y="2631"/>
                  </a:cubicBezTo>
                  <a:cubicBezTo>
                    <a:pt x="3370" y="2872"/>
                    <a:pt x="2872" y="3401"/>
                    <a:pt x="2600" y="4043"/>
                  </a:cubicBezTo>
                  <a:cubicBezTo>
                    <a:pt x="2327" y="3401"/>
                    <a:pt x="1813" y="2888"/>
                    <a:pt x="1188" y="2631"/>
                  </a:cubicBezTo>
                  <a:cubicBezTo>
                    <a:pt x="1829" y="2375"/>
                    <a:pt x="2327" y="1845"/>
                    <a:pt x="2600" y="1235"/>
                  </a:cubicBezTo>
                  <a:close/>
                  <a:moveTo>
                    <a:pt x="2616" y="0"/>
                  </a:moveTo>
                  <a:cubicBezTo>
                    <a:pt x="2487" y="0"/>
                    <a:pt x="2407" y="80"/>
                    <a:pt x="2407" y="209"/>
                  </a:cubicBezTo>
                  <a:cubicBezTo>
                    <a:pt x="2407" y="1428"/>
                    <a:pt x="1412" y="2407"/>
                    <a:pt x="209" y="2407"/>
                  </a:cubicBezTo>
                  <a:cubicBezTo>
                    <a:pt x="81" y="2407"/>
                    <a:pt x="1" y="2487"/>
                    <a:pt x="1" y="2615"/>
                  </a:cubicBezTo>
                  <a:cubicBezTo>
                    <a:pt x="1" y="2727"/>
                    <a:pt x="81" y="2808"/>
                    <a:pt x="209" y="2808"/>
                  </a:cubicBezTo>
                  <a:cubicBezTo>
                    <a:pt x="1428" y="2808"/>
                    <a:pt x="2407" y="3818"/>
                    <a:pt x="2407" y="5022"/>
                  </a:cubicBezTo>
                  <a:cubicBezTo>
                    <a:pt x="2407" y="5134"/>
                    <a:pt x="2487" y="5214"/>
                    <a:pt x="2616" y="5214"/>
                  </a:cubicBezTo>
                  <a:cubicBezTo>
                    <a:pt x="2728" y="5214"/>
                    <a:pt x="2808" y="5134"/>
                    <a:pt x="2808" y="5022"/>
                  </a:cubicBezTo>
                  <a:cubicBezTo>
                    <a:pt x="2808" y="3802"/>
                    <a:pt x="3819" y="2808"/>
                    <a:pt x="5022" y="2808"/>
                  </a:cubicBezTo>
                  <a:cubicBezTo>
                    <a:pt x="5134" y="2808"/>
                    <a:pt x="5215" y="2727"/>
                    <a:pt x="5215" y="2615"/>
                  </a:cubicBezTo>
                  <a:cubicBezTo>
                    <a:pt x="5215" y="2487"/>
                    <a:pt x="5118" y="2407"/>
                    <a:pt x="5022" y="2407"/>
                  </a:cubicBezTo>
                  <a:cubicBezTo>
                    <a:pt x="3803" y="2407"/>
                    <a:pt x="2808" y="1412"/>
                    <a:pt x="2808" y="209"/>
                  </a:cubicBezTo>
                  <a:cubicBezTo>
                    <a:pt x="2808" y="80"/>
                    <a:pt x="2728" y="0"/>
                    <a:pt x="2616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466850" y="4572325"/>
              <a:ext cx="130375" cy="130375"/>
            </a:xfrm>
            <a:custGeom>
              <a:avLst/>
              <a:gdLst/>
              <a:ahLst/>
              <a:cxnLst/>
              <a:rect l="l" t="t" r="r" b="b"/>
              <a:pathLst>
                <a:path w="5215" h="5215" extrusionOk="0">
                  <a:moveTo>
                    <a:pt x="2584" y="1220"/>
                  </a:moveTo>
                  <a:cubicBezTo>
                    <a:pt x="2857" y="1861"/>
                    <a:pt x="3370" y="2359"/>
                    <a:pt x="3996" y="2631"/>
                  </a:cubicBezTo>
                  <a:cubicBezTo>
                    <a:pt x="3370" y="2888"/>
                    <a:pt x="2857" y="3385"/>
                    <a:pt x="2584" y="4027"/>
                  </a:cubicBezTo>
                  <a:cubicBezTo>
                    <a:pt x="2327" y="3385"/>
                    <a:pt x="1814" y="2888"/>
                    <a:pt x="1188" y="2631"/>
                  </a:cubicBezTo>
                  <a:cubicBezTo>
                    <a:pt x="1830" y="2359"/>
                    <a:pt x="2327" y="1845"/>
                    <a:pt x="2584" y="1220"/>
                  </a:cubicBezTo>
                  <a:close/>
                  <a:moveTo>
                    <a:pt x="2616" y="0"/>
                  </a:moveTo>
                  <a:cubicBezTo>
                    <a:pt x="2488" y="0"/>
                    <a:pt x="2407" y="80"/>
                    <a:pt x="2407" y="193"/>
                  </a:cubicBezTo>
                  <a:cubicBezTo>
                    <a:pt x="2407" y="1428"/>
                    <a:pt x="1413" y="2407"/>
                    <a:pt x="209" y="2407"/>
                  </a:cubicBezTo>
                  <a:cubicBezTo>
                    <a:pt x="81" y="2407"/>
                    <a:pt x="1" y="2487"/>
                    <a:pt x="1" y="2599"/>
                  </a:cubicBezTo>
                  <a:cubicBezTo>
                    <a:pt x="1" y="2728"/>
                    <a:pt x="81" y="2808"/>
                    <a:pt x="209" y="2808"/>
                  </a:cubicBezTo>
                  <a:cubicBezTo>
                    <a:pt x="1429" y="2808"/>
                    <a:pt x="2407" y="3803"/>
                    <a:pt x="2407" y="5006"/>
                  </a:cubicBezTo>
                  <a:cubicBezTo>
                    <a:pt x="2407" y="5134"/>
                    <a:pt x="2488" y="5214"/>
                    <a:pt x="2616" y="5214"/>
                  </a:cubicBezTo>
                  <a:cubicBezTo>
                    <a:pt x="2728" y="5214"/>
                    <a:pt x="2808" y="5134"/>
                    <a:pt x="2808" y="5006"/>
                  </a:cubicBezTo>
                  <a:cubicBezTo>
                    <a:pt x="2808" y="3787"/>
                    <a:pt x="3819" y="2808"/>
                    <a:pt x="5022" y="2808"/>
                  </a:cubicBezTo>
                  <a:cubicBezTo>
                    <a:pt x="5135" y="2808"/>
                    <a:pt x="5215" y="2728"/>
                    <a:pt x="5215" y="2599"/>
                  </a:cubicBezTo>
                  <a:cubicBezTo>
                    <a:pt x="5215" y="2487"/>
                    <a:pt x="5119" y="2407"/>
                    <a:pt x="5022" y="2407"/>
                  </a:cubicBezTo>
                  <a:cubicBezTo>
                    <a:pt x="3787" y="2407"/>
                    <a:pt x="2808" y="1396"/>
                    <a:pt x="2808" y="193"/>
                  </a:cubicBezTo>
                  <a:cubicBezTo>
                    <a:pt x="2808" y="80"/>
                    <a:pt x="2728" y="0"/>
                    <a:pt x="2616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853600" y="4647325"/>
              <a:ext cx="318875" cy="200575"/>
            </a:xfrm>
            <a:custGeom>
              <a:avLst/>
              <a:gdLst/>
              <a:ahLst/>
              <a:cxnLst/>
              <a:rect l="l" t="t" r="r" b="b"/>
              <a:pathLst>
                <a:path w="12755" h="8023" extrusionOk="0">
                  <a:moveTo>
                    <a:pt x="6386" y="0"/>
                  </a:moveTo>
                  <a:cubicBezTo>
                    <a:pt x="6257" y="0"/>
                    <a:pt x="6177" y="81"/>
                    <a:pt x="6177" y="209"/>
                  </a:cubicBezTo>
                  <a:cubicBezTo>
                    <a:pt x="6177" y="3498"/>
                    <a:pt x="3498" y="6177"/>
                    <a:pt x="209" y="6177"/>
                  </a:cubicBezTo>
                  <a:cubicBezTo>
                    <a:pt x="81" y="6177"/>
                    <a:pt x="0" y="6257"/>
                    <a:pt x="0" y="6386"/>
                  </a:cubicBezTo>
                  <a:cubicBezTo>
                    <a:pt x="0" y="6498"/>
                    <a:pt x="81" y="6578"/>
                    <a:pt x="209" y="6578"/>
                  </a:cubicBezTo>
                  <a:cubicBezTo>
                    <a:pt x="1685" y="6578"/>
                    <a:pt x="3049" y="7124"/>
                    <a:pt x="4091" y="8022"/>
                  </a:cubicBezTo>
                  <a:lnTo>
                    <a:pt x="4701" y="8022"/>
                  </a:lnTo>
                  <a:cubicBezTo>
                    <a:pt x="3915" y="7252"/>
                    <a:pt x="2920" y="6658"/>
                    <a:pt x="1813" y="6386"/>
                  </a:cubicBezTo>
                  <a:cubicBezTo>
                    <a:pt x="4059" y="5808"/>
                    <a:pt x="5824" y="4043"/>
                    <a:pt x="6386" y="1813"/>
                  </a:cubicBezTo>
                  <a:cubicBezTo>
                    <a:pt x="6963" y="4059"/>
                    <a:pt x="8728" y="5824"/>
                    <a:pt x="10958" y="6386"/>
                  </a:cubicBezTo>
                  <a:cubicBezTo>
                    <a:pt x="9851" y="6658"/>
                    <a:pt x="8840" y="7252"/>
                    <a:pt x="8070" y="8022"/>
                  </a:cubicBezTo>
                  <a:lnTo>
                    <a:pt x="8664" y="8022"/>
                  </a:lnTo>
                  <a:cubicBezTo>
                    <a:pt x="9707" y="7124"/>
                    <a:pt x="11070" y="6578"/>
                    <a:pt x="12562" y="6578"/>
                  </a:cubicBezTo>
                  <a:cubicBezTo>
                    <a:pt x="12675" y="6578"/>
                    <a:pt x="12755" y="6482"/>
                    <a:pt x="12755" y="6386"/>
                  </a:cubicBezTo>
                  <a:cubicBezTo>
                    <a:pt x="12755" y="6257"/>
                    <a:pt x="12675" y="6177"/>
                    <a:pt x="12562" y="6177"/>
                  </a:cubicBezTo>
                  <a:cubicBezTo>
                    <a:pt x="9274" y="6177"/>
                    <a:pt x="6578" y="3498"/>
                    <a:pt x="6578" y="209"/>
                  </a:cubicBezTo>
                  <a:cubicBezTo>
                    <a:pt x="6578" y="81"/>
                    <a:pt x="6498" y="0"/>
                    <a:pt x="6386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093850" y="4399850"/>
              <a:ext cx="58175" cy="58175"/>
            </a:xfrm>
            <a:custGeom>
              <a:avLst/>
              <a:gdLst/>
              <a:ahLst/>
              <a:cxnLst/>
              <a:rect l="l" t="t" r="r" b="b"/>
              <a:pathLst>
                <a:path w="2327" h="2327" extrusionOk="0">
                  <a:moveTo>
                    <a:pt x="1172" y="402"/>
                  </a:moveTo>
                  <a:cubicBezTo>
                    <a:pt x="1589" y="402"/>
                    <a:pt x="1926" y="739"/>
                    <a:pt x="1926" y="1156"/>
                  </a:cubicBezTo>
                  <a:cubicBezTo>
                    <a:pt x="1926" y="1589"/>
                    <a:pt x="1589" y="1926"/>
                    <a:pt x="1172" y="1926"/>
                  </a:cubicBezTo>
                  <a:cubicBezTo>
                    <a:pt x="738" y="1926"/>
                    <a:pt x="401" y="1589"/>
                    <a:pt x="401" y="1156"/>
                  </a:cubicBezTo>
                  <a:cubicBezTo>
                    <a:pt x="401" y="739"/>
                    <a:pt x="738" y="402"/>
                    <a:pt x="1172" y="402"/>
                  </a:cubicBezTo>
                  <a:close/>
                  <a:moveTo>
                    <a:pt x="1172" y="1"/>
                  </a:moveTo>
                  <a:cubicBezTo>
                    <a:pt x="514" y="1"/>
                    <a:pt x="0" y="514"/>
                    <a:pt x="0" y="1156"/>
                  </a:cubicBezTo>
                  <a:cubicBezTo>
                    <a:pt x="0" y="1797"/>
                    <a:pt x="530" y="2327"/>
                    <a:pt x="1172" y="2327"/>
                  </a:cubicBezTo>
                  <a:cubicBezTo>
                    <a:pt x="1797" y="2327"/>
                    <a:pt x="2327" y="1797"/>
                    <a:pt x="2327" y="1156"/>
                  </a:cubicBezTo>
                  <a:cubicBezTo>
                    <a:pt x="2327" y="514"/>
                    <a:pt x="1813" y="1"/>
                    <a:pt x="1172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5064775" y="4439550"/>
              <a:ext cx="58200" cy="58200"/>
            </a:xfrm>
            <a:custGeom>
              <a:avLst/>
              <a:gdLst/>
              <a:ahLst/>
              <a:cxnLst/>
              <a:rect l="l" t="t" r="r" b="b"/>
              <a:pathLst>
                <a:path w="2328" h="2328" extrusionOk="0">
                  <a:moveTo>
                    <a:pt x="1156" y="402"/>
                  </a:moveTo>
                  <a:cubicBezTo>
                    <a:pt x="1589" y="402"/>
                    <a:pt x="1926" y="739"/>
                    <a:pt x="1926" y="1156"/>
                  </a:cubicBezTo>
                  <a:cubicBezTo>
                    <a:pt x="1926" y="1573"/>
                    <a:pt x="1589" y="1926"/>
                    <a:pt x="1156" y="1926"/>
                  </a:cubicBezTo>
                  <a:cubicBezTo>
                    <a:pt x="739" y="1926"/>
                    <a:pt x="402" y="1573"/>
                    <a:pt x="402" y="1156"/>
                  </a:cubicBezTo>
                  <a:cubicBezTo>
                    <a:pt x="402" y="739"/>
                    <a:pt x="739" y="402"/>
                    <a:pt x="1156" y="402"/>
                  </a:cubicBezTo>
                  <a:close/>
                  <a:moveTo>
                    <a:pt x="1156" y="1"/>
                  </a:moveTo>
                  <a:cubicBezTo>
                    <a:pt x="514" y="1"/>
                    <a:pt x="1" y="514"/>
                    <a:pt x="1" y="1156"/>
                  </a:cubicBezTo>
                  <a:cubicBezTo>
                    <a:pt x="1" y="1798"/>
                    <a:pt x="514" y="2327"/>
                    <a:pt x="1156" y="2327"/>
                  </a:cubicBezTo>
                  <a:cubicBezTo>
                    <a:pt x="1798" y="2327"/>
                    <a:pt x="2327" y="1798"/>
                    <a:pt x="2327" y="1156"/>
                  </a:cubicBezTo>
                  <a:cubicBezTo>
                    <a:pt x="2327" y="514"/>
                    <a:pt x="1798" y="1"/>
                    <a:pt x="1156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951375" y="4692650"/>
              <a:ext cx="46550" cy="83050"/>
            </a:xfrm>
            <a:custGeom>
              <a:avLst/>
              <a:gdLst/>
              <a:ahLst/>
              <a:cxnLst/>
              <a:rect l="l" t="t" r="r" b="b"/>
              <a:pathLst>
                <a:path w="1862" h="3322" extrusionOk="0">
                  <a:moveTo>
                    <a:pt x="899" y="658"/>
                  </a:moveTo>
                  <a:lnTo>
                    <a:pt x="899" y="1444"/>
                  </a:lnTo>
                  <a:lnTo>
                    <a:pt x="883" y="1444"/>
                  </a:lnTo>
                  <a:cubicBezTo>
                    <a:pt x="738" y="1396"/>
                    <a:pt x="642" y="1348"/>
                    <a:pt x="578" y="1284"/>
                  </a:cubicBezTo>
                  <a:cubicBezTo>
                    <a:pt x="498" y="1220"/>
                    <a:pt x="482" y="1139"/>
                    <a:pt x="482" y="1027"/>
                  </a:cubicBezTo>
                  <a:cubicBezTo>
                    <a:pt x="482" y="899"/>
                    <a:pt x="514" y="818"/>
                    <a:pt x="594" y="754"/>
                  </a:cubicBezTo>
                  <a:cubicBezTo>
                    <a:pt x="674" y="706"/>
                    <a:pt x="770" y="658"/>
                    <a:pt x="899" y="658"/>
                  </a:cubicBezTo>
                  <a:close/>
                  <a:moveTo>
                    <a:pt x="1011" y="1861"/>
                  </a:moveTo>
                  <a:cubicBezTo>
                    <a:pt x="1155" y="1909"/>
                    <a:pt x="1252" y="1958"/>
                    <a:pt x="1332" y="2022"/>
                  </a:cubicBezTo>
                  <a:cubicBezTo>
                    <a:pt x="1412" y="2086"/>
                    <a:pt x="1460" y="2182"/>
                    <a:pt x="1460" y="2278"/>
                  </a:cubicBezTo>
                  <a:cubicBezTo>
                    <a:pt x="1444" y="2407"/>
                    <a:pt x="1412" y="2503"/>
                    <a:pt x="1332" y="2567"/>
                  </a:cubicBezTo>
                  <a:cubicBezTo>
                    <a:pt x="1252" y="2647"/>
                    <a:pt x="1155" y="2663"/>
                    <a:pt x="1011" y="2663"/>
                  </a:cubicBezTo>
                  <a:lnTo>
                    <a:pt x="1011" y="1861"/>
                  </a:lnTo>
                  <a:close/>
                  <a:moveTo>
                    <a:pt x="883" y="0"/>
                  </a:moveTo>
                  <a:lnTo>
                    <a:pt x="883" y="321"/>
                  </a:lnTo>
                  <a:cubicBezTo>
                    <a:pt x="690" y="321"/>
                    <a:pt x="562" y="337"/>
                    <a:pt x="417" y="401"/>
                  </a:cubicBezTo>
                  <a:cubicBezTo>
                    <a:pt x="273" y="466"/>
                    <a:pt x="177" y="546"/>
                    <a:pt x="113" y="658"/>
                  </a:cubicBezTo>
                  <a:cubicBezTo>
                    <a:pt x="32" y="754"/>
                    <a:pt x="0" y="899"/>
                    <a:pt x="0" y="1027"/>
                  </a:cubicBezTo>
                  <a:cubicBezTo>
                    <a:pt x="0" y="1204"/>
                    <a:pt x="32" y="1316"/>
                    <a:pt x="113" y="1444"/>
                  </a:cubicBezTo>
                  <a:cubicBezTo>
                    <a:pt x="193" y="1540"/>
                    <a:pt x="289" y="1621"/>
                    <a:pt x="401" y="1669"/>
                  </a:cubicBezTo>
                  <a:cubicBezTo>
                    <a:pt x="498" y="1701"/>
                    <a:pt x="658" y="1765"/>
                    <a:pt x="851" y="1829"/>
                  </a:cubicBezTo>
                  <a:lnTo>
                    <a:pt x="851" y="2663"/>
                  </a:lnTo>
                  <a:cubicBezTo>
                    <a:pt x="738" y="2647"/>
                    <a:pt x="642" y="2599"/>
                    <a:pt x="578" y="2519"/>
                  </a:cubicBezTo>
                  <a:cubicBezTo>
                    <a:pt x="514" y="2439"/>
                    <a:pt x="450" y="2359"/>
                    <a:pt x="450" y="2262"/>
                  </a:cubicBezTo>
                  <a:lnTo>
                    <a:pt x="0" y="2262"/>
                  </a:lnTo>
                  <a:cubicBezTo>
                    <a:pt x="16" y="2471"/>
                    <a:pt x="97" y="2647"/>
                    <a:pt x="257" y="2792"/>
                  </a:cubicBezTo>
                  <a:cubicBezTo>
                    <a:pt x="417" y="2920"/>
                    <a:pt x="610" y="3000"/>
                    <a:pt x="851" y="3032"/>
                  </a:cubicBezTo>
                  <a:lnTo>
                    <a:pt x="851" y="3321"/>
                  </a:lnTo>
                  <a:lnTo>
                    <a:pt x="979" y="3321"/>
                  </a:lnTo>
                  <a:lnTo>
                    <a:pt x="979" y="3032"/>
                  </a:lnTo>
                  <a:cubicBezTo>
                    <a:pt x="1171" y="3032"/>
                    <a:pt x="1332" y="2984"/>
                    <a:pt x="1460" y="2920"/>
                  </a:cubicBezTo>
                  <a:cubicBezTo>
                    <a:pt x="1605" y="2872"/>
                    <a:pt x="1701" y="2760"/>
                    <a:pt x="1765" y="2663"/>
                  </a:cubicBezTo>
                  <a:cubicBezTo>
                    <a:pt x="1813" y="2551"/>
                    <a:pt x="1861" y="2423"/>
                    <a:pt x="1861" y="2311"/>
                  </a:cubicBezTo>
                  <a:cubicBezTo>
                    <a:pt x="1861" y="2150"/>
                    <a:pt x="1813" y="2006"/>
                    <a:pt x="1733" y="1909"/>
                  </a:cubicBezTo>
                  <a:cubicBezTo>
                    <a:pt x="1653" y="1797"/>
                    <a:pt x="1621" y="1701"/>
                    <a:pt x="1524" y="1669"/>
                  </a:cubicBezTo>
                  <a:cubicBezTo>
                    <a:pt x="1412" y="1621"/>
                    <a:pt x="1252" y="1556"/>
                    <a:pt x="1091" y="1508"/>
                  </a:cubicBezTo>
                  <a:lnTo>
                    <a:pt x="1011" y="1476"/>
                  </a:lnTo>
                  <a:lnTo>
                    <a:pt x="1011" y="658"/>
                  </a:lnTo>
                  <a:cubicBezTo>
                    <a:pt x="1123" y="674"/>
                    <a:pt x="1220" y="722"/>
                    <a:pt x="1284" y="786"/>
                  </a:cubicBezTo>
                  <a:cubicBezTo>
                    <a:pt x="1332" y="835"/>
                    <a:pt x="1380" y="915"/>
                    <a:pt x="1396" y="1027"/>
                  </a:cubicBezTo>
                  <a:lnTo>
                    <a:pt x="1861" y="1027"/>
                  </a:lnTo>
                  <a:cubicBezTo>
                    <a:pt x="1845" y="818"/>
                    <a:pt x="1765" y="658"/>
                    <a:pt x="1605" y="546"/>
                  </a:cubicBezTo>
                  <a:cubicBezTo>
                    <a:pt x="1460" y="417"/>
                    <a:pt x="1252" y="337"/>
                    <a:pt x="1011" y="321"/>
                  </a:cubicBezTo>
                  <a:lnTo>
                    <a:pt x="1011" y="0"/>
                  </a:ln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904050" y="4663375"/>
              <a:ext cx="143600" cy="143600"/>
            </a:xfrm>
            <a:custGeom>
              <a:avLst/>
              <a:gdLst/>
              <a:ahLst/>
              <a:cxnLst/>
              <a:rect l="l" t="t" r="r" b="b"/>
              <a:pathLst>
                <a:path w="5744" h="5744" extrusionOk="0">
                  <a:moveTo>
                    <a:pt x="2872" y="401"/>
                  </a:moveTo>
                  <a:cubicBezTo>
                    <a:pt x="4236" y="401"/>
                    <a:pt x="5343" y="1508"/>
                    <a:pt x="5343" y="2872"/>
                  </a:cubicBezTo>
                  <a:cubicBezTo>
                    <a:pt x="5343" y="4236"/>
                    <a:pt x="4236" y="5343"/>
                    <a:pt x="2872" y="5343"/>
                  </a:cubicBezTo>
                  <a:cubicBezTo>
                    <a:pt x="1508" y="5343"/>
                    <a:pt x="401" y="4236"/>
                    <a:pt x="401" y="2872"/>
                  </a:cubicBezTo>
                  <a:cubicBezTo>
                    <a:pt x="401" y="1508"/>
                    <a:pt x="1508" y="401"/>
                    <a:pt x="2872" y="401"/>
                  </a:cubicBezTo>
                  <a:close/>
                  <a:moveTo>
                    <a:pt x="2872" y="0"/>
                  </a:moveTo>
                  <a:cubicBezTo>
                    <a:pt x="1284" y="0"/>
                    <a:pt x="0" y="1284"/>
                    <a:pt x="0" y="2872"/>
                  </a:cubicBezTo>
                  <a:cubicBezTo>
                    <a:pt x="0" y="4460"/>
                    <a:pt x="1284" y="5744"/>
                    <a:pt x="2872" y="5744"/>
                  </a:cubicBezTo>
                  <a:cubicBezTo>
                    <a:pt x="4460" y="5744"/>
                    <a:pt x="5744" y="4460"/>
                    <a:pt x="5744" y="2872"/>
                  </a:cubicBezTo>
                  <a:cubicBezTo>
                    <a:pt x="5744" y="1284"/>
                    <a:pt x="4460" y="0"/>
                    <a:pt x="2872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873550" y="4632475"/>
              <a:ext cx="204600" cy="204575"/>
            </a:xfrm>
            <a:custGeom>
              <a:avLst/>
              <a:gdLst/>
              <a:ahLst/>
              <a:cxnLst/>
              <a:rect l="l" t="t" r="r" b="b"/>
              <a:pathLst>
                <a:path w="8184" h="8183" extrusionOk="0">
                  <a:moveTo>
                    <a:pt x="4092" y="418"/>
                  </a:moveTo>
                  <a:cubicBezTo>
                    <a:pt x="6113" y="418"/>
                    <a:pt x="7782" y="2086"/>
                    <a:pt x="7782" y="4108"/>
                  </a:cubicBezTo>
                  <a:cubicBezTo>
                    <a:pt x="7782" y="6129"/>
                    <a:pt x="6113" y="7798"/>
                    <a:pt x="4092" y="7798"/>
                  </a:cubicBezTo>
                  <a:cubicBezTo>
                    <a:pt x="2038" y="7798"/>
                    <a:pt x="402" y="6129"/>
                    <a:pt x="402" y="4108"/>
                  </a:cubicBezTo>
                  <a:cubicBezTo>
                    <a:pt x="402" y="2070"/>
                    <a:pt x="2071" y="418"/>
                    <a:pt x="4092" y="418"/>
                  </a:cubicBezTo>
                  <a:close/>
                  <a:moveTo>
                    <a:pt x="4092" y="1"/>
                  </a:moveTo>
                  <a:cubicBezTo>
                    <a:pt x="1830" y="1"/>
                    <a:pt x="1" y="1846"/>
                    <a:pt x="1" y="4092"/>
                  </a:cubicBezTo>
                  <a:cubicBezTo>
                    <a:pt x="1" y="6338"/>
                    <a:pt x="1846" y="8183"/>
                    <a:pt x="4092" y="8183"/>
                  </a:cubicBezTo>
                  <a:cubicBezTo>
                    <a:pt x="6338" y="8183"/>
                    <a:pt x="8183" y="6338"/>
                    <a:pt x="8183" y="4092"/>
                  </a:cubicBezTo>
                  <a:cubicBezTo>
                    <a:pt x="8183" y="1846"/>
                    <a:pt x="6338" y="1"/>
                    <a:pt x="4092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719150" y="4577125"/>
              <a:ext cx="513400" cy="270775"/>
            </a:xfrm>
            <a:custGeom>
              <a:avLst/>
              <a:gdLst/>
              <a:ahLst/>
              <a:cxnLst/>
              <a:rect l="l" t="t" r="r" b="b"/>
              <a:pathLst>
                <a:path w="20536" h="10831" extrusionOk="0">
                  <a:moveTo>
                    <a:pt x="3450" y="1"/>
                  </a:moveTo>
                  <a:cubicBezTo>
                    <a:pt x="1540" y="1"/>
                    <a:pt x="0" y="1557"/>
                    <a:pt x="0" y="3450"/>
                  </a:cubicBezTo>
                  <a:lnTo>
                    <a:pt x="0" y="10830"/>
                  </a:lnTo>
                  <a:lnTo>
                    <a:pt x="401" y="10830"/>
                  </a:lnTo>
                  <a:lnTo>
                    <a:pt x="401" y="3450"/>
                  </a:lnTo>
                  <a:cubicBezTo>
                    <a:pt x="401" y="1766"/>
                    <a:pt x="1765" y="402"/>
                    <a:pt x="3450" y="402"/>
                  </a:cubicBezTo>
                  <a:lnTo>
                    <a:pt x="17086" y="402"/>
                  </a:lnTo>
                  <a:cubicBezTo>
                    <a:pt x="18771" y="402"/>
                    <a:pt x="20135" y="1766"/>
                    <a:pt x="20135" y="3450"/>
                  </a:cubicBezTo>
                  <a:lnTo>
                    <a:pt x="20135" y="10830"/>
                  </a:lnTo>
                  <a:lnTo>
                    <a:pt x="20536" y="10830"/>
                  </a:lnTo>
                  <a:lnTo>
                    <a:pt x="20536" y="3450"/>
                  </a:lnTo>
                  <a:cubicBezTo>
                    <a:pt x="20536" y="1557"/>
                    <a:pt x="18964" y="1"/>
                    <a:pt x="17086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366175" y="4153575"/>
              <a:ext cx="321700" cy="321300"/>
            </a:xfrm>
            <a:custGeom>
              <a:avLst/>
              <a:gdLst/>
              <a:ahLst/>
              <a:cxnLst/>
              <a:rect l="l" t="t" r="r" b="b"/>
              <a:pathLst>
                <a:path w="12868" h="12852" extrusionOk="0">
                  <a:moveTo>
                    <a:pt x="6434" y="418"/>
                  </a:moveTo>
                  <a:cubicBezTo>
                    <a:pt x="9771" y="418"/>
                    <a:pt x="12467" y="3129"/>
                    <a:pt x="12467" y="6466"/>
                  </a:cubicBezTo>
                  <a:cubicBezTo>
                    <a:pt x="12467" y="9787"/>
                    <a:pt x="9771" y="12451"/>
                    <a:pt x="6434" y="12451"/>
                  </a:cubicBezTo>
                  <a:cubicBezTo>
                    <a:pt x="5392" y="12451"/>
                    <a:pt x="4349" y="12178"/>
                    <a:pt x="3434" y="11648"/>
                  </a:cubicBezTo>
                  <a:cubicBezTo>
                    <a:pt x="3386" y="11632"/>
                    <a:pt x="3370" y="11632"/>
                    <a:pt x="3322" y="11632"/>
                  </a:cubicBezTo>
                  <a:cubicBezTo>
                    <a:pt x="3306" y="11632"/>
                    <a:pt x="3290" y="11632"/>
                    <a:pt x="3274" y="11648"/>
                  </a:cubicBezTo>
                  <a:lnTo>
                    <a:pt x="1156" y="12370"/>
                  </a:lnTo>
                  <a:lnTo>
                    <a:pt x="1605" y="10156"/>
                  </a:lnTo>
                  <a:cubicBezTo>
                    <a:pt x="1621" y="10092"/>
                    <a:pt x="1605" y="10028"/>
                    <a:pt x="1557" y="9996"/>
                  </a:cubicBezTo>
                  <a:cubicBezTo>
                    <a:pt x="803" y="8953"/>
                    <a:pt x="402" y="7718"/>
                    <a:pt x="402" y="6466"/>
                  </a:cubicBezTo>
                  <a:cubicBezTo>
                    <a:pt x="402" y="3129"/>
                    <a:pt x="3113" y="418"/>
                    <a:pt x="6434" y="418"/>
                  </a:cubicBezTo>
                  <a:close/>
                  <a:moveTo>
                    <a:pt x="6434" y="1"/>
                  </a:moveTo>
                  <a:cubicBezTo>
                    <a:pt x="2889" y="1"/>
                    <a:pt x="1" y="2889"/>
                    <a:pt x="1" y="6434"/>
                  </a:cubicBezTo>
                  <a:cubicBezTo>
                    <a:pt x="1" y="7782"/>
                    <a:pt x="402" y="9049"/>
                    <a:pt x="1172" y="10156"/>
                  </a:cubicBezTo>
                  <a:lnTo>
                    <a:pt x="707" y="12643"/>
                  </a:lnTo>
                  <a:cubicBezTo>
                    <a:pt x="675" y="12723"/>
                    <a:pt x="723" y="12771"/>
                    <a:pt x="755" y="12820"/>
                  </a:cubicBezTo>
                  <a:cubicBezTo>
                    <a:pt x="803" y="12852"/>
                    <a:pt x="835" y="12852"/>
                    <a:pt x="899" y="12852"/>
                  </a:cubicBezTo>
                  <a:cubicBezTo>
                    <a:pt x="915" y="12852"/>
                    <a:pt x="947" y="12852"/>
                    <a:pt x="964" y="12836"/>
                  </a:cubicBezTo>
                  <a:lnTo>
                    <a:pt x="3306" y="12033"/>
                  </a:lnTo>
                  <a:cubicBezTo>
                    <a:pt x="4268" y="12579"/>
                    <a:pt x="5327" y="12852"/>
                    <a:pt x="6434" y="12852"/>
                  </a:cubicBezTo>
                  <a:cubicBezTo>
                    <a:pt x="9980" y="12852"/>
                    <a:pt x="12868" y="9964"/>
                    <a:pt x="12868" y="6418"/>
                  </a:cubicBezTo>
                  <a:cubicBezTo>
                    <a:pt x="12852" y="2889"/>
                    <a:pt x="9980" y="1"/>
                    <a:pt x="6434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425150" y="4221525"/>
              <a:ext cx="202575" cy="186375"/>
            </a:xfrm>
            <a:custGeom>
              <a:avLst/>
              <a:gdLst/>
              <a:ahLst/>
              <a:cxnLst/>
              <a:rect l="l" t="t" r="r" b="b"/>
              <a:pathLst>
                <a:path w="8103" h="7455" extrusionOk="0">
                  <a:moveTo>
                    <a:pt x="1557" y="395"/>
                  </a:moveTo>
                  <a:cubicBezTo>
                    <a:pt x="1797" y="395"/>
                    <a:pt x="1909" y="443"/>
                    <a:pt x="1958" y="492"/>
                  </a:cubicBezTo>
                  <a:cubicBezTo>
                    <a:pt x="2054" y="668"/>
                    <a:pt x="2455" y="1631"/>
                    <a:pt x="2599" y="1968"/>
                  </a:cubicBezTo>
                  <a:cubicBezTo>
                    <a:pt x="2599" y="1968"/>
                    <a:pt x="2631" y="2112"/>
                    <a:pt x="2551" y="2240"/>
                  </a:cubicBezTo>
                  <a:cubicBezTo>
                    <a:pt x="2423" y="2433"/>
                    <a:pt x="2134" y="2738"/>
                    <a:pt x="2134" y="2738"/>
                  </a:cubicBezTo>
                  <a:lnTo>
                    <a:pt x="2102" y="2754"/>
                  </a:lnTo>
                  <a:cubicBezTo>
                    <a:pt x="2006" y="2882"/>
                    <a:pt x="1893" y="3171"/>
                    <a:pt x="2102" y="3460"/>
                  </a:cubicBezTo>
                  <a:cubicBezTo>
                    <a:pt x="2150" y="3508"/>
                    <a:pt x="2166" y="3540"/>
                    <a:pt x="2214" y="3604"/>
                  </a:cubicBezTo>
                  <a:cubicBezTo>
                    <a:pt x="2391" y="3861"/>
                    <a:pt x="2647" y="4246"/>
                    <a:pt x="3129" y="4711"/>
                  </a:cubicBezTo>
                  <a:cubicBezTo>
                    <a:pt x="3706" y="5289"/>
                    <a:pt x="4781" y="5690"/>
                    <a:pt x="4845" y="5706"/>
                  </a:cubicBezTo>
                  <a:cubicBezTo>
                    <a:pt x="4861" y="5706"/>
                    <a:pt x="4861" y="5706"/>
                    <a:pt x="4878" y="5722"/>
                  </a:cubicBezTo>
                  <a:cubicBezTo>
                    <a:pt x="4882" y="5722"/>
                    <a:pt x="4902" y="5724"/>
                    <a:pt x="4932" y="5724"/>
                  </a:cubicBezTo>
                  <a:cubicBezTo>
                    <a:pt x="5016" y="5724"/>
                    <a:pt x="5177" y="5707"/>
                    <a:pt x="5295" y="5577"/>
                  </a:cubicBezTo>
                  <a:cubicBezTo>
                    <a:pt x="5407" y="5481"/>
                    <a:pt x="5840" y="4920"/>
                    <a:pt x="5936" y="4807"/>
                  </a:cubicBezTo>
                  <a:cubicBezTo>
                    <a:pt x="5961" y="4783"/>
                    <a:pt x="6014" y="4749"/>
                    <a:pt x="6088" y="4749"/>
                  </a:cubicBezTo>
                  <a:cubicBezTo>
                    <a:pt x="6111" y="4749"/>
                    <a:pt x="6135" y="4752"/>
                    <a:pt x="6161" y="4759"/>
                  </a:cubicBezTo>
                  <a:cubicBezTo>
                    <a:pt x="6450" y="4887"/>
                    <a:pt x="7653" y="5481"/>
                    <a:pt x="7669" y="5513"/>
                  </a:cubicBezTo>
                  <a:cubicBezTo>
                    <a:pt x="7669" y="5513"/>
                    <a:pt x="7685" y="5529"/>
                    <a:pt x="7685" y="5577"/>
                  </a:cubicBezTo>
                  <a:cubicBezTo>
                    <a:pt x="7685" y="5802"/>
                    <a:pt x="7589" y="6267"/>
                    <a:pt x="7461" y="6363"/>
                  </a:cubicBezTo>
                  <a:cubicBezTo>
                    <a:pt x="7268" y="6572"/>
                    <a:pt x="6803" y="7037"/>
                    <a:pt x="6129" y="7037"/>
                  </a:cubicBezTo>
                  <a:cubicBezTo>
                    <a:pt x="5439" y="7037"/>
                    <a:pt x="3594" y="6428"/>
                    <a:pt x="2631" y="5465"/>
                  </a:cubicBezTo>
                  <a:cubicBezTo>
                    <a:pt x="1749" y="4583"/>
                    <a:pt x="802" y="3540"/>
                    <a:pt x="610" y="2641"/>
                  </a:cubicBezTo>
                  <a:cubicBezTo>
                    <a:pt x="385" y="1695"/>
                    <a:pt x="450" y="1374"/>
                    <a:pt x="642" y="1101"/>
                  </a:cubicBezTo>
                  <a:lnTo>
                    <a:pt x="642" y="1069"/>
                  </a:lnTo>
                  <a:cubicBezTo>
                    <a:pt x="819" y="764"/>
                    <a:pt x="1107" y="411"/>
                    <a:pt x="1252" y="411"/>
                  </a:cubicBezTo>
                  <a:cubicBezTo>
                    <a:pt x="1364" y="395"/>
                    <a:pt x="1476" y="395"/>
                    <a:pt x="1557" y="395"/>
                  </a:cubicBezTo>
                  <a:close/>
                  <a:moveTo>
                    <a:pt x="1586" y="1"/>
                  </a:moveTo>
                  <a:cubicBezTo>
                    <a:pt x="1480" y="1"/>
                    <a:pt x="1363" y="9"/>
                    <a:pt x="1236" y="26"/>
                  </a:cubicBezTo>
                  <a:cubicBezTo>
                    <a:pt x="802" y="90"/>
                    <a:pt x="401" y="748"/>
                    <a:pt x="321" y="893"/>
                  </a:cubicBezTo>
                  <a:cubicBezTo>
                    <a:pt x="32" y="1342"/>
                    <a:pt x="0" y="1791"/>
                    <a:pt x="225" y="2754"/>
                  </a:cubicBezTo>
                  <a:cubicBezTo>
                    <a:pt x="450" y="3764"/>
                    <a:pt x="1396" y="4807"/>
                    <a:pt x="2375" y="5770"/>
                  </a:cubicBezTo>
                  <a:cubicBezTo>
                    <a:pt x="3402" y="6781"/>
                    <a:pt x="5295" y="7454"/>
                    <a:pt x="6161" y="7454"/>
                  </a:cubicBezTo>
                  <a:cubicBezTo>
                    <a:pt x="7011" y="7454"/>
                    <a:pt x="7573" y="6893"/>
                    <a:pt x="7765" y="6684"/>
                  </a:cubicBezTo>
                  <a:lnTo>
                    <a:pt x="7781" y="6668"/>
                  </a:lnTo>
                  <a:cubicBezTo>
                    <a:pt x="8022" y="6428"/>
                    <a:pt x="8102" y="5802"/>
                    <a:pt x="8102" y="5609"/>
                  </a:cubicBezTo>
                  <a:cubicBezTo>
                    <a:pt x="8086" y="5321"/>
                    <a:pt x="7926" y="5192"/>
                    <a:pt x="7830" y="5144"/>
                  </a:cubicBezTo>
                  <a:cubicBezTo>
                    <a:pt x="7733" y="5080"/>
                    <a:pt x="6610" y="4551"/>
                    <a:pt x="6321" y="4406"/>
                  </a:cubicBezTo>
                  <a:cubicBezTo>
                    <a:pt x="6229" y="4362"/>
                    <a:pt x="6143" y="4345"/>
                    <a:pt x="6065" y="4345"/>
                  </a:cubicBezTo>
                  <a:cubicBezTo>
                    <a:pt x="5858" y="4345"/>
                    <a:pt x="5706" y="4469"/>
                    <a:pt x="5648" y="4551"/>
                  </a:cubicBezTo>
                  <a:cubicBezTo>
                    <a:pt x="5439" y="4807"/>
                    <a:pt x="5102" y="5224"/>
                    <a:pt x="5038" y="5289"/>
                  </a:cubicBezTo>
                  <a:cubicBezTo>
                    <a:pt x="5022" y="5305"/>
                    <a:pt x="5006" y="5305"/>
                    <a:pt x="4974" y="5305"/>
                  </a:cubicBezTo>
                  <a:cubicBezTo>
                    <a:pt x="4813" y="5240"/>
                    <a:pt x="3915" y="4887"/>
                    <a:pt x="3450" y="4406"/>
                  </a:cubicBezTo>
                  <a:cubicBezTo>
                    <a:pt x="3016" y="3957"/>
                    <a:pt x="2760" y="3588"/>
                    <a:pt x="2567" y="3347"/>
                  </a:cubicBezTo>
                  <a:cubicBezTo>
                    <a:pt x="2535" y="3283"/>
                    <a:pt x="2487" y="3235"/>
                    <a:pt x="2471" y="3203"/>
                  </a:cubicBezTo>
                  <a:cubicBezTo>
                    <a:pt x="2407" y="3107"/>
                    <a:pt x="2455" y="3026"/>
                    <a:pt x="2471" y="2994"/>
                  </a:cubicBezTo>
                  <a:cubicBezTo>
                    <a:pt x="2535" y="2946"/>
                    <a:pt x="2808" y="2657"/>
                    <a:pt x="2936" y="2465"/>
                  </a:cubicBezTo>
                  <a:cubicBezTo>
                    <a:pt x="3097" y="2224"/>
                    <a:pt x="3049" y="1952"/>
                    <a:pt x="3000" y="1839"/>
                  </a:cubicBezTo>
                  <a:cubicBezTo>
                    <a:pt x="2968" y="1775"/>
                    <a:pt x="2455" y="540"/>
                    <a:pt x="2327" y="315"/>
                  </a:cubicBezTo>
                  <a:cubicBezTo>
                    <a:pt x="2226" y="113"/>
                    <a:pt x="1976" y="1"/>
                    <a:pt x="1586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4405800" y="4261475"/>
              <a:ext cx="416350" cy="383875"/>
            </a:xfrm>
            <a:custGeom>
              <a:avLst/>
              <a:gdLst/>
              <a:ahLst/>
              <a:cxnLst/>
              <a:rect l="l" t="t" r="r" b="b"/>
              <a:pathLst>
                <a:path w="16654" h="15355" extrusionOk="0">
                  <a:moveTo>
                    <a:pt x="10958" y="418"/>
                  </a:moveTo>
                  <a:cubicBezTo>
                    <a:pt x="13846" y="418"/>
                    <a:pt x="16204" y="2760"/>
                    <a:pt x="16204" y="5664"/>
                  </a:cubicBezTo>
                  <a:cubicBezTo>
                    <a:pt x="16253" y="8536"/>
                    <a:pt x="13910" y="10894"/>
                    <a:pt x="10990" y="10894"/>
                  </a:cubicBezTo>
                  <a:cubicBezTo>
                    <a:pt x="10429" y="10894"/>
                    <a:pt x="9867" y="10782"/>
                    <a:pt x="9338" y="10605"/>
                  </a:cubicBezTo>
                  <a:cubicBezTo>
                    <a:pt x="9306" y="10605"/>
                    <a:pt x="9290" y="10589"/>
                    <a:pt x="9258" y="10589"/>
                  </a:cubicBezTo>
                  <a:cubicBezTo>
                    <a:pt x="9177" y="10573"/>
                    <a:pt x="9113" y="10525"/>
                    <a:pt x="9033" y="10509"/>
                  </a:cubicBezTo>
                  <a:cubicBezTo>
                    <a:pt x="8985" y="10493"/>
                    <a:pt x="8969" y="10493"/>
                    <a:pt x="8937" y="10461"/>
                  </a:cubicBezTo>
                  <a:cubicBezTo>
                    <a:pt x="8873" y="10445"/>
                    <a:pt x="8808" y="10413"/>
                    <a:pt x="8728" y="10381"/>
                  </a:cubicBezTo>
                  <a:cubicBezTo>
                    <a:pt x="8696" y="10365"/>
                    <a:pt x="8664" y="10365"/>
                    <a:pt x="8632" y="10349"/>
                  </a:cubicBezTo>
                  <a:cubicBezTo>
                    <a:pt x="8536" y="10300"/>
                    <a:pt x="8455" y="10252"/>
                    <a:pt x="8343" y="10204"/>
                  </a:cubicBezTo>
                  <a:cubicBezTo>
                    <a:pt x="8327" y="10188"/>
                    <a:pt x="8311" y="10188"/>
                    <a:pt x="8263" y="10188"/>
                  </a:cubicBezTo>
                  <a:lnTo>
                    <a:pt x="8231" y="10188"/>
                  </a:lnTo>
                  <a:cubicBezTo>
                    <a:pt x="8215" y="10188"/>
                    <a:pt x="8183" y="10188"/>
                    <a:pt x="8167" y="10204"/>
                  </a:cubicBezTo>
                  <a:lnTo>
                    <a:pt x="6386" y="10830"/>
                  </a:lnTo>
                  <a:lnTo>
                    <a:pt x="6739" y="8921"/>
                  </a:lnTo>
                  <a:cubicBezTo>
                    <a:pt x="6771" y="8857"/>
                    <a:pt x="6739" y="8792"/>
                    <a:pt x="6707" y="8760"/>
                  </a:cubicBezTo>
                  <a:cubicBezTo>
                    <a:pt x="6627" y="8664"/>
                    <a:pt x="6562" y="8568"/>
                    <a:pt x="6482" y="8439"/>
                  </a:cubicBezTo>
                  <a:cubicBezTo>
                    <a:pt x="6466" y="8391"/>
                    <a:pt x="6418" y="8343"/>
                    <a:pt x="6402" y="8295"/>
                  </a:cubicBezTo>
                  <a:cubicBezTo>
                    <a:pt x="6370" y="8247"/>
                    <a:pt x="6338" y="8183"/>
                    <a:pt x="6306" y="8119"/>
                  </a:cubicBezTo>
                  <a:cubicBezTo>
                    <a:pt x="6258" y="8054"/>
                    <a:pt x="6241" y="7990"/>
                    <a:pt x="6209" y="7942"/>
                  </a:cubicBezTo>
                  <a:cubicBezTo>
                    <a:pt x="6177" y="7894"/>
                    <a:pt x="6161" y="7846"/>
                    <a:pt x="6145" y="7798"/>
                  </a:cubicBezTo>
                  <a:cubicBezTo>
                    <a:pt x="6097" y="7717"/>
                    <a:pt x="6081" y="7653"/>
                    <a:pt x="6049" y="7573"/>
                  </a:cubicBezTo>
                  <a:cubicBezTo>
                    <a:pt x="6017" y="7541"/>
                    <a:pt x="6017" y="7493"/>
                    <a:pt x="6001" y="7461"/>
                  </a:cubicBezTo>
                  <a:cubicBezTo>
                    <a:pt x="5985" y="7381"/>
                    <a:pt x="5937" y="7300"/>
                    <a:pt x="5921" y="7220"/>
                  </a:cubicBezTo>
                  <a:cubicBezTo>
                    <a:pt x="5921" y="7188"/>
                    <a:pt x="5905" y="7156"/>
                    <a:pt x="5905" y="7140"/>
                  </a:cubicBezTo>
                  <a:cubicBezTo>
                    <a:pt x="5824" y="6835"/>
                    <a:pt x="5744" y="6514"/>
                    <a:pt x="5728" y="6177"/>
                  </a:cubicBezTo>
                  <a:cubicBezTo>
                    <a:pt x="5696" y="6017"/>
                    <a:pt x="5696" y="5824"/>
                    <a:pt x="5696" y="5664"/>
                  </a:cubicBezTo>
                  <a:cubicBezTo>
                    <a:pt x="5696" y="2776"/>
                    <a:pt x="8054" y="418"/>
                    <a:pt x="10958" y="418"/>
                  </a:cubicBezTo>
                  <a:close/>
                  <a:moveTo>
                    <a:pt x="4733" y="6258"/>
                  </a:moveTo>
                  <a:cubicBezTo>
                    <a:pt x="4958" y="6258"/>
                    <a:pt x="5167" y="6274"/>
                    <a:pt x="5375" y="6290"/>
                  </a:cubicBezTo>
                  <a:lnTo>
                    <a:pt x="5375" y="6354"/>
                  </a:lnTo>
                  <a:cubicBezTo>
                    <a:pt x="5407" y="6434"/>
                    <a:pt x="5407" y="6514"/>
                    <a:pt x="5423" y="6594"/>
                  </a:cubicBezTo>
                  <a:cubicBezTo>
                    <a:pt x="5423" y="6643"/>
                    <a:pt x="5439" y="6675"/>
                    <a:pt x="5439" y="6723"/>
                  </a:cubicBezTo>
                  <a:cubicBezTo>
                    <a:pt x="5455" y="6803"/>
                    <a:pt x="5487" y="6899"/>
                    <a:pt x="5503" y="6979"/>
                  </a:cubicBezTo>
                  <a:cubicBezTo>
                    <a:pt x="5536" y="7172"/>
                    <a:pt x="5600" y="7365"/>
                    <a:pt x="5680" y="7557"/>
                  </a:cubicBezTo>
                  <a:cubicBezTo>
                    <a:pt x="5696" y="7605"/>
                    <a:pt x="5696" y="7621"/>
                    <a:pt x="5728" y="7653"/>
                  </a:cubicBezTo>
                  <a:cubicBezTo>
                    <a:pt x="5744" y="7734"/>
                    <a:pt x="5776" y="7798"/>
                    <a:pt x="5808" y="7878"/>
                  </a:cubicBezTo>
                  <a:cubicBezTo>
                    <a:pt x="5824" y="7942"/>
                    <a:pt x="5840" y="7974"/>
                    <a:pt x="5856" y="8038"/>
                  </a:cubicBezTo>
                  <a:cubicBezTo>
                    <a:pt x="5889" y="8103"/>
                    <a:pt x="5921" y="8167"/>
                    <a:pt x="5969" y="8215"/>
                  </a:cubicBezTo>
                  <a:cubicBezTo>
                    <a:pt x="6001" y="8279"/>
                    <a:pt x="6017" y="8343"/>
                    <a:pt x="6065" y="8423"/>
                  </a:cubicBezTo>
                  <a:cubicBezTo>
                    <a:pt x="6081" y="8455"/>
                    <a:pt x="6129" y="8520"/>
                    <a:pt x="6145" y="8568"/>
                  </a:cubicBezTo>
                  <a:cubicBezTo>
                    <a:pt x="6209" y="8664"/>
                    <a:pt x="6290" y="8776"/>
                    <a:pt x="6338" y="8889"/>
                  </a:cubicBezTo>
                  <a:lnTo>
                    <a:pt x="6338" y="8905"/>
                  </a:lnTo>
                  <a:lnTo>
                    <a:pt x="6049" y="10461"/>
                  </a:lnTo>
                  <a:cubicBezTo>
                    <a:pt x="6001" y="10413"/>
                    <a:pt x="5921" y="10349"/>
                    <a:pt x="5840" y="10349"/>
                  </a:cubicBezTo>
                  <a:cubicBezTo>
                    <a:pt x="5696" y="10349"/>
                    <a:pt x="5584" y="10461"/>
                    <a:pt x="5584" y="10605"/>
                  </a:cubicBezTo>
                  <a:cubicBezTo>
                    <a:pt x="5584" y="10750"/>
                    <a:pt x="5696" y="10862"/>
                    <a:pt x="5840" y="10862"/>
                  </a:cubicBezTo>
                  <a:cubicBezTo>
                    <a:pt x="5905" y="10862"/>
                    <a:pt x="5937" y="10846"/>
                    <a:pt x="5985" y="10830"/>
                  </a:cubicBezTo>
                  <a:lnTo>
                    <a:pt x="5985" y="10830"/>
                  </a:lnTo>
                  <a:lnTo>
                    <a:pt x="5937" y="11071"/>
                  </a:lnTo>
                  <a:cubicBezTo>
                    <a:pt x="5921" y="11151"/>
                    <a:pt x="5969" y="11199"/>
                    <a:pt x="6001" y="11247"/>
                  </a:cubicBezTo>
                  <a:cubicBezTo>
                    <a:pt x="6017" y="11263"/>
                    <a:pt x="6049" y="11263"/>
                    <a:pt x="6065" y="11279"/>
                  </a:cubicBezTo>
                  <a:lnTo>
                    <a:pt x="6145" y="11279"/>
                  </a:lnTo>
                  <a:cubicBezTo>
                    <a:pt x="6161" y="11279"/>
                    <a:pt x="6177" y="11279"/>
                    <a:pt x="6193" y="11263"/>
                  </a:cubicBezTo>
                  <a:lnTo>
                    <a:pt x="8247" y="10557"/>
                  </a:lnTo>
                  <a:lnTo>
                    <a:pt x="8600" y="10750"/>
                  </a:lnTo>
                  <a:cubicBezTo>
                    <a:pt x="8648" y="10766"/>
                    <a:pt x="8664" y="10766"/>
                    <a:pt x="8712" y="10782"/>
                  </a:cubicBezTo>
                  <a:cubicBezTo>
                    <a:pt x="8808" y="10830"/>
                    <a:pt x="8889" y="10862"/>
                    <a:pt x="8985" y="10910"/>
                  </a:cubicBezTo>
                  <a:cubicBezTo>
                    <a:pt x="9001" y="10910"/>
                    <a:pt x="9033" y="10926"/>
                    <a:pt x="9049" y="10926"/>
                  </a:cubicBezTo>
                  <a:cubicBezTo>
                    <a:pt x="9017" y="11744"/>
                    <a:pt x="8728" y="12498"/>
                    <a:pt x="8247" y="13140"/>
                  </a:cubicBezTo>
                  <a:cubicBezTo>
                    <a:pt x="8215" y="13172"/>
                    <a:pt x="8215" y="13236"/>
                    <a:pt x="8215" y="13301"/>
                  </a:cubicBezTo>
                  <a:lnTo>
                    <a:pt x="8504" y="14825"/>
                  </a:lnTo>
                  <a:lnTo>
                    <a:pt x="7060" y="14311"/>
                  </a:lnTo>
                  <a:cubicBezTo>
                    <a:pt x="7042" y="14305"/>
                    <a:pt x="7022" y="14302"/>
                    <a:pt x="7002" y="14302"/>
                  </a:cubicBezTo>
                  <a:cubicBezTo>
                    <a:pt x="6967" y="14302"/>
                    <a:pt x="6930" y="14313"/>
                    <a:pt x="6899" y="14343"/>
                  </a:cubicBezTo>
                  <a:cubicBezTo>
                    <a:pt x="6241" y="14712"/>
                    <a:pt x="5503" y="14921"/>
                    <a:pt x="4733" y="14921"/>
                  </a:cubicBezTo>
                  <a:cubicBezTo>
                    <a:pt x="2359" y="14921"/>
                    <a:pt x="402" y="12980"/>
                    <a:pt x="402" y="10589"/>
                  </a:cubicBezTo>
                  <a:cubicBezTo>
                    <a:pt x="402" y="8199"/>
                    <a:pt x="2359" y="6258"/>
                    <a:pt x="4733" y="6258"/>
                  </a:cubicBezTo>
                  <a:close/>
                  <a:moveTo>
                    <a:pt x="10990" y="1"/>
                  </a:moveTo>
                  <a:cubicBezTo>
                    <a:pt x="7894" y="1"/>
                    <a:pt x="5343" y="2519"/>
                    <a:pt x="5343" y="5648"/>
                  </a:cubicBezTo>
                  <a:cubicBezTo>
                    <a:pt x="5343" y="5728"/>
                    <a:pt x="5343" y="5840"/>
                    <a:pt x="5359" y="5921"/>
                  </a:cubicBezTo>
                  <a:cubicBezTo>
                    <a:pt x="5167" y="5889"/>
                    <a:pt x="4958" y="5872"/>
                    <a:pt x="4733" y="5872"/>
                  </a:cubicBezTo>
                  <a:cubicBezTo>
                    <a:pt x="2134" y="5872"/>
                    <a:pt x="1" y="8006"/>
                    <a:pt x="1" y="10605"/>
                  </a:cubicBezTo>
                  <a:cubicBezTo>
                    <a:pt x="1" y="13220"/>
                    <a:pt x="2134" y="15338"/>
                    <a:pt x="4733" y="15338"/>
                  </a:cubicBezTo>
                  <a:cubicBezTo>
                    <a:pt x="5536" y="15338"/>
                    <a:pt x="6322" y="15146"/>
                    <a:pt x="7028" y="14761"/>
                  </a:cubicBezTo>
                  <a:lnTo>
                    <a:pt x="8712" y="15338"/>
                  </a:lnTo>
                  <a:cubicBezTo>
                    <a:pt x="8728" y="15338"/>
                    <a:pt x="8744" y="15354"/>
                    <a:pt x="8760" y="15354"/>
                  </a:cubicBezTo>
                  <a:cubicBezTo>
                    <a:pt x="8808" y="15354"/>
                    <a:pt x="8873" y="15338"/>
                    <a:pt x="8905" y="15322"/>
                  </a:cubicBezTo>
                  <a:cubicBezTo>
                    <a:pt x="8969" y="15274"/>
                    <a:pt x="8985" y="15194"/>
                    <a:pt x="8969" y="15146"/>
                  </a:cubicBezTo>
                  <a:lnTo>
                    <a:pt x="8632" y="13349"/>
                  </a:lnTo>
                  <a:cubicBezTo>
                    <a:pt x="9081" y="12691"/>
                    <a:pt x="9370" y="11937"/>
                    <a:pt x="9450" y="11103"/>
                  </a:cubicBezTo>
                  <a:cubicBezTo>
                    <a:pt x="9948" y="11247"/>
                    <a:pt x="10477" y="11327"/>
                    <a:pt x="10990" y="11327"/>
                  </a:cubicBezTo>
                  <a:cubicBezTo>
                    <a:pt x="14103" y="11327"/>
                    <a:pt x="16654" y="8808"/>
                    <a:pt x="16654" y="5680"/>
                  </a:cubicBezTo>
                  <a:cubicBezTo>
                    <a:pt x="16654" y="2551"/>
                    <a:pt x="14119" y="1"/>
                    <a:pt x="10990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4609550" y="4436350"/>
              <a:ext cx="142425" cy="10050"/>
            </a:xfrm>
            <a:custGeom>
              <a:avLst/>
              <a:gdLst/>
              <a:ahLst/>
              <a:cxnLst/>
              <a:rect l="l" t="t" r="r" b="b"/>
              <a:pathLst>
                <a:path w="5697" h="402" extrusionOk="0">
                  <a:moveTo>
                    <a:pt x="193" y="1"/>
                  </a:moveTo>
                  <a:cubicBezTo>
                    <a:pt x="81" y="1"/>
                    <a:pt x="1" y="81"/>
                    <a:pt x="1" y="209"/>
                  </a:cubicBezTo>
                  <a:cubicBezTo>
                    <a:pt x="1" y="321"/>
                    <a:pt x="81" y="402"/>
                    <a:pt x="193" y="402"/>
                  </a:cubicBezTo>
                  <a:lnTo>
                    <a:pt x="5487" y="402"/>
                  </a:lnTo>
                  <a:cubicBezTo>
                    <a:pt x="5616" y="402"/>
                    <a:pt x="5696" y="321"/>
                    <a:pt x="5696" y="209"/>
                  </a:cubicBezTo>
                  <a:cubicBezTo>
                    <a:pt x="5696" y="81"/>
                    <a:pt x="5616" y="1"/>
                    <a:pt x="5487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4609550" y="4397450"/>
              <a:ext cx="142425" cy="10050"/>
            </a:xfrm>
            <a:custGeom>
              <a:avLst/>
              <a:gdLst/>
              <a:ahLst/>
              <a:cxnLst/>
              <a:rect l="l" t="t" r="r" b="b"/>
              <a:pathLst>
                <a:path w="5697" h="402" extrusionOk="0">
                  <a:moveTo>
                    <a:pt x="193" y="0"/>
                  </a:moveTo>
                  <a:cubicBezTo>
                    <a:pt x="81" y="0"/>
                    <a:pt x="1" y="81"/>
                    <a:pt x="1" y="193"/>
                  </a:cubicBezTo>
                  <a:cubicBezTo>
                    <a:pt x="1" y="321"/>
                    <a:pt x="81" y="401"/>
                    <a:pt x="193" y="401"/>
                  </a:cubicBezTo>
                  <a:lnTo>
                    <a:pt x="5487" y="401"/>
                  </a:lnTo>
                  <a:cubicBezTo>
                    <a:pt x="5616" y="401"/>
                    <a:pt x="5696" y="321"/>
                    <a:pt x="5696" y="193"/>
                  </a:cubicBezTo>
                  <a:cubicBezTo>
                    <a:pt x="5696" y="81"/>
                    <a:pt x="5616" y="0"/>
                    <a:pt x="5487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4609550" y="4358550"/>
              <a:ext cx="142425" cy="10050"/>
            </a:xfrm>
            <a:custGeom>
              <a:avLst/>
              <a:gdLst/>
              <a:ahLst/>
              <a:cxnLst/>
              <a:rect l="l" t="t" r="r" b="b"/>
              <a:pathLst>
                <a:path w="5697" h="402" extrusionOk="0">
                  <a:moveTo>
                    <a:pt x="193" y="0"/>
                  </a:moveTo>
                  <a:cubicBezTo>
                    <a:pt x="81" y="0"/>
                    <a:pt x="1" y="80"/>
                    <a:pt x="1" y="209"/>
                  </a:cubicBezTo>
                  <a:cubicBezTo>
                    <a:pt x="1" y="321"/>
                    <a:pt x="81" y="401"/>
                    <a:pt x="193" y="401"/>
                  </a:cubicBezTo>
                  <a:lnTo>
                    <a:pt x="5487" y="401"/>
                  </a:lnTo>
                  <a:cubicBezTo>
                    <a:pt x="5616" y="401"/>
                    <a:pt x="5696" y="321"/>
                    <a:pt x="5696" y="209"/>
                  </a:cubicBezTo>
                  <a:cubicBezTo>
                    <a:pt x="5696" y="80"/>
                    <a:pt x="5616" y="0"/>
                    <a:pt x="5487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4486825" y="4520175"/>
              <a:ext cx="12850" cy="12850"/>
            </a:xfrm>
            <a:custGeom>
              <a:avLst/>
              <a:gdLst/>
              <a:ahLst/>
              <a:cxnLst/>
              <a:rect l="l" t="t" r="r" b="b"/>
              <a:pathLst>
                <a:path w="514" h="514" extrusionOk="0">
                  <a:moveTo>
                    <a:pt x="257" y="1"/>
                  </a:moveTo>
                  <a:cubicBezTo>
                    <a:pt x="113" y="1"/>
                    <a:pt x="0" y="113"/>
                    <a:pt x="0" y="257"/>
                  </a:cubicBezTo>
                  <a:cubicBezTo>
                    <a:pt x="0" y="402"/>
                    <a:pt x="113" y="514"/>
                    <a:pt x="257" y="514"/>
                  </a:cubicBezTo>
                  <a:cubicBezTo>
                    <a:pt x="401" y="514"/>
                    <a:pt x="514" y="402"/>
                    <a:pt x="514" y="257"/>
                  </a:cubicBezTo>
                  <a:cubicBezTo>
                    <a:pt x="514" y="113"/>
                    <a:pt x="401" y="1"/>
                    <a:pt x="257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4517700" y="4519775"/>
              <a:ext cx="13275" cy="12850"/>
            </a:xfrm>
            <a:custGeom>
              <a:avLst/>
              <a:gdLst/>
              <a:ahLst/>
              <a:cxnLst/>
              <a:rect l="l" t="t" r="r" b="b"/>
              <a:pathLst>
                <a:path w="531" h="514" extrusionOk="0">
                  <a:moveTo>
                    <a:pt x="257" y="1"/>
                  </a:moveTo>
                  <a:cubicBezTo>
                    <a:pt x="129" y="1"/>
                    <a:pt x="1" y="113"/>
                    <a:pt x="1" y="257"/>
                  </a:cubicBezTo>
                  <a:cubicBezTo>
                    <a:pt x="1" y="402"/>
                    <a:pt x="129" y="514"/>
                    <a:pt x="257" y="514"/>
                  </a:cubicBezTo>
                  <a:cubicBezTo>
                    <a:pt x="402" y="514"/>
                    <a:pt x="530" y="402"/>
                    <a:pt x="530" y="257"/>
                  </a:cubicBezTo>
                  <a:cubicBezTo>
                    <a:pt x="530" y="113"/>
                    <a:pt x="418" y="1"/>
                    <a:pt x="257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234900" y="891950"/>
              <a:ext cx="112725" cy="145625"/>
            </a:xfrm>
            <a:custGeom>
              <a:avLst/>
              <a:gdLst/>
              <a:ahLst/>
              <a:cxnLst/>
              <a:rect l="l" t="t" r="r" b="b"/>
              <a:pathLst>
                <a:path w="4509" h="5825" extrusionOk="0">
                  <a:moveTo>
                    <a:pt x="466" y="1"/>
                  </a:moveTo>
                  <a:cubicBezTo>
                    <a:pt x="305" y="1"/>
                    <a:pt x="161" y="17"/>
                    <a:pt x="17" y="33"/>
                  </a:cubicBezTo>
                  <a:lnTo>
                    <a:pt x="17" y="434"/>
                  </a:lnTo>
                  <a:cubicBezTo>
                    <a:pt x="145" y="402"/>
                    <a:pt x="305" y="370"/>
                    <a:pt x="466" y="370"/>
                  </a:cubicBezTo>
                  <a:cubicBezTo>
                    <a:pt x="1653" y="370"/>
                    <a:pt x="2600" y="1332"/>
                    <a:pt x="2600" y="2503"/>
                  </a:cubicBezTo>
                  <a:cubicBezTo>
                    <a:pt x="2600" y="2600"/>
                    <a:pt x="2680" y="2696"/>
                    <a:pt x="2792" y="2696"/>
                  </a:cubicBezTo>
                  <a:cubicBezTo>
                    <a:pt x="3514" y="2744"/>
                    <a:pt x="4092" y="3322"/>
                    <a:pt x="4092" y="4060"/>
                  </a:cubicBezTo>
                  <a:cubicBezTo>
                    <a:pt x="4092" y="4814"/>
                    <a:pt x="3498" y="5423"/>
                    <a:pt x="2728" y="5423"/>
                  </a:cubicBezTo>
                  <a:lnTo>
                    <a:pt x="1" y="5423"/>
                  </a:lnTo>
                  <a:lnTo>
                    <a:pt x="1" y="5824"/>
                  </a:lnTo>
                  <a:lnTo>
                    <a:pt x="2744" y="5824"/>
                  </a:lnTo>
                  <a:cubicBezTo>
                    <a:pt x="2754" y="5825"/>
                    <a:pt x="2764" y="5825"/>
                    <a:pt x="2774" y="5825"/>
                  </a:cubicBezTo>
                  <a:cubicBezTo>
                    <a:pt x="3723" y="5825"/>
                    <a:pt x="4509" y="5060"/>
                    <a:pt x="4509" y="4092"/>
                  </a:cubicBezTo>
                  <a:cubicBezTo>
                    <a:pt x="4509" y="3209"/>
                    <a:pt x="3867" y="2455"/>
                    <a:pt x="3001" y="2343"/>
                  </a:cubicBezTo>
                  <a:cubicBezTo>
                    <a:pt x="2905" y="1043"/>
                    <a:pt x="1798" y="1"/>
                    <a:pt x="466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391625" y="858675"/>
              <a:ext cx="50975" cy="4425"/>
            </a:xfrm>
            <a:custGeom>
              <a:avLst/>
              <a:gdLst/>
              <a:ahLst/>
              <a:cxnLst/>
              <a:rect l="l" t="t" r="r" b="b"/>
              <a:pathLst>
                <a:path w="2039" h="177" extrusionOk="0">
                  <a:moveTo>
                    <a:pt x="1" y="0"/>
                  </a:moveTo>
                  <a:cubicBezTo>
                    <a:pt x="322" y="128"/>
                    <a:pt x="675" y="176"/>
                    <a:pt x="1012" y="176"/>
                  </a:cubicBezTo>
                  <a:cubicBezTo>
                    <a:pt x="1349" y="176"/>
                    <a:pt x="1718" y="128"/>
                    <a:pt x="2039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1271300" y="889950"/>
              <a:ext cx="291625" cy="150425"/>
            </a:xfrm>
            <a:custGeom>
              <a:avLst/>
              <a:gdLst/>
              <a:ahLst/>
              <a:cxnLst/>
              <a:rect l="l" t="t" r="r" b="b"/>
              <a:pathLst>
                <a:path w="11665" h="6017" extrusionOk="0">
                  <a:moveTo>
                    <a:pt x="5841" y="385"/>
                  </a:moveTo>
                  <a:cubicBezTo>
                    <a:pt x="8777" y="385"/>
                    <a:pt x="11151" y="2712"/>
                    <a:pt x="11263" y="5616"/>
                  </a:cubicBezTo>
                  <a:lnTo>
                    <a:pt x="434" y="5616"/>
                  </a:lnTo>
                  <a:cubicBezTo>
                    <a:pt x="530" y="2728"/>
                    <a:pt x="2921" y="385"/>
                    <a:pt x="5841" y="385"/>
                  </a:cubicBezTo>
                  <a:close/>
                  <a:moveTo>
                    <a:pt x="5841" y="0"/>
                  </a:moveTo>
                  <a:cubicBezTo>
                    <a:pt x="2632" y="0"/>
                    <a:pt x="33" y="2599"/>
                    <a:pt x="33" y="5808"/>
                  </a:cubicBezTo>
                  <a:cubicBezTo>
                    <a:pt x="1" y="5920"/>
                    <a:pt x="113" y="6017"/>
                    <a:pt x="210" y="6017"/>
                  </a:cubicBezTo>
                  <a:lnTo>
                    <a:pt x="11456" y="6017"/>
                  </a:lnTo>
                  <a:cubicBezTo>
                    <a:pt x="11584" y="6017"/>
                    <a:pt x="11665" y="5936"/>
                    <a:pt x="11665" y="5808"/>
                  </a:cubicBezTo>
                  <a:cubicBezTo>
                    <a:pt x="11665" y="2599"/>
                    <a:pt x="9049" y="0"/>
                    <a:pt x="5841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2136850" y="1265775"/>
              <a:ext cx="130375" cy="130375"/>
            </a:xfrm>
            <a:custGeom>
              <a:avLst/>
              <a:gdLst/>
              <a:ahLst/>
              <a:cxnLst/>
              <a:rect l="l" t="t" r="r" b="b"/>
              <a:pathLst>
                <a:path w="5215" h="5215" extrusionOk="0">
                  <a:moveTo>
                    <a:pt x="2632" y="1187"/>
                  </a:moveTo>
                  <a:cubicBezTo>
                    <a:pt x="2889" y="1829"/>
                    <a:pt x="3402" y="2326"/>
                    <a:pt x="4028" y="2583"/>
                  </a:cubicBezTo>
                  <a:cubicBezTo>
                    <a:pt x="3386" y="2856"/>
                    <a:pt x="2889" y="3369"/>
                    <a:pt x="2632" y="3995"/>
                  </a:cubicBezTo>
                  <a:cubicBezTo>
                    <a:pt x="2359" y="3353"/>
                    <a:pt x="1846" y="2856"/>
                    <a:pt x="1220" y="2583"/>
                  </a:cubicBezTo>
                  <a:cubicBezTo>
                    <a:pt x="1846" y="2326"/>
                    <a:pt x="2359" y="1829"/>
                    <a:pt x="2632" y="1187"/>
                  </a:cubicBezTo>
                  <a:close/>
                  <a:moveTo>
                    <a:pt x="2600" y="0"/>
                  </a:moveTo>
                  <a:cubicBezTo>
                    <a:pt x="2487" y="0"/>
                    <a:pt x="2407" y="80"/>
                    <a:pt x="2407" y="209"/>
                  </a:cubicBezTo>
                  <a:cubicBezTo>
                    <a:pt x="2407" y="1428"/>
                    <a:pt x="1397" y="2407"/>
                    <a:pt x="193" y="2407"/>
                  </a:cubicBezTo>
                  <a:cubicBezTo>
                    <a:pt x="97" y="2407"/>
                    <a:pt x="1" y="2487"/>
                    <a:pt x="1" y="2615"/>
                  </a:cubicBezTo>
                  <a:cubicBezTo>
                    <a:pt x="1" y="2727"/>
                    <a:pt x="81" y="2808"/>
                    <a:pt x="193" y="2808"/>
                  </a:cubicBezTo>
                  <a:cubicBezTo>
                    <a:pt x="1429" y="2808"/>
                    <a:pt x="2407" y="3818"/>
                    <a:pt x="2407" y="5022"/>
                  </a:cubicBezTo>
                  <a:cubicBezTo>
                    <a:pt x="2407" y="5134"/>
                    <a:pt x="2487" y="5214"/>
                    <a:pt x="2600" y="5214"/>
                  </a:cubicBezTo>
                  <a:cubicBezTo>
                    <a:pt x="2728" y="5214"/>
                    <a:pt x="2808" y="5134"/>
                    <a:pt x="2808" y="5022"/>
                  </a:cubicBezTo>
                  <a:cubicBezTo>
                    <a:pt x="2808" y="3786"/>
                    <a:pt x="3803" y="2808"/>
                    <a:pt x="5006" y="2808"/>
                  </a:cubicBezTo>
                  <a:cubicBezTo>
                    <a:pt x="5135" y="2808"/>
                    <a:pt x="5215" y="2727"/>
                    <a:pt x="5215" y="2615"/>
                  </a:cubicBezTo>
                  <a:cubicBezTo>
                    <a:pt x="5215" y="2487"/>
                    <a:pt x="5135" y="2407"/>
                    <a:pt x="5006" y="2407"/>
                  </a:cubicBezTo>
                  <a:cubicBezTo>
                    <a:pt x="3787" y="2407"/>
                    <a:pt x="2808" y="1412"/>
                    <a:pt x="2808" y="209"/>
                  </a:cubicBezTo>
                  <a:cubicBezTo>
                    <a:pt x="2808" y="80"/>
                    <a:pt x="2728" y="0"/>
                    <a:pt x="2600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783200" y="1174725"/>
              <a:ext cx="130375" cy="130375"/>
            </a:xfrm>
            <a:custGeom>
              <a:avLst/>
              <a:gdLst/>
              <a:ahLst/>
              <a:cxnLst/>
              <a:rect l="l" t="t" r="r" b="b"/>
              <a:pathLst>
                <a:path w="5215" h="5215" extrusionOk="0">
                  <a:moveTo>
                    <a:pt x="2599" y="1203"/>
                  </a:moveTo>
                  <a:cubicBezTo>
                    <a:pt x="2872" y="1845"/>
                    <a:pt x="3385" y="2343"/>
                    <a:pt x="4011" y="2599"/>
                  </a:cubicBezTo>
                  <a:cubicBezTo>
                    <a:pt x="3369" y="2856"/>
                    <a:pt x="2872" y="3369"/>
                    <a:pt x="2599" y="4011"/>
                  </a:cubicBezTo>
                  <a:cubicBezTo>
                    <a:pt x="2342" y="3369"/>
                    <a:pt x="1829" y="2856"/>
                    <a:pt x="1203" y="2599"/>
                  </a:cubicBezTo>
                  <a:cubicBezTo>
                    <a:pt x="1845" y="2343"/>
                    <a:pt x="2342" y="1813"/>
                    <a:pt x="2599" y="1203"/>
                  </a:cubicBezTo>
                  <a:close/>
                  <a:moveTo>
                    <a:pt x="2599" y="0"/>
                  </a:moveTo>
                  <a:cubicBezTo>
                    <a:pt x="2487" y="0"/>
                    <a:pt x="2407" y="80"/>
                    <a:pt x="2407" y="193"/>
                  </a:cubicBezTo>
                  <a:cubicBezTo>
                    <a:pt x="2407" y="1412"/>
                    <a:pt x="1396" y="2407"/>
                    <a:pt x="193" y="2407"/>
                  </a:cubicBezTo>
                  <a:cubicBezTo>
                    <a:pt x="80" y="2407"/>
                    <a:pt x="0" y="2487"/>
                    <a:pt x="0" y="2599"/>
                  </a:cubicBezTo>
                  <a:cubicBezTo>
                    <a:pt x="0" y="2712"/>
                    <a:pt x="80" y="2808"/>
                    <a:pt x="193" y="2808"/>
                  </a:cubicBezTo>
                  <a:cubicBezTo>
                    <a:pt x="1412" y="2808"/>
                    <a:pt x="2407" y="3803"/>
                    <a:pt x="2407" y="5006"/>
                  </a:cubicBezTo>
                  <a:cubicBezTo>
                    <a:pt x="2407" y="5134"/>
                    <a:pt x="2487" y="5214"/>
                    <a:pt x="2599" y="5214"/>
                  </a:cubicBezTo>
                  <a:cubicBezTo>
                    <a:pt x="2727" y="5214"/>
                    <a:pt x="2808" y="5134"/>
                    <a:pt x="2808" y="5006"/>
                  </a:cubicBezTo>
                  <a:cubicBezTo>
                    <a:pt x="2808" y="3786"/>
                    <a:pt x="3802" y="2808"/>
                    <a:pt x="5006" y="2808"/>
                  </a:cubicBezTo>
                  <a:cubicBezTo>
                    <a:pt x="5134" y="2808"/>
                    <a:pt x="5214" y="2712"/>
                    <a:pt x="5214" y="2599"/>
                  </a:cubicBezTo>
                  <a:cubicBezTo>
                    <a:pt x="5214" y="2487"/>
                    <a:pt x="5134" y="2407"/>
                    <a:pt x="5006" y="2407"/>
                  </a:cubicBezTo>
                  <a:cubicBezTo>
                    <a:pt x="3786" y="2407"/>
                    <a:pt x="2808" y="1396"/>
                    <a:pt x="2808" y="193"/>
                  </a:cubicBezTo>
                  <a:cubicBezTo>
                    <a:pt x="2808" y="80"/>
                    <a:pt x="2727" y="0"/>
                    <a:pt x="2599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225100" y="1891450"/>
              <a:ext cx="130375" cy="130375"/>
            </a:xfrm>
            <a:custGeom>
              <a:avLst/>
              <a:gdLst/>
              <a:ahLst/>
              <a:cxnLst/>
              <a:rect l="l" t="t" r="r" b="b"/>
              <a:pathLst>
                <a:path w="5215" h="5215" extrusionOk="0">
                  <a:moveTo>
                    <a:pt x="2583" y="1204"/>
                  </a:moveTo>
                  <a:cubicBezTo>
                    <a:pt x="2840" y="1846"/>
                    <a:pt x="3369" y="2343"/>
                    <a:pt x="3995" y="2616"/>
                  </a:cubicBezTo>
                  <a:cubicBezTo>
                    <a:pt x="3369" y="2873"/>
                    <a:pt x="2872" y="3370"/>
                    <a:pt x="2583" y="4012"/>
                  </a:cubicBezTo>
                  <a:cubicBezTo>
                    <a:pt x="2327" y="3370"/>
                    <a:pt x="1797" y="2873"/>
                    <a:pt x="1188" y="2616"/>
                  </a:cubicBezTo>
                  <a:cubicBezTo>
                    <a:pt x="1829" y="2343"/>
                    <a:pt x="2327" y="1830"/>
                    <a:pt x="2583" y="1204"/>
                  </a:cubicBezTo>
                  <a:close/>
                  <a:moveTo>
                    <a:pt x="2599" y="1"/>
                  </a:moveTo>
                  <a:cubicBezTo>
                    <a:pt x="2487" y="1"/>
                    <a:pt x="2407" y="81"/>
                    <a:pt x="2407" y="209"/>
                  </a:cubicBezTo>
                  <a:cubicBezTo>
                    <a:pt x="2407" y="1429"/>
                    <a:pt x="1396" y="2407"/>
                    <a:pt x="193" y="2407"/>
                  </a:cubicBezTo>
                  <a:cubicBezTo>
                    <a:pt x="81" y="2407"/>
                    <a:pt x="0" y="2488"/>
                    <a:pt x="0" y="2616"/>
                  </a:cubicBezTo>
                  <a:cubicBezTo>
                    <a:pt x="0" y="2728"/>
                    <a:pt x="81" y="2808"/>
                    <a:pt x="193" y="2808"/>
                  </a:cubicBezTo>
                  <a:cubicBezTo>
                    <a:pt x="1428" y="2808"/>
                    <a:pt x="2407" y="3819"/>
                    <a:pt x="2407" y="5022"/>
                  </a:cubicBezTo>
                  <a:cubicBezTo>
                    <a:pt x="2407" y="5135"/>
                    <a:pt x="2487" y="5215"/>
                    <a:pt x="2599" y="5215"/>
                  </a:cubicBezTo>
                  <a:cubicBezTo>
                    <a:pt x="2728" y="5215"/>
                    <a:pt x="2808" y="5135"/>
                    <a:pt x="2808" y="5022"/>
                  </a:cubicBezTo>
                  <a:cubicBezTo>
                    <a:pt x="2808" y="3787"/>
                    <a:pt x="3803" y="2808"/>
                    <a:pt x="5006" y="2808"/>
                  </a:cubicBezTo>
                  <a:cubicBezTo>
                    <a:pt x="5134" y="2808"/>
                    <a:pt x="5214" y="2728"/>
                    <a:pt x="5214" y="2616"/>
                  </a:cubicBezTo>
                  <a:cubicBezTo>
                    <a:pt x="5214" y="2488"/>
                    <a:pt x="5118" y="2407"/>
                    <a:pt x="5006" y="2407"/>
                  </a:cubicBezTo>
                  <a:cubicBezTo>
                    <a:pt x="3787" y="2407"/>
                    <a:pt x="2808" y="1413"/>
                    <a:pt x="2808" y="209"/>
                  </a:cubicBezTo>
                  <a:cubicBezTo>
                    <a:pt x="2808" y="81"/>
                    <a:pt x="2728" y="1"/>
                    <a:pt x="2599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562600" y="1648400"/>
              <a:ext cx="130375" cy="130375"/>
            </a:xfrm>
            <a:custGeom>
              <a:avLst/>
              <a:gdLst/>
              <a:ahLst/>
              <a:cxnLst/>
              <a:rect l="l" t="t" r="r" b="b"/>
              <a:pathLst>
                <a:path w="5215" h="5215" extrusionOk="0">
                  <a:moveTo>
                    <a:pt x="2583" y="1220"/>
                  </a:moveTo>
                  <a:cubicBezTo>
                    <a:pt x="2840" y="1862"/>
                    <a:pt x="3369" y="2359"/>
                    <a:pt x="3995" y="2632"/>
                  </a:cubicBezTo>
                  <a:cubicBezTo>
                    <a:pt x="3369" y="2888"/>
                    <a:pt x="2872" y="3386"/>
                    <a:pt x="2583" y="4027"/>
                  </a:cubicBezTo>
                  <a:cubicBezTo>
                    <a:pt x="2326" y="3386"/>
                    <a:pt x="1797" y="2888"/>
                    <a:pt x="1171" y="2632"/>
                  </a:cubicBezTo>
                  <a:cubicBezTo>
                    <a:pt x="1829" y="2359"/>
                    <a:pt x="2326" y="1846"/>
                    <a:pt x="2583" y="1220"/>
                  </a:cubicBezTo>
                  <a:close/>
                  <a:moveTo>
                    <a:pt x="2599" y="1"/>
                  </a:moveTo>
                  <a:cubicBezTo>
                    <a:pt x="2487" y="1"/>
                    <a:pt x="2407" y="81"/>
                    <a:pt x="2407" y="193"/>
                  </a:cubicBezTo>
                  <a:cubicBezTo>
                    <a:pt x="2407" y="1428"/>
                    <a:pt x="1396" y="2407"/>
                    <a:pt x="193" y="2407"/>
                  </a:cubicBezTo>
                  <a:cubicBezTo>
                    <a:pt x="80" y="2407"/>
                    <a:pt x="0" y="2487"/>
                    <a:pt x="0" y="2600"/>
                  </a:cubicBezTo>
                  <a:cubicBezTo>
                    <a:pt x="0" y="2728"/>
                    <a:pt x="80" y="2808"/>
                    <a:pt x="193" y="2808"/>
                  </a:cubicBezTo>
                  <a:cubicBezTo>
                    <a:pt x="1428" y="2808"/>
                    <a:pt x="2407" y="3803"/>
                    <a:pt x="2407" y="5006"/>
                  </a:cubicBezTo>
                  <a:cubicBezTo>
                    <a:pt x="2407" y="5134"/>
                    <a:pt x="2487" y="5215"/>
                    <a:pt x="2599" y="5215"/>
                  </a:cubicBezTo>
                  <a:cubicBezTo>
                    <a:pt x="2728" y="5215"/>
                    <a:pt x="2808" y="5134"/>
                    <a:pt x="2808" y="5006"/>
                  </a:cubicBezTo>
                  <a:cubicBezTo>
                    <a:pt x="2808" y="3787"/>
                    <a:pt x="3802" y="2808"/>
                    <a:pt x="5006" y="2808"/>
                  </a:cubicBezTo>
                  <a:cubicBezTo>
                    <a:pt x="5134" y="2808"/>
                    <a:pt x="5214" y="2728"/>
                    <a:pt x="5214" y="2600"/>
                  </a:cubicBezTo>
                  <a:cubicBezTo>
                    <a:pt x="5214" y="2487"/>
                    <a:pt x="5118" y="2407"/>
                    <a:pt x="5006" y="2407"/>
                  </a:cubicBezTo>
                  <a:cubicBezTo>
                    <a:pt x="3786" y="2407"/>
                    <a:pt x="2808" y="1396"/>
                    <a:pt x="2808" y="193"/>
                  </a:cubicBezTo>
                  <a:cubicBezTo>
                    <a:pt x="2808" y="81"/>
                    <a:pt x="2728" y="1"/>
                    <a:pt x="2599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876950" y="1708575"/>
              <a:ext cx="108325" cy="108300"/>
            </a:xfrm>
            <a:custGeom>
              <a:avLst/>
              <a:gdLst/>
              <a:ahLst/>
              <a:cxnLst/>
              <a:rect l="l" t="t" r="r" b="b"/>
              <a:pathLst>
                <a:path w="4333" h="4332" extrusionOk="0">
                  <a:moveTo>
                    <a:pt x="2166" y="1123"/>
                  </a:moveTo>
                  <a:cubicBezTo>
                    <a:pt x="2391" y="1588"/>
                    <a:pt x="2760" y="1957"/>
                    <a:pt x="3209" y="2166"/>
                  </a:cubicBezTo>
                  <a:cubicBezTo>
                    <a:pt x="2760" y="2374"/>
                    <a:pt x="2375" y="2743"/>
                    <a:pt x="2166" y="3209"/>
                  </a:cubicBezTo>
                  <a:cubicBezTo>
                    <a:pt x="1958" y="2743"/>
                    <a:pt x="1589" y="2358"/>
                    <a:pt x="1124" y="2166"/>
                  </a:cubicBezTo>
                  <a:cubicBezTo>
                    <a:pt x="1573" y="1941"/>
                    <a:pt x="1958" y="1588"/>
                    <a:pt x="2166" y="1123"/>
                  </a:cubicBezTo>
                  <a:close/>
                  <a:moveTo>
                    <a:pt x="2166" y="0"/>
                  </a:moveTo>
                  <a:cubicBezTo>
                    <a:pt x="2054" y="0"/>
                    <a:pt x="1974" y="80"/>
                    <a:pt x="1974" y="193"/>
                  </a:cubicBezTo>
                  <a:cubicBezTo>
                    <a:pt x="1974" y="1155"/>
                    <a:pt x="1188" y="1957"/>
                    <a:pt x="209" y="1957"/>
                  </a:cubicBezTo>
                  <a:cubicBezTo>
                    <a:pt x="81" y="1957"/>
                    <a:pt x="1" y="2038"/>
                    <a:pt x="1" y="2166"/>
                  </a:cubicBezTo>
                  <a:cubicBezTo>
                    <a:pt x="1" y="2278"/>
                    <a:pt x="81" y="2358"/>
                    <a:pt x="209" y="2358"/>
                  </a:cubicBezTo>
                  <a:cubicBezTo>
                    <a:pt x="1172" y="2358"/>
                    <a:pt x="1974" y="3145"/>
                    <a:pt x="1974" y="4123"/>
                  </a:cubicBezTo>
                  <a:cubicBezTo>
                    <a:pt x="1974" y="4252"/>
                    <a:pt x="2054" y="4332"/>
                    <a:pt x="2166" y="4332"/>
                  </a:cubicBezTo>
                  <a:cubicBezTo>
                    <a:pt x="2295" y="4332"/>
                    <a:pt x="2375" y="4252"/>
                    <a:pt x="2375" y="4123"/>
                  </a:cubicBezTo>
                  <a:cubicBezTo>
                    <a:pt x="2375" y="3161"/>
                    <a:pt x="3161" y="2358"/>
                    <a:pt x="4140" y="2358"/>
                  </a:cubicBezTo>
                  <a:cubicBezTo>
                    <a:pt x="4252" y="2358"/>
                    <a:pt x="4332" y="2278"/>
                    <a:pt x="4332" y="2166"/>
                  </a:cubicBezTo>
                  <a:cubicBezTo>
                    <a:pt x="4332" y="2038"/>
                    <a:pt x="4252" y="1957"/>
                    <a:pt x="4140" y="1957"/>
                  </a:cubicBezTo>
                  <a:cubicBezTo>
                    <a:pt x="3177" y="1957"/>
                    <a:pt x="2375" y="1171"/>
                    <a:pt x="2375" y="193"/>
                  </a:cubicBezTo>
                  <a:cubicBezTo>
                    <a:pt x="2375" y="80"/>
                    <a:pt x="2295" y="0"/>
                    <a:pt x="2166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235300" y="1249325"/>
              <a:ext cx="253925" cy="318875"/>
            </a:xfrm>
            <a:custGeom>
              <a:avLst/>
              <a:gdLst/>
              <a:ahLst/>
              <a:cxnLst/>
              <a:rect l="l" t="t" r="r" b="b"/>
              <a:pathLst>
                <a:path w="10157" h="12755" extrusionOk="0">
                  <a:moveTo>
                    <a:pt x="3787" y="0"/>
                  </a:moveTo>
                  <a:cubicBezTo>
                    <a:pt x="3659" y="0"/>
                    <a:pt x="3578" y="81"/>
                    <a:pt x="3578" y="193"/>
                  </a:cubicBezTo>
                  <a:cubicBezTo>
                    <a:pt x="3578" y="2647"/>
                    <a:pt x="2102" y="4749"/>
                    <a:pt x="1" y="5680"/>
                  </a:cubicBezTo>
                  <a:lnTo>
                    <a:pt x="1" y="6113"/>
                  </a:lnTo>
                  <a:cubicBezTo>
                    <a:pt x="1846" y="5375"/>
                    <a:pt x="3258" y="3771"/>
                    <a:pt x="3787" y="1797"/>
                  </a:cubicBezTo>
                  <a:cubicBezTo>
                    <a:pt x="4365" y="4043"/>
                    <a:pt x="6129" y="5808"/>
                    <a:pt x="8359" y="6370"/>
                  </a:cubicBezTo>
                  <a:cubicBezTo>
                    <a:pt x="6113" y="6963"/>
                    <a:pt x="4348" y="8728"/>
                    <a:pt x="3787" y="10942"/>
                  </a:cubicBezTo>
                  <a:cubicBezTo>
                    <a:pt x="3290" y="8985"/>
                    <a:pt x="1862" y="7380"/>
                    <a:pt x="1" y="6642"/>
                  </a:cubicBezTo>
                  <a:lnTo>
                    <a:pt x="1" y="7075"/>
                  </a:lnTo>
                  <a:cubicBezTo>
                    <a:pt x="2102" y="8006"/>
                    <a:pt x="3578" y="10108"/>
                    <a:pt x="3578" y="12546"/>
                  </a:cubicBezTo>
                  <a:cubicBezTo>
                    <a:pt x="3578" y="12675"/>
                    <a:pt x="3659" y="12755"/>
                    <a:pt x="3787" y="12755"/>
                  </a:cubicBezTo>
                  <a:cubicBezTo>
                    <a:pt x="3899" y="12755"/>
                    <a:pt x="3979" y="12675"/>
                    <a:pt x="3979" y="12546"/>
                  </a:cubicBezTo>
                  <a:cubicBezTo>
                    <a:pt x="3979" y="9257"/>
                    <a:pt x="6675" y="6578"/>
                    <a:pt x="9964" y="6578"/>
                  </a:cubicBezTo>
                  <a:cubicBezTo>
                    <a:pt x="10076" y="6578"/>
                    <a:pt x="10156" y="6498"/>
                    <a:pt x="10156" y="6370"/>
                  </a:cubicBezTo>
                  <a:cubicBezTo>
                    <a:pt x="10156" y="6257"/>
                    <a:pt x="10076" y="6177"/>
                    <a:pt x="9964" y="6177"/>
                  </a:cubicBezTo>
                  <a:cubicBezTo>
                    <a:pt x="6675" y="6177"/>
                    <a:pt x="3979" y="3482"/>
                    <a:pt x="3979" y="193"/>
                  </a:cubicBezTo>
                  <a:cubicBezTo>
                    <a:pt x="3979" y="81"/>
                    <a:pt x="3899" y="0"/>
                    <a:pt x="3787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410575" y="1001450"/>
              <a:ext cx="58175" cy="58175"/>
            </a:xfrm>
            <a:custGeom>
              <a:avLst/>
              <a:gdLst/>
              <a:ahLst/>
              <a:cxnLst/>
              <a:rect l="l" t="t" r="r" b="b"/>
              <a:pathLst>
                <a:path w="2327" h="2327" extrusionOk="0">
                  <a:moveTo>
                    <a:pt x="1172" y="434"/>
                  </a:moveTo>
                  <a:cubicBezTo>
                    <a:pt x="1589" y="434"/>
                    <a:pt x="1926" y="771"/>
                    <a:pt x="1926" y="1188"/>
                  </a:cubicBezTo>
                  <a:cubicBezTo>
                    <a:pt x="1926" y="1605"/>
                    <a:pt x="1589" y="1958"/>
                    <a:pt x="1172" y="1958"/>
                  </a:cubicBezTo>
                  <a:cubicBezTo>
                    <a:pt x="739" y="1958"/>
                    <a:pt x="402" y="1605"/>
                    <a:pt x="402" y="1188"/>
                  </a:cubicBezTo>
                  <a:cubicBezTo>
                    <a:pt x="402" y="771"/>
                    <a:pt x="739" y="434"/>
                    <a:pt x="1172" y="434"/>
                  </a:cubicBezTo>
                  <a:close/>
                  <a:moveTo>
                    <a:pt x="1172" y="0"/>
                  </a:moveTo>
                  <a:cubicBezTo>
                    <a:pt x="530" y="0"/>
                    <a:pt x="1" y="530"/>
                    <a:pt x="1" y="1172"/>
                  </a:cubicBezTo>
                  <a:cubicBezTo>
                    <a:pt x="1" y="1813"/>
                    <a:pt x="530" y="2327"/>
                    <a:pt x="1172" y="2327"/>
                  </a:cubicBezTo>
                  <a:cubicBezTo>
                    <a:pt x="1814" y="2327"/>
                    <a:pt x="2327" y="1813"/>
                    <a:pt x="2327" y="1172"/>
                  </a:cubicBezTo>
                  <a:cubicBezTo>
                    <a:pt x="2327" y="530"/>
                    <a:pt x="1814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268100" y="1294250"/>
              <a:ext cx="46550" cy="83450"/>
            </a:xfrm>
            <a:custGeom>
              <a:avLst/>
              <a:gdLst/>
              <a:ahLst/>
              <a:cxnLst/>
              <a:rect l="l" t="t" r="r" b="b"/>
              <a:pathLst>
                <a:path w="1862" h="3338" extrusionOk="0">
                  <a:moveTo>
                    <a:pt x="899" y="674"/>
                  </a:moveTo>
                  <a:lnTo>
                    <a:pt x="899" y="1444"/>
                  </a:lnTo>
                  <a:lnTo>
                    <a:pt x="883" y="1444"/>
                  </a:lnTo>
                  <a:cubicBezTo>
                    <a:pt x="739" y="1412"/>
                    <a:pt x="642" y="1348"/>
                    <a:pt x="578" y="1284"/>
                  </a:cubicBezTo>
                  <a:cubicBezTo>
                    <a:pt x="498" y="1236"/>
                    <a:pt x="482" y="1155"/>
                    <a:pt x="482" y="1027"/>
                  </a:cubicBezTo>
                  <a:cubicBezTo>
                    <a:pt x="482" y="915"/>
                    <a:pt x="514" y="834"/>
                    <a:pt x="594" y="770"/>
                  </a:cubicBezTo>
                  <a:cubicBezTo>
                    <a:pt x="674" y="706"/>
                    <a:pt x="771" y="674"/>
                    <a:pt x="899" y="674"/>
                  </a:cubicBezTo>
                  <a:close/>
                  <a:moveTo>
                    <a:pt x="995" y="1877"/>
                  </a:moveTo>
                  <a:cubicBezTo>
                    <a:pt x="1140" y="1909"/>
                    <a:pt x="1236" y="1974"/>
                    <a:pt x="1316" y="2038"/>
                  </a:cubicBezTo>
                  <a:cubicBezTo>
                    <a:pt x="1396" y="2086"/>
                    <a:pt x="1445" y="2198"/>
                    <a:pt x="1445" y="2294"/>
                  </a:cubicBezTo>
                  <a:cubicBezTo>
                    <a:pt x="1445" y="2439"/>
                    <a:pt x="1396" y="2519"/>
                    <a:pt x="1316" y="2599"/>
                  </a:cubicBezTo>
                  <a:cubicBezTo>
                    <a:pt x="1236" y="2679"/>
                    <a:pt x="1140" y="2695"/>
                    <a:pt x="995" y="2695"/>
                  </a:cubicBezTo>
                  <a:lnTo>
                    <a:pt x="995" y="1877"/>
                  </a:lnTo>
                  <a:close/>
                  <a:moveTo>
                    <a:pt x="883" y="0"/>
                  </a:moveTo>
                  <a:lnTo>
                    <a:pt x="883" y="321"/>
                  </a:lnTo>
                  <a:cubicBezTo>
                    <a:pt x="690" y="321"/>
                    <a:pt x="562" y="353"/>
                    <a:pt x="418" y="401"/>
                  </a:cubicBezTo>
                  <a:cubicBezTo>
                    <a:pt x="273" y="465"/>
                    <a:pt x="177" y="546"/>
                    <a:pt x="113" y="674"/>
                  </a:cubicBezTo>
                  <a:cubicBezTo>
                    <a:pt x="33" y="770"/>
                    <a:pt x="1" y="915"/>
                    <a:pt x="1" y="1027"/>
                  </a:cubicBezTo>
                  <a:cubicBezTo>
                    <a:pt x="1" y="1203"/>
                    <a:pt x="33" y="1332"/>
                    <a:pt x="113" y="1444"/>
                  </a:cubicBezTo>
                  <a:cubicBezTo>
                    <a:pt x="193" y="1556"/>
                    <a:pt x="289" y="1637"/>
                    <a:pt x="402" y="1669"/>
                  </a:cubicBezTo>
                  <a:cubicBezTo>
                    <a:pt x="498" y="1717"/>
                    <a:pt x="658" y="1765"/>
                    <a:pt x="851" y="1829"/>
                  </a:cubicBezTo>
                  <a:lnTo>
                    <a:pt x="851" y="2679"/>
                  </a:lnTo>
                  <a:cubicBezTo>
                    <a:pt x="739" y="2647"/>
                    <a:pt x="642" y="2615"/>
                    <a:pt x="578" y="2535"/>
                  </a:cubicBezTo>
                  <a:cubicBezTo>
                    <a:pt x="514" y="2455"/>
                    <a:pt x="450" y="2375"/>
                    <a:pt x="450" y="2278"/>
                  </a:cubicBezTo>
                  <a:lnTo>
                    <a:pt x="1" y="2278"/>
                  </a:lnTo>
                  <a:cubicBezTo>
                    <a:pt x="17" y="2471"/>
                    <a:pt x="97" y="2647"/>
                    <a:pt x="257" y="2792"/>
                  </a:cubicBezTo>
                  <a:cubicBezTo>
                    <a:pt x="418" y="2936"/>
                    <a:pt x="610" y="3016"/>
                    <a:pt x="851" y="3032"/>
                  </a:cubicBezTo>
                  <a:lnTo>
                    <a:pt x="851" y="3337"/>
                  </a:lnTo>
                  <a:lnTo>
                    <a:pt x="979" y="3337"/>
                  </a:lnTo>
                  <a:lnTo>
                    <a:pt x="979" y="3032"/>
                  </a:lnTo>
                  <a:cubicBezTo>
                    <a:pt x="1172" y="3032"/>
                    <a:pt x="1332" y="3000"/>
                    <a:pt x="1461" y="2936"/>
                  </a:cubicBezTo>
                  <a:cubicBezTo>
                    <a:pt x="1605" y="2872"/>
                    <a:pt x="1701" y="2776"/>
                    <a:pt x="1765" y="2679"/>
                  </a:cubicBezTo>
                  <a:cubicBezTo>
                    <a:pt x="1814" y="2551"/>
                    <a:pt x="1862" y="2439"/>
                    <a:pt x="1862" y="2310"/>
                  </a:cubicBezTo>
                  <a:cubicBezTo>
                    <a:pt x="1862" y="2150"/>
                    <a:pt x="1814" y="2006"/>
                    <a:pt x="1733" y="1909"/>
                  </a:cubicBezTo>
                  <a:cubicBezTo>
                    <a:pt x="1653" y="1813"/>
                    <a:pt x="1621" y="1733"/>
                    <a:pt x="1493" y="1669"/>
                  </a:cubicBezTo>
                  <a:cubicBezTo>
                    <a:pt x="1396" y="1637"/>
                    <a:pt x="1236" y="1572"/>
                    <a:pt x="1076" y="1508"/>
                  </a:cubicBezTo>
                  <a:lnTo>
                    <a:pt x="995" y="1492"/>
                  </a:lnTo>
                  <a:lnTo>
                    <a:pt x="995" y="674"/>
                  </a:lnTo>
                  <a:cubicBezTo>
                    <a:pt x="1092" y="690"/>
                    <a:pt x="1204" y="722"/>
                    <a:pt x="1252" y="786"/>
                  </a:cubicBezTo>
                  <a:cubicBezTo>
                    <a:pt x="1316" y="850"/>
                    <a:pt x="1364" y="931"/>
                    <a:pt x="1380" y="1027"/>
                  </a:cubicBezTo>
                  <a:lnTo>
                    <a:pt x="1846" y="1027"/>
                  </a:lnTo>
                  <a:cubicBezTo>
                    <a:pt x="1814" y="834"/>
                    <a:pt x="1733" y="674"/>
                    <a:pt x="1573" y="546"/>
                  </a:cubicBezTo>
                  <a:cubicBezTo>
                    <a:pt x="1445" y="433"/>
                    <a:pt x="1236" y="353"/>
                    <a:pt x="995" y="321"/>
                  </a:cubicBezTo>
                  <a:lnTo>
                    <a:pt x="995" y="0"/>
                  </a:ln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220375" y="1265375"/>
              <a:ext cx="143200" cy="143200"/>
            </a:xfrm>
            <a:custGeom>
              <a:avLst/>
              <a:gdLst/>
              <a:ahLst/>
              <a:cxnLst/>
              <a:rect l="l" t="t" r="r" b="b"/>
              <a:pathLst>
                <a:path w="5728" h="5728" extrusionOk="0">
                  <a:moveTo>
                    <a:pt x="2872" y="401"/>
                  </a:moveTo>
                  <a:cubicBezTo>
                    <a:pt x="4236" y="401"/>
                    <a:pt x="5327" y="1508"/>
                    <a:pt x="5327" y="2872"/>
                  </a:cubicBezTo>
                  <a:cubicBezTo>
                    <a:pt x="5327" y="4236"/>
                    <a:pt x="4236" y="5326"/>
                    <a:pt x="2872" y="5326"/>
                  </a:cubicBezTo>
                  <a:cubicBezTo>
                    <a:pt x="1492" y="5326"/>
                    <a:pt x="402" y="4236"/>
                    <a:pt x="402" y="2872"/>
                  </a:cubicBezTo>
                  <a:cubicBezTo>
                    <a:pt x="402" y="1508"/>
                    <a:pt x="1492" y="401"/>
                    <a:pt x="2872" y="401"/>
                  </a:cubicBezTo>
                  <a:close/>
                  <a:moveTo>
                    <a:pt x="2872" y="0"/>
                  </a:moveTo>
                  <a:cubicBezTo>
                    <a:pt x="1284" y="0"/>
                    <a:pt x="0" y="1284"/>
                    <a:pt x="0" y="2872"/>
                  </a:cubicBezTo>
                  <a:cubicBezTo>
                    <a:pt x="0" y="4444"/>
                    <a:pt x="1284" y="5728"/>
                    <a:pt x="2872" y="5728"/>
                  </a:cubicBezTo>
                  <a:cubicBezTo>
                    <a:pt x="4444" y="5728"/>
                    <a:pt x="5728" y="4444"/>
                    <a:pt x="5728" y="2872"/>
                  </a:cubicBezTo>
                  <a:cubicBezTo>
                    <a:pt x="5728" y="1284"/>
                    <a:pt x="4444" y="0"/>
                    <a:pt x="2872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189900" y="1234875"/>
              <a:ext cx="204575" cy="204575"/>
            </a:xfrm>
            <a:custGeom>
              <a:avLst/>
              <a:gdLst/>
              <a:ahLst/>
              <a:cxnLst/>
              <a:rect l="l" t="t" r="r" b="b"/>
              <a:pathLst>
                <a:path w="8183" h="8183" extrusionOk="0">
                  <a:moveTo>
                    <a:pt x="4091" y="402"/>
                  </a:moveTo>
                  <a:cubicBezTo>
                    <a:pt x="6113" y="402"/>
                    <a:pt x="7781" y="2054"/>
                    <a:pt x="7781" y="4092"/>
                  </a:cubicBezTo>
                  <a:cubicBezTo>
                    <a:pt x="7781" y="6113"/>
                    <a:pt x="6129" y="7782"/>
                    <a:pt x="4091" y="7782"/>
                  </a:cubicBezTo>
                  <a:cubicBezTo>
                    <a:pt x="2038" y="7782"/>
                    <a:pt x="401" y="6113"/>
                    <a:pt x="401" y="4092"/>
                  </a:cubicBezTo>
                  <a:cubicBezTo>
                    <a:pt x="401" y="2054"/>
                    <a:pt x="2054" y="402"/>
                    <a:pt x="4091" y="402"/>
                  </a:cubicBezTo>
                  <a:close/>
                  <a:moveTo>
                    <a:pt x="4091" y="1"/>
                  </a:moveTo>
                  <a:cubicBezTo>
                    <a:pt x="1813" y="1"/>
                    <a:pt x="0" y="1846"/>
                    <a:pt x="0" y="4092"/>
                  </a:cubicBezTo>
                  <a:cubicBezTo>
                    <a:pt x="0" y="6338"/>
                    <a:pt x="1829" y="8183"/>
                    <a:pt x="4091" y="8183"/>
                  </a:cubicBezTo>
                  <a:cubicBezTo>
                    <a:pt x="6337" y="8183"/>
                    <a:pt x="8182" y="6338"/>
                    <a:pt x="8182" y="4092"/>
                  </a:cubicBezTo>
                  <a:cubicBezTo>
                    <a:pt x="8182" y="1846"/>
                    <a:pt x="6353" y="1"/>
                    <a:pt x="4091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034675" y="1179125"/>
              <a:ext cx="513400" cy="435200"/>
            </a:xfrm>
            <a:custGeom>
              <a:avLst/>
              <a:gdLst/>
              <a:ahLst/>
              <a:cxnLst/>
              <a:rect l="l" t="t" r="r" b="b"/>
              <a:pathLst>
                <a:path w="20536" h="17408" extrusionOk="0">
                  <a:moveTo>
                    <a:pt x="17119" y="402"/>
                  </a:moveTo>
                  <a:cubicBezTo>
                    <a:pt x="18803" y="402"/>
                    <a:pt x="20151" y="1765"/>
                    <a:pt x="20151" y="3450"/>
                  </a:cubicBezTo>
                  <a:lnTo>
                    <a:pt x="20151" y="11488"/>
                  </a:lnTo>
                  <a:lnTo>
                    <a:pt x="433" y="11488"/>
                  </a:lnTo>
                  <a:lnTo>
                    <a:pt x="433" y="3450"/>
                  </a:lnTo>
                  <a:cubicBezTo>
                    <a:pt x="433" y="1765"/>
                    <a:pt x="1797" y="402"/>
                    <a:pt x="3482" y="402"/>
                  </a:cubicBezTo>
                  <a:close/>
                  <a:moveTo>
                    <a:pt x="20135" y="11905"/>
                  </a:moveTo>
                  <a:cubicBezTo>
                    <a:pt x="20103" y="13557"/>
                    <a:pt x="18739" y="14857"/>
                    <a:pt x="17087" y="14857"/>
                  </a:cubicBezTo>
                  <a:lnTo>
                    <a:pt x="3482" y="14857"/>
                  </a:lnTo>
                  <a:cubicBezTo>
                    <a:pt x="1829" y="14857"/>
                    <a:pt x="482" y="13541"/>
                    <a:pt x="433" y="11905"/>
                  </a:cubicBezTo>
                  <a:close/>
                  <a:moveTo>
                    <a:pt x="12354" y="15258"/>
                  </a:moveTo>
                  <a:lnTo>
                    <a:pt x="12354" y="16878"/>
                  </a:lnTo>
                  <a:lnTo>
                    <a:pt x="8247" y="16878"/>
                  </a:lnTo>
                  <a:lnTo>
                    <a:pt x="8247" y="15258"/>
                  </a:lnTo>
                  <a:close/>
                  <a:moveTo>
                    <a:pt x="3450" y="1"/>
                  </a:moveTo>
                  <a:cubicBezTo>
                    <a:pt x="1557" y="1"/>
                    <a:pt x="0" y="1541"/>
                    <a:pt x="0" y="3450"/>
                  </a:cubicBezTo>
                  <a:lnTo>
                    <a:pt x="0" y="11809"/>
                  </a:lnTo>
                  <a:cubicBezTo>
                    <a:pt x="0" y="13718"/>
                    <a:pt x="1557" y="15258"/>
                    <a:pt x="3450" y="15258"/>
                  </a:cubicBezTo>
                  <a:lnTo>
                    <a:pt x="7846" y="15258"/>
                  </a:lnTo>
                  <a:lnTo>
                    <a:pt x="7846" y="17007"/>
                  </a:lnTo>
                  <a:lnTo>
                    <a:pt x="6402" y="17007"/>
                  </a:lnTo>
                  <a:cubicBezTo>
                    <a:pt x="6289" y="17007"/>
                    <a:pt x="6209" y="17087"/>
                    <a:pt x="6209" y="17199"/>
                  </a:cubicBezTo>
                  <a:cubicBezTo>
                    <a:pt x="6209" y="17328"/>
                    <a:pt x="6289" y="17408"/>
                    <a:pt x="6402" y="17408"/>
                  </a:cubicBezTo>
                  <a:lnTo>
                    <a:pt x="14199" y="17408"/>
                  </a:lnTo>
                  <a:cubicBezTo>
                    <a:pt x="14311" y="17408"/>
                    <a:pt x="14391" y="17296"/>
                    <a:pt x="14391" y="17199"/>
                  </a:cubicBezTo>
                  <a:cubicBezTo>
                    <a:pt x="14391" y="17087"/>
                    <a:pt x="14311" y="17007"/>
                    <a:pt x="14183" y="17007"/>
                  </a:cubicBezTo>
                  <a:lnTo>
                    <a:pt x="12739" y="17007"/>
                  </a:lnTo>
                  <a:lnTo>
                    <a:pt x="12739" y="15258"/>
                  </a:lnTo>
                  <a:lnTo>
                    <a:pt x="17087" y="15258"/>
                  </a:lnTo>
                  <a:cubicBezTo>
                    <a:pt x="18996" y="15258"/>
                    <a:pt x="20536" y="13718"/>
                    <a:pt x="20536" y="11809"/>
                  </a:cubicBezTo>
                  <a:lnTo>
                    <a:pt x="20536" y="3450"/>
                  </a:lnTo>
                  <a:cubicBezTo>
                    <a:pt x="20536" y="1541"/>
                    <a:pt x="18996" y="1"/>
                    <a:pt x="17087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274125" y="1493575"/>
              <a:ext cx="36125" cy="35725"/>
            </a:xfrm>
            <a:custGeom>
              <a:avLst/>
              <a:gdLst/>
              <a:ahLst/>
              <a:cxnLst/>
              <a:rect l="l" t="t" r="r" b="b"/>
              <a:pathLst>
                <a:path w="1445" h="1429" extrusionOk="0">
                  <a:moveTo>
                    <a:pt x="722" y="1"/>
                  </a:moveTo>
                  <a:cubicBezTo>
                    <a:pt x="321" y="1"/>
                    <a:pt x="0" y="306"/>
                    <a:pt x="0" y="707"/>
                  </a:cubicBezTo>
                  <a:cubicBezTo>
                    <a:pt x="0" y="1108"/>
                    <a:pt x="321" y="1429"/>
                    <a:pt x="722" y="1429"/>
                  </a:cubicBezTo>
                  <a:cubicBezTo>
                    <a:pt x="1123" y="1429"/>
                    <a:pt x="1444" y="1108"/>
                    <a:pt x="1444" y="707"/>
                  </a:cubicBezTo>
                  <a:cubicBezTo>
                    <a:pt x="1444" y="306"/>
                    <a:pt x="1123" y="1"/>
                    <a:pt x="722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066675" y="1476325"/>
              <a:ext cx="289200" cy="237475"/>
            </a:xfrm>
            <a:custGeom>
              <a:avLst/>
              <a:gdLst/>
              <a:ahLst/>
              <a:cxnLst/>
              <a:rect l="l" t="t" r="r" b="b"/>
              <a:pathLst>
                <a:path w="11568" h="9499" extrusionOk="0">
                  <a:moveTo>
                    <a:pt x="7877" y="290"/>
                  </a:moveTo>
                  <a:cubicBezTo>
                    <a:pt x="8519" y="290"/>
                    <a:pt x="9097" y="530"/>
                    <a:pt x="9498" y="947"/>
                  </a:cubicBezTo>
                  <a:cubicBezTo>
                    <a:pt x="9540" y="979"/>
                    <a:pt x="9595" y="1003"/>
                    <a:pt x="9646" y="1003"/>
                  </a:cubicBezTo>
                  <a:cubicBezTo>
                    <a:pt x="9674" y="1003"/>
                    <a:pt x="9700" y="996"/>
                    <a:pt x="9722" y="980"/>
                  </a:cubicBezTo>
                  <a:lnTo>
                    <a:pt x="10332" y="707"/>
                  </a:lnTo>
                  <a:lnTo>
                    <a:pt x="10605" y="578"/>
                  </a:lnTo>
                  <a:lnTo>
                    <a:pt x="10605" y="578"/>
                  </a:lnTo>
                  <a:cubicBezTo>
                    <a:pt x="10428" y="803"/>
                    <a:pt x="10172" y="1060"/>
                    <a:pt x="9979" y="1204"/>
                  </a:cubicBezTo>
                  <a:cubicBezTo>
                    <a:pt x="9947" y="1236"/>
                    <a:pt x="9931" y="1284"/>
                    <a:pt x="9899" y="1316"/>
                  </a:cubicBezTo>
                  <a:lnTo>
                    <a:pt x="9899" y="1365"/>
                  </a:lnTo>
                  <a:cubicBezTo>
                    <a:pt x="9899" y="1429"/>
                    <a:pt x="9899" y="1477"/>
                    <a:pt x="9947" y="1525"/>
                  </a:cubicBezTo>
                  <a:cubicBezTo>
                    <a:pt x="9979" y="1573"/>
                    <a:pt x="10027" y="1605"/>
                    <a:pt x="10091" y="1605"/>
                  </a:cubicBezTo>
                  <a:cubicBezTo>
                    <a:pt x="10091" y="1605"/>
                    <a:pt x="10108" y="1607"/>
                    <a:pt x="10140" y="1607"/>
                  </a:cubicBezTo>
                  <a:cubicBezTo>
                    <a:pt x="10217" y="1607"/>
                    <a:pt x="10383" y="1598"/>
                    <a:pt x="10589" y="1541"/>
                  </a:cubicBezTo>
                  <a:cubicBezTo>
                    <a:pt x="10653" y="1525"/>
                    <a:pt x="10733" y="1509"/>
                    <a:pt x="10829" y="1461"/>
                  </a:cubicBezTo>
                  <a:lnTo>
                    <a:pt x="10829" y="1461"/>
                  </a:lnTo>
                  <a:cubicBezTo>
                    <a:pt x="10749" y="1541"/>
                    <a:pt x="10685" y="1637"/>
                    <a:pt x="10589" y="1718"/>
                  </a:cubicBezTo>
                  <a:cubicBezTo>
                    <a:pt x="10332" y="1990"/>
                    <a:pt x="10172" y="2103"/>
                    <a:pt x="10107" y="2151"/>
                  </a:cubicBezTo>
                  <a:cubicBezTo>
                    <a:pt x="10027" y="2167"/>
                    <a:pt x="9963" y="2247"/>
                    <a:pt x="9963" y="2327"/>
                  </a:cubicBezTo>
                  <a:cubicBezTo>
                    <a:pt x="9867" y="5456"/>
                    <a:pt x="7781" y="8729"/>
                    <a:pt x="4011" y="8921"/>
                  </a:cubicBezTo>
                  <a:cubicBezTo>
                    <a:pt x="3869" y="8937"/>
                    <a:pt x="3727" y="8944"/>
                    <a:pt x="3586" y="8944"/>
                  </a:cubicBezTo>
                  <a:cubicBezTo>
                    <a:pt x="2698" y="8944"/>
                    <a:pt x="1811" y="8649"/>
                    <a:pt x="995" y="8151"/>
                  </a:cubicBezTo>
                  <a:cubicBezTo>
                    <a:pt x="1123" y="8151"/>
                    <a:pt x="1219" y="8167"/>
                    <a:pt x="1348" y="8167"/>
                  </a:cubicBezTo>
                  <a:cubicBezTo>
                    <a:pt x="2118" y="8167"/>
                    <a:pt x="2920" y="7878"/>
                    <a:pt x="3626" y="7349"/>
                  </a:cubicBezTo>
                  <a:cubicBezTo>
                    <a:pt x="3690" y="7301"/>
                    <a:pt x="3706" y="7220"/>
                    <a:pt x="3706" y="7140"/>
                  </a:cubicBezTo>
                  <a:cubicBezTo>
                    <a:pt x="3690" y="7060"/>
                    <a:pt x="3642" y="6996"/>
                    <a:pt x="3562" y="6980"/>
                  </a:cubicBezTo>
                  <a:cubicBezTo>
                    <a:pt x="3080" y="6835"/>
                    <a:pt x="1813" y="6386"/>
                    <a:pt x="1621" y="5761"/>
                  </a:cubicBezTo>
                  <a:lnTo>
                    <a:pt x="2439" y="5744"/>
                  </a:lnTo>
                  <a:cubicBezTo>
                    <a:pt x="2551" y="5744"/>
                    <a:pt x="2615" y="5664"/>
                    <a:pt x="2647" y="5552"/>
                  </a:cubicBezTo>
                  <a:cubicBezTo>
                    <a:pt x="2663" y="5456"/>
                    <a:pt x="2599" y="5375"/>
                    <a:pt x="2503" y="5343"/>
                  </a:cubicBezTo>
                  <a:cubicBezTo>
                    <a:pt x="2503" y="5343"/>
                    <a:pt x="1877" y="5135"/>
                    <a:pt x="1556" y="4862"/>
                  </a:cubicBezTo>
                  <a:cubicBezTo>
                    <a:pt x="1075" y="4429"/>
                    <a:pt x="818" y="3899"/>
                    <a:pt x="786" y="3547"/>
                  </a:cubicBezTo>
                  <a:lnTo>
                    <a:pt x="786" y="3547"/>
                  </a:lnTo>
                  <a:cubicBezTo>
                    <a:pt x="834" y="3579"/>
                    <a:pt x="899" y="3595"/>
                    <a:pt x="979" y="3627"/>
                  </a:cubicBezTo>
                  <a:cubicBezTo>
                    <a:pt x="1248" y="3729"/>
                    <a:pt x="1497" y="3740"/>
                    <a:pt x="1594" y="3740"/>
                  </a:cubicBezTo>
                  <a:cubicBezTo>
                    <a:pt x="1619" y="3740"/>
                    <a:pt x="1633" y="3739"/>
                    <a:pt x="1637" y="3739"/>
                  </a:cubicBezTo>
                  <a:cubicBezTo>
                    <a:pt x="1717" y="3739"/>
                    <a:pt x="1797" y="3675"/>
                    <a:pt x="1829" y="3595"/>
                  </a:cubicBezTo>
                  <a:cubicBezTo>
                    <a:pt x="1845" y="3514"/>
                    <a:pt x="1829" y="3418"/>
                    <a:pt x="1749" y="3370"/>
                  </a:cubicBezTo>
                  <a:cubicBezTo>
                    <a:pt x="1588" y="3258"/>
                    <a:pt x="1123" y="2873"/>
                    <a:pt x="979" y="2504"/>
                  </a:cubicBezTo>
                  <a:cubicBezTo>
                    <a:pt x="786" y="1942"/>
                    <a:pt x="802" y="1268"/>
                    <a:pt x="947" y="867"/>
                  </a:cubicBezTo>
                  <a:lnTo>
                    <a:pt x="947" y="867"/>
                  </a:lnTo>
                  <a:cubicBezTo>
                    <a:pt x="1187" y="1172"/>
                    <a:pt x="1685" y="1653"/>
                    <a:pt x="2808" y="2215"/>
                  </a:cubicBezTo>
                  <a:cubicBezTo>
                    <a:pt x="3786" y="2712"/>
                    <a:pt x="4813" y="3017"/>
                    <a:pt x="5615" y="3049"/>
                  </a:cubicBezTo>
                  <a:cubicBezTo>
                    <a:pt x="5631" y="3065"/>
                    <a:pt x="5680" y="3065"/>
                    <a:pt x="5696" y="3065"/>
                  </a:cubicBezTo>
                  <a:cubicBezTo>
                    <a:pt x="5792" y="3065"/>
                    <a:pt x="5888" y="2969"/>
                    <a:pt x="5888" y="2857"/>
                  </a:cubicBezTo>
                  <a:cubicBezTo>
                    <a:pt x="5888" y="2809"/>
                    <a:pt x="5888" y="2792"/>
                    <a:pt x="5872" y="2744"/>
                  </a:cubicBezTo>
                  <a:cubicBezTo>
                    <a:pt x="5840" y="2584"/>
                    <a:pt x="5792" y="2295"/>
                    <a:pt x="5792" y="2087"/>
                  </a:cubicBezTo>
                  <a:cubicBezTo>
                    <a:pt x="5792" y="1092"/>
                    <a:pt x="6738" y="290"/>
                    <a:pt x="7877" y="290"/>
                  </a:cubicBezTo>
                  <a:close/>
                  <a:moveTo>
                    <a:pt x="7894" y="1"/>
                  </a:moveTo>
                  <a:cubicBezTo>
                    <a:pt x="6514" y="1"/>
                    <a:pt x="5407" y="980"/>
                    <a:pt x="5407" y="2199"/>
                  </a:cubicBezTo>
                  <a:cubicBezTo>
                    <a:pt x="5407" y="2327"/>
                    <a:pt x="5423" y="2552"/>
                    <a:pt x="5455" y="2744"/>
                  </a:cubicBezTo>
                  <a:cubicBezTo>
                    <a:pt x="4749" y="2664"/>
                    <a:pt x="3851" y="2391"/>
                    <a:pt x="3000" y="1958"/>
                  </a:cubicBezTo>
                  <a:cubicBezTo>
                    <a:pt x="1332" y="1124"/>
                    <a:pt x="1155" y="546"/>
                    <a:pt x="1155" y="546"/>
                  </a:cubicBezTo>
                  <a:cubicBezTo>
                    <a:pt x="1139" y="466"/>
                    <a:pt x="1091" y="402"/>
                    <a:pt x="1011" y="386"/>
                  </a:cubicBezTo>
                  <a:cubicBezTo>
                    <a:pt x="993" y="377"/>
                    <a:pt x="973" y="373"/>
                    <a:pt x="952" y="373"/>
                  </a:cubicBezTo>
                  <a:cubicBezTo>
                    <a:pt x="898" y="373"/>
                    <a:pt x="841" y="399"/>
                    <a:pt x="818" y="434"/>
                  </a:cubicBezTo>
                  <a:cubicBezTo>
                    <a:pt x="481" y="803"/>
                    <a:pt x="321" y="1910"/>
                    <a:pt x="642" y="2760"/>
                  </a:cubicBezTo>
                  <a:cubicBezTo>
                    <a:pt x="722" y="2969"/>
                    <a:pt x="834" y="3161"/>
                    <a:pt x="979" y="3322"/>
                  </a:cubicBezTo>
                  <a:cubicBezTo>
                    <a:pt x="834" y="3274"/>
                    <a:pt x="786" y="3226"/>
                    <a:pt x="786" y="3226"/>
                  </a:cubicBezTo>
                  <a:cubicBezTo>
                    <a:pt x="752" y="3203"/>
                    <a:pt x="702" y="3180"/>
                    <a:pt x="653" y="3180"/>
                  </a:cubicBezTo>
                  <a:cubicBezTo>
                    <a:pt x="633" y="3180"/>
                    <a:pt x="613" y="3184"/>
                    <a:pt x="594" y="3194"/>
                  </a:cubicBezTo>
                  <a:cubicBezTo>
                    <a:pt x="546" y="3210"/>
                    <a:pt x="481" y="3242"/>
                    <a:pt x="465" y="3306"/>
                  </a:cubicBezTo>
                  <a:cubicBezTo>
                    <a:pt x="241" y="3835"/>
                    <a:pt x="626" y="4686"/>
                    <a:pt x="1316" y="5311"/>
                  </a:cubicBezTo>
                  <a:cubicBezTo>
                    <a:pt x="1396" y="5392"/>
                    <a:pt x="1508" y="5456"/>
                    <a:pt x="1604" y="5520"/>
                  </a:cubicBezTo>
                  <a:lnTo>
                    <a:pt x="1444" y="5520"/>
                  </a:lnTo>
                  <a:cubicBezTo>
                    <a:pt x="1348" y="5520"/>
                    <a:pt x="1268" y="5600"/>
                    <a:pt x="1235" y="5696"/>
                  </a:cubicBezTo>
                  <a:cubicBezTo>
                    <a:pt x="1187" y="6579"/>
                    <a:pt x="2423" y="7140"/>
                    <a:pt x="3113" y="7381"/>
                  </a:cubicBezTo>
                  <a:cubicBezTo>
                    <a:pt x="2567" y="7718"/>
                    <a:pt x="1990" y="7894"/>
                    <a:pt x="1396" y="7894"/>
                  </a:cubicBezTo>
                  <a:cubicBezTo>
                    <a:pt x="1027" y="7894"/>
                    <a:pt x="642" y="7846"/>
                    <a:pt x="273" y="7734"/>
                  </a:cubicBezTo>
                  <a:cubicBezTo>
                    <a:pt x="260" y="7732"/>
                    <a:pt x="248" y="7731"/>
                    <a:pt x="236" y="7731"/>
                  </a:cubicBezTo>
                  <a:cubicBezTo>
                    <a:pt x="156" y="7731"/>
                    <a:pt x="88" y="7776"/>
                    <a:pt x="32" y="7846"/>
                  </a:cubicBezTo>
                  <a:cubicBezTo>
                    <a:pt x="0" y="7926"/>
                    <a:pt x="16" y="8023"/>
                    <a:pt x="80" y="8087"/>
                  </a:cubicBezTo>
                  <a:cubicBezTo>
                    <a:pt x="1203" y="9001"/>
                    <a:pt x="2519" y="9499"/>
                    <a:pt x="3802" y="9499"/>
                  </a:cubicBezTo>
                  <a:cubicBezTo>
                    <a:pt x="3835" y="9370"/>
                    <a:pt x="3931" y="9370"/>
                    <a:pt x="4011" y="9370"/>
                  </a:cubicBezTo>
                  <a:cubicBezTo>
                    <a:pt x="7974" y="9162"/>
                    <a:pt x="10188" y="5777"/>
                    <a:pt x="10348" y="2504"/>
                  </a:cubicBezTo>
                  <a:cubicBezTo>
                    <a:pt x="10444" y="2440"/>
                    <a:pt x="10605" y="2311"/>
                    <a:pt x="10862" y="2038"/>
                  </a:cubicBezTo>
                  <a:cubicBezTo>
                    <a:pt x="11263" y="1637"/>
                    <a:pt x="11535" y="1188"/>
                    <a:pt x="11535" y="1156"/>
                  </a:cubicBezTo>
                  <a:cubicBezTo>
                    <a:pt x="11567" y="1076"/>
                    <a:pt x="11551" y="996"/>
                    <a:pt x="11503" y="947"/>
                  </a:cubicBezTo>
                  <a:cubicBezTo>
                    <a:pt x="11482" y="905"/>
                    <a:pt x="11432" y="883"/>
                    <a:pt x="11377" y="883"/>
                  </a:cubicBezTo>
                  <a:cubicBezTo>
                    <a:pt x="11350" y="883"/>
                    <a:pt x="11321" y="889"/>
                    <a:pt x="11295" y="899"/>
                  </a:cubicBezTo>
                  <a:cubicBezTo>
                    <a:pt x="11166" y="947"/>
                    <a:pt x="10910" y="1060"/>
                    <a:pt x="10701" y="1140"/>
                  </a:cubicBezTo>
                  <a:cubicBezTo>
                    <a:pt x="10926" y="915"/>
                    <a:pt x="11134" y="659"/>
                    <a:pt x="11182" y="482"/>
                  </a:cubicBezTo>
                  <a:cubicBezTo>
                    <a:pt x="11231" y="386"/>
                    <a:pt x="11214" y="274"/>
                    <a:pt x="11166" y="193"/>
                  </a:cubicBezTo>
                  <a:cubicBezTo>
                    <a:pt x="11166" y="177"/>
                    <a:pt x="11150" y="177"/>
                    <a:pt x="11134" y="161"/>
                  </a:cubicBezTo>
                  <a:lnTo>
                    <a:pt x="11102" y="161"/>
                  </a:lnTo>
                  <a:lnTo>
                    <a:pt x="11086" y="145"/>
                  </a:lnTo>
                  <a:lnTo>
                    <a:pt x="10926" y="145"/>
                  </a:lnTo>
                  <a:lnTo>
                    <a:pt x="10188" y="466"/>
                  </a:lnTo>
                  <a:lnTo>
                    <a:pt x="9706" y="675"/>
                  </a:lnTo>
                  <a:cubicBezTo>
                    <a:pt x="9241" y="242"/>
                    <a:pt x="8583" y="1"/>
                    <a:pt x="7894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82925" y="858250"/>
              <a:ext cx="321700" cy="218625"/>
            </a:xfrm>
            <a:custGeom>
              <a:avLst/>
              <a:gdLst/>
              <a:ahLst/>
              <a:cxnLst/>
              <a:rect l="l" t="t" r="r" b="b"/>
              <a:pathLst>
                <a:path w="12868" h="8745" extrusionOk="0">
                  <a:moveTo>
                    <a:pt x="12033" y="1"/>
                  </a:moveTo>
                  <a:cubicBezTo>
                    <a:pt x="12322" y="691"/>
                    <a:pt x="12498" y="1477"/>
                    <a:pt x="12498" y="2295"/>
                  </a:cubicBezTo>
                  <a:cubicBezTo>
                    <a:pt x="12498" y="5632"/>
                    <a:pt x="9787" y="8344"/>
                    <a:pt x="6450" y="8344"/>
                  </a:cubicBezTo>
                  <a:cubicBezTo>
                    <a:pt x="5407" y="8344"/>
                    <a:pt x="4364" y="8055"/>
                    <a:pt x="3450" y="7541"/>
                  </a:cubicBezTo>
                  <a:cubicBezTo>
                    <a:pt x="3401" y="7525"/>
                    <a:pt x="3385" y="7525"/>
                    <a:pt x="3353" y="7525"/>
                  </a:cubicBezTo>
                  <a:cubicBezTo>
                    <a:pt x="3321" y="7525"/>
                    <a:pt x="3305" y="7525"/>
                    <a:pt x="3289" y="7541"/>
                  </a:cubicBezTo>
                  <a:lnTo>
                    <a:pt x="1187" y="8263"/>
                  </a:lnTo>
                  <a:lnTo>
                    <a:pt x="1621" y="6033"/>
                  </a:lnTo>
                  <a:cubicBezTo>
                    <a:pt x="1637" y="5969"/>
                    <a:pt x="1621" y="5921"/>
                    <a:pt x="1588" y="5873"/>
                  </a:cubicBezTo>
                  <a:cubicBezTo>
                    <a:pt x="818" y="4830"/>
                    <a:pt x="417" y="3611"/>
                    <a:pt x="417" y="2327"/>
                  </a:cubicBezTo>
                  <a:cubicBezTo>
                    <a:pt x="417" y="1509"/>
                    <a:pt x="578" y="723"/>
                    <a:pt x="883" y="17"/>
                  </a:cubicBezTo>
                  <a:lnTo>
                    <a:pt x="465" y="17"/>
                  </a:lnTo>
                  <a:cubicBezTo>
                    <a:pt x="177" y="739"/>
                    <a:pt x="32" y="1525"/>
                    <a:pt x="32" y="2327"/>
                  </a:cubicBezTo>
                  <a:cubicBezTo>
                    <a:pt x="0" y="3675"/>
                    <a:pt x="401" y="4958"/>
                    <a:pt x="1187" y="6033"/>
                  </a:cubicBezTo>
                  <a:lnTo>
                    <a:pt x="690" y="8520"/>
                  </a:lnTo>
                  <a:cubicBezTo>
                    <a:pt x="674" y="8600"/>
                    <a:pt x="722" y="8664"/>
                    <a:pt x="754" y="8697"/>
                  </a:cubicBezTo>
                  <a:cubicBezTo>
                    <a:pt x="802" y="8745"/>
                    <a:pt x="834" y="8745"/>
                    <a:pt x="899" y="8745"/>
                  </a:cubicBezTo>
                  <a:cubicBezTo>
                    <a:pt x="915" y="8745"/>
                    <a:pt x="947" y="8745"/>
                    <a:pt x="963" y="8729"/>
                  </a:cubicBezTo>
                  <a:lnTo>
                    <a:pt x="3305" y="7926"/>
                  </a:lnTo>
                  <a:cubicBezTo>
                    <a:pt x="4268" y="8456"/>
                    <a:pt x="5327" y="8745"/>
                    <a:pt x="6434" y="8745"/>
                  </a:cubicBezTo>
                  <a:cubicBezTo>
                    <a:pt x="9979" y="8745"/>
                    <a:pt x="12867" y="5857"/>
                    <a:pt x="12867" y="2295"/>
                  </a:cubicBezTo>
                  <a:cubicBezTo>
                    <a:pt x="12867" y="1477"/>
                    <a:pt x="12707" y="723"/>
                    <a:pt x="12450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742675" y="858675"/>
              <a:ext cx="201375" cy="150425"/>
            </a:xfrm>
            <a:custGeom>
              <a:avLst/>
              <a:gdLst/>
              <a:ahLst/>
              <a:cxnLst/>
              <a:rect l="l" t="t" r="r" b="b"/>
              <a:pathLst>
                <a:path w="8055" h="6017" extrusionOk="0">
                  <a:moveTo>
                    <a:pt x="113" y="0"/>
                  </a:moveTo>
                  <a:cubicBezTo>
                    <a:pt x="1" y="321"/>
                    <a:pt x="33" y="738"/>
                    <a:pt x="177" y="1332"/>
                  </a:cubicBezTo>
                  <a:cubicBezTo>
                    <a:pt x="402" y="2326"/>
                    <a:pt x="1380" y="3417"/>
                    <a:pt x="2327" y="4332"/>
                  </a:cubicBezTo>
                  <a:cubicBezTo>
                    <a:pt x="3338" y="5359"/>
                    <a:pt x="5247" y="6016"/>
                    <a:pt x="6113" y="6016"/>
                  </a:cubicBezTo>
                  <a:cubicBezTo>
                    <a:pt x="6947" y="6016"/>
                    <a:pt x="7509" y="5455"/>
                    <a:pt x="7718" y="5262"/>
                  </a:cubicBezTo>
                  <a:lnTo>
                    <a:pt x="7734" y="5230"/>
                  </a:lnTo>
                  <a:cubicBezTo>
                    <a:pt x="7974" y="4990"/>
                    <a:pt x="8054" y="4364"/>
                    <a:pt x="8054" y="4171"/>
                  </a:cubicBezTo>
                  <a:cubicBezTo>
                    <a:pt x="8054" y="3915"/>
                    <a:pt x="7894" y="3770"/>
                    <a:pt x="7798" y="3722"/>
                  </a:cubicBezTo>
                  <a:cubicBezTo>
                    <a:pt x="7685" y="3674"/>
                    <a:pt x="6562" y="3128"/>
                    <a:pt x="6290" y="2984"/>
                  </a:cubicBezTo>
                  <a:cubicBezTo>
                    <a:pt x="6201" y="2942"/>
                    <a:pt x="6117" y="2925"/>
                    <a:pt x="6040" y="2925"/>
                  </a:cubicBezTo>
                  <a:cubicBezTo>
                    <a:pt x="5823" y="2925"/>
                    <a:pt x="5659" y="3057"/>
                    <a:pt x="5600" y="3128"/>
                  </a:cubicBezTo>
                  <a:cubicBezTo>
                    <a:pt x="5407" y="3385"/>
                    <a:pt x="5070" y="3802"/>
                    <a:pt x="5006" y="3866"/>
                  </a:cubicBezTo>
                  <a:cubicBezTo>
                    <a:pt x="4990" y="3883"/>
                    <a:pt x="4958" y="3883"/>
                    <a:pt x="4942" y="3883"/>
                  </a:cubicBezTo>
                  <a:cubicBezTo>
                    <a:pt x="4782" y="3834"/>
                    <a:pt x="3883" y="3465"/>
                    <a:pt x="3418" y="2984"/>
                  </a:cubicBezTo>
                  <a:cubicBezTo>
                    <a:pt x="2985" y="2551"/>
                    <a:pt x="2712" y="2166"/>
                    <a:pt x="2536" y="1925"/>
                  </a:cubicBezTo>
                  <a:cubicBezTo>
                    <a:pt x="2503" y="1861"/>
                    <a:pt x="2455" y="1829"/>
                    <a:pt x="2439" y="1781"/>
                  </a:cubicBezTo>
                  <a:cubicBezTo>
                    <a:pt x="2375" y="1685"/>
                    <a:pt x="2423" y="1604"/>
                    <a:pt x="2439" y="1588"/>
                  </a:cubicBezTo>
                  <a:cubicBezTo>
                    <a:pt x="2503" y="1524"/>
                    <a:pt x="2776" y="1235"/>
                    <a:pt x="2905" y="1043"/>
                  </a:cubicBezTo>
                  <a:cubicBezTo>
                    <a:pt x="3065" y="802"/>
                    <a:pt x="3017" y="545"/>
                    <a:pt x="2953" y="417"/>
                  </a:cubicBezTo>
                  <a:cubicBezTo>
                    <a:pt x="2953" y="401"/>
                    <a:pt x="2872" y="225"/>
                    <a:pt x="2776" y="0"/>
                  </a:cubicBezTo>
                  <a:lnTo>
                    <a:pt x="2343" y="0"/>
                  </a:lnTo>
                  <a:cubicBezTo>
                    <a:pt x="2439" y="225"/>
                    <a:pt x="2519" y="433"/>
                    <a:pt x="2584" y="578"/>
                  </a:cubicBezTo>
                  <a:cubicBezTo>
                    <a:pt x="2584" y="578"/>
                    <a:pt x="2616" y="722"/>
                    <a:pt x="2536" y="834"/>
                  </a:cubicBezTo>
                  <a:cubicBezTo>
                    <a:pt x="2423" y="1043"/>
                    <a:pt x="2118" y="1348"/>
                    <a:pt x="2118" y="1348"/>
                  </a:cubicBezTo>
                  <a:lnTo>
                    <a:pt x="2102" y="1364"/>
                  </a:lnTo>
                  <a:cubicBezTo>
                    <a:pt x="1990" y="1476"/>
                    <a:pt x="1878" y="1781"/>
                    <a:pt x="2102" y="2070"/>
                  </a:cubicBezTo>
                  <a:cubicBezTo>
                    <a:pt x="2118" y="2102"/>
                    <a:pt x="2150" y="2150"/>
                    <a:pt x="2199" y="2198"/>
                  </a:cubicBezTo>
                  <a:cubicBezTo>
                    <a:pt x="2375" y="2471"/>
                    <a:pt x="2632" y="2840"/>
                    <a:pt x="3113" y="3305"/>
                  </a:cubicBezTo>
                  <a:cubicBezTo>
                    <a:pt x="3707" y="3883"/>
                    <a:pt x="4766" y="4300"/>
                    <a:pt x="4830" y="4316"/>
                  </a:cubicBezTo>
                  <a:cubicBezTo>
                    <a:pt x="4846" y="4316"/>
                    <a:pt x="4846" y="4316"/>
                    <a:pt x="4862" y="4332"/>
                  </a:cubicBezTo>
                  <a:cubicBezTo>
                    <a:pt x="4865" y="4332"/>
                    <a:pt x="4873" y="4332"/>
                    <a:pt x="4887" y="4332"/>
                  </a:cubicBezTo>
                  <a:cubicBezTo>
                    <a:pt x="4956" y="4332"/>
                    <a:pt x="5145" y="4321"/>
                    <a:pt x="5279" y="4187"/>
                  </a:cubicBezTo>
                  <a:cubicBezTo>
                    <a:pt x="5391" y="4091"/>
                    <a:pt x="5824" y="3530"/>
                    <a:pt x="5921" y="3417"/>
                  </a:cubicBezTo>
                  <a:cubicBezTo>
                    <a:pt x="5945" y="3393"/>
                    <a:pt x="5998" y="3359"/>
                    <a:pt x="6072" y="3359"/>
                  </a:cubicBezTo>
                  <a:cubicBezTo>
                    <a:pt x="6095" y="3359"/>
                    <a:pt x="6119" y="3362"/>
                    <a:pt x="6145" y="3369"/>
                  </a:cubicBezTo>
                  <a:cubicBezTo>
                    <a:pt x="6434" y="3497"/>
                    <a:pt x="7637" y="4091"/>
                    <a:pt x="7653" y="4107"/>
                  </a:cubicBezTo>
                  <a:cubicBezTo>
                    <a:pt x="7653" y="4107"/>
                    <a:pt x="7669" y="4139"/>
                    <a:pt x="7669" y="4187"/>
                  </a:cubicBezTo>
                  <a:cubicBezTo>
                    <a:pt x="7669" y="4412"/>
                    <a:pt x="7573" y="4861"/>
                    <a:pt x="7477" y="4973"/>
                  </a:cubicBezTo>
                  <a:lnTo>
                    <a:pt x="7445" y="4990"/>
                  </a:lnTo>
                  <a:cubicBezTo>
                    <a:pt x="7268" y="5166"/>
                    <a:pt x="6803" y="5631"/>
                    <a:pt x="6129" y="5631"/>
                  </a:cubicBezTo>
                  <a:cubicBezTo>
                    <a:pt x="5439" y="5631"/>
                    <a:pt x="3594" y="5038"/>
                    <a:pt x="2632" y="4075"/>
                  </a:cubicBezTo>
                  <a:cubicBezTo>
                    <a:pt x="1749" y="3193"/>
                    <a:pt x="819" y="2150"/>
                    <a:pt x="610" y="1235"/>
                  </a:cubicBezTo>
                  <a:cubicBezTo>
                    <a:pt x="466" y="594"/>
                    <a:pt x="450" y="257"/>
                    <a:pt x="514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722125" y="863075"/>
              <a:ext cx="416350" cy="384275"/>
            </a:xfrm>
            <a:custGeom>
              <a:avLst/>
              <a:gdLst/>
              <a:ahLst/>
              <a:cxnLst/>
              <a:rect l="l" t="t" r="r" b="b"/>
              <a:pathLst>
                <a:path w="16654" h="15371" extrusionOk="0">
                  <a:moveTo>
                    <a:pt x="11007" y="418"/>
                  </a:moveTo>
                  <a:cubicBezTo>
                    <a:pt x="13894" y="418"/>
                    <a:pt x="16269" y="2776"/>
                    <a:pt x="16269" y="5680"/>
                  </a:cubicBezTo>
                  <a:cubicBezTo>
                    <a:pt x="16253" y="8552"/>
                    <a:pt x="13894" y="10894"/>
                    <a:pt x="11007" y="10894"/>
                  </a:cubicBezTo>
                  <a:cubicBezTo>
                    <a:pt x="10445" y="10894"/>
                    <a:pt x="9884" y="10798"/>
                    <a:pt x="9354" y="10621"/>
                  </a:cubicBezTo>
                  <a:cubicBezTo>
                    <a:pt x="9322" y="10621"/>
                    <a:pt x="9306" y="10589"/>
                    <a:pt x="9274" y="10589"/>
                  </a:cubicBezTo>
                  <a:cubicBezTo>
                    <a:pt x="9194" y="10573"/>
                    <a:pt x="9130" y="10541"/>
                    <a:pt x="9049" y="10509"/>
                  </a:cubicBezTo>
                  <a:cubicBezTo>
                    <a:pt x="9001" y="10493"/>
                    <a:pt x="8985" y="10493"/>
                    <a:pt x="8953" y="10477"/>
                  </a:cubicBezTo>
                  <a:cubicBezTo>
                    <a:pt x="8889" y="10461"/>
                    <a:pt x="8809" y="10413"/>
                    <a:pt x="8744" y="10381"/>
                  </a:cubicBezTo>
                  <a:cubicBezTo>
                    <a:pt x="8728" y="10349"/>
                    <a:pt x="8680" y="10349"/>
                    <a:pt x="8664" y="10332"/>
                  </a:cubicBezTo>
                  <a:cubicBezTo>
                    <a:pt x="8568" y="10300"/>
                    <a:pt x="8488" y="10236"/>
                    <a:pt x="8392" y="10188"/>
                  </a:cubicBezTo>
                  <a:cubicBezTo>
                    <a:pt x="8359" y="10172"/>
                    <a:pt x="8343" y="10172"/>
                    <a:pt x="8311" y="10172"/>
                  </a:cubicBezTo>
                  <a:lnTo>
                    <a:pt x="8263" y="10172"/>
                  </a:lnTo>
                  <a:cubicBezTo>
                    <a:pt x="8247" y="10172"/>
                    <a:pt x="8231" y="10172"/>
                    <a:pt x="8199" y="10188"/>
                  </a:cubicBezTo>
                  <a:lnTo>
                    <a:pt x="6418" y="10814"/>
                  </a:lnTo>
                  <a:lnTo>
                    <a:pt x="6418" y="10814"/>
                  </a:lnTo>
                  <a:lnTo>
                    <a:pt x="6787" y="8905"/>
                  </a:lnTo>
                  <a:cubicBezTo>
                    <a:pt x="6803" y="8856"/>
                    <a:pt x="6787" y="8792"/>
                    <a:pt x="6739" y="8744"/>
                  </a:cubicBezTo>
                  <a:cubicBezTo>
                    <a:pt x="6659" y="8648"/>
                    <a:pt x="6595" y="8552"/>
                    <a:pt x="6514" y="8423"/>
                  </a:cubicBezTo>
                  <a:cubicBezTo>
                    <a:pt x="6498" y="8391"/>
                    <a:pt x="6466" y="8327"/>
                    <a:pt x="6434" y="8295"/>
                  </a:cubicBezTo>
                  <a:cubicBezTo>
                    <a:pt x="6402" y="8231"/>
                    <a:pt x="6354" y="8167"/>
                    <a:pt x="6338" y="8102"/>
                  </a:cubicBezTo>
                  <a:cubicBezTo>
                    <a:pt x="6306" y="8054"/>
                    <a:pt x="6274" y="7990"/>
                    <a:pt x="6242" y="7926"/>
                  </a:cubicBezTo>
                  <a:cubicBezTo>
                    <a:pt x="6226" y="7878"/>
                    <a:pt x="6194" y="7830"/>
                    <a:pt x="6178" y="7782"/>
                  </a:cubicBezTo>
                  <a:cubicBezTo>
                    <a:pt x="6145" y="7701"/>
                    <a:pt x="6113" y="7637"/>
                    <a:pt x="6097" y="7557"/>
                  </a:cubicBezTo>
                  <a:cubicBezTo>
                    <a:pt x="6081" y="7525"/>
                    <a:pt x="6081" y="7477"/>
                    <a:pt x="6065" y="7445"/>
                  </a:cubicBezTo>
                  <a:cubicBezTo>
                    <a:pt x="6033" y="7364"/>
                    <a:pt x="6001" y="7284"/>
                    <a:pt x="5985" y="7204"/>
                  </a:cubicBezTo>
                  <a:cubicBezTo>
                    <a:pt x="5985" y="7188"/>
                    <a:pt x="5953" y="7140"/>
                    <a:pt x="5953" y="7124"/>
                  </a:cubicBezTo>
                  <a:cubicBezTo>
                    <a:pt x="5873" y="6819"/>
                    <a:pt x="5792" y="6498"/>
                    <a:pt x="5776" y="6177"/>
                  </a:cubicBezTo>
                  <a:cubicBezTo>
                    <a:pt x="5760" y="6017"/>
                    <a:pt x="5760" y="5840"/>
                    <a:pt x="5760" y="5680"/>
                  </a:cubicBezTo>
                  <a:cubicBezTo>
                    <a:pt x="5760" y="2792"/>
                    <a:pt x="8103" y="418"/>
                    <a:pt x="11007" y="418"/>
                  </a:cubicBezTo>
                  <a:close/>
                  <a:moveTo>
                    <a:pt x="4750" y="6273"/>
                  </a:moveTo>
                  <a:cubicBezTo>
                    <a:pt x="4974" y="6273"/>
                    <a:pt x="5183" y="6306"/>
                    <a:pt x="5391" y="6322"/>
                  </a:cubicBezTo>
                  <a:lnTo>
                    <a:pt x="5391" y="6386"/>
                  </a:lnTo>
                  <a:cubicBezTo>
                    <a:pt x="5423" y="6466"/>
                    <a:pt x="5423" y="6546"/>
                    <a:pt x="5440" y="6626"/>
                  </a:cubicBezTo>
                  <a:cubicBezTo>
                    <a:pt x="5440" y="6659"/>
                    <a:pt x="5456" y="6707"/>
                    <a:pt x="5456" y="6739"/>
                  </a:cubicBezTo>
                  <a:cubicBezTo>
                    <a:pt x="5472" y="6819"/>
                    <a:pt x="5488" y="6915"/>
                    <a:pt x="5520" y="6995"/>
                  </a:cubicBezTo>
                  <a:cubicBezTo>
                    <a:pt x="5552" y="7204"/>
                    <a:pt x="5632" y="7397"/>
                    <a:pt x="5696" y="7589"/>
                  </a:cubicBezTo>
                  <a:cubicBezTo>
                    <a:pt x="5712" y="7621"/>
                    <a:pt x="5712" y="7637"/>
                    <a:pt x="5728" y="7685"/>
                  </a:cubicBezTo>
                  <a:cubicBezTo>
                    <a:pt x="5760" y="7766"/>
                    <a:pt x="5792" y="7830"/>
                    <a:pt x="5841" y="7910"/>
                  </a:cubicBezTo>
                  <a:cubicBezTo>
                    <a:pt x="5857" y="7958"/>
                    <a:pt x="5873" y="8006"/>
                    <a:pt x="5889" y="8038"/>
                  </a:cubicBezTo>
                  <a:cubicBezTo>
                    <a:pt x="5921" y="8102"/>
                    <a:pt x="5953" y="8167"/>
                    <a:pt x="6001" y="8231"/>
                  </a:cubicBezTo>
                  <a:cubicBezTo>
                    <a:pt x="6033" y="8279"/>
                    <a:pt x="6065" y="8343"/>
                    <a:pt x="6097" y="8407"/>
                  </a:cubicBezTo>
                  <a:cubicBezTo>
                    <a:pt x="6113" y="8439"/>
                    <a:pt x="6161" y="8504"/>
                    <a:pt x="6178" y="8552"/>
                  </a:cubicBezTo>
                  <a:cubicBezTo>
                    <a:pt x="6242" y="8648"/>
                    <a:pt x="6322" y="8760"/>
                    <a:pt x="6370" y="8873"/>
                  </a:cubicBezTo>
                  <a:lnTo>
                    <a:pt x="6370" y="8889"/>
                  </a:lnTo>
                  <a:lnTo>
                    <a:pt x="6081" y="10445"/>
                  </a:lnTo>
                  <a:cubicBezTo>
                    <a:pt x="6033" y="10397"/>
                    <a:pt x="5953" y="10332"/>
                    <a:pt x="5873" y="10332"/>
                  </a:cubicBezTo>
                  <a:cubicBezTo>
                    <a:pt x="5728" y="10332"/>
                    <a:pt x="5616" y="10445"/>
                    <a:pt x="5616" y="10589"/>
                  </a:cubicBezTo>
                  <a:cubicBezTo>
                    <a:pt x="5616" y="10734"/>
                    <a:pt x="5728" y="10846"/>
                    <a:pt x="5873" y="10846"/>
                  </a:cubicBezTo>
                  <a:cubicBezTo>
                    <a:pt x="5937" y="10846"/>
                    <a:pt x="5969" y="10830"/>
                    <a:pt x="6017" y="10814"/>
                  </a:cubicBezTo>
                  <a:lnTo>
                    <a:pt x="6017" y="10814"/>
                  </a:lnTo>
                  <a:lnTo>
                    <a:pt x="5969" y="11054"/>
                  </a:lnTo>
                  <a:cubicBezTo>
                    <a:pt x="5953" y="11135"/>
                    <a:pt x="6001" y="11199"/>
                    <a:pt x="6033" y="11231"/>
                  </a:cubicBezTo>
                  <a:cubicBezTo>
                    <a:pt x="6065" y="11247"/>
                    <a:pt x="6081" y="11247"/>
                    <a:pt x="6097" y="11279"/>
                  </a:cubicBezTo>
                  <a:lnTo>
                    <a:pt x="6178" y="11279"/>
                  </a:lnTo>
                  <a:cubicBezTo>
                    <a:pt x="6194" y="11279"/>
                    <a:pt x="6226" y="11279"/>
                    <a:pt x="6242" y="11247"/>
                  </a:cubicBezTo>
                  <a:lnTo>
                    <a:pt x="8279" y="10557"/>
                  </a:lnTo>
                  <a:lnTo>
                    <a:pt x="8648" y="10734"/>
                  </a:lnTo>
                  <a:cubicBezTo>
                    <a:pt x="8680" y="10750"/>
                    <a:pt x="8728" y="10766"/>
                    <a:pt x="8744" y="10766"/>
                  </a:cubicBezTo>
                  <a:cubicBezTo>
                    <a:pt x="8841" y="10814"/>
                    <a:pt x="8921" y="10846"/>
                    <a:pt x="9033" y="10894"/>
                  </a:cubicBezTo>
                  <a:cubicBezTo>
                    <a:pt x="9049" y="10894"/>
                    <a:pt x="9065" y="10910"/>
                    <a:pt x="9081" y="10910"/>
                  </a:cubicBezTo>
                  <a:cubicBezTo>
                    <a:pt x="9001" y="11760"/>
                    <a:pt x="8728" y="12514"/>
                    <a:pt x="8263" y="13156"/>
                  </a:cubicBezTo>
                  <a:cubicBezTo>
                    <a:pt x="8231" y="13204"/>
                    <a:pt x="8231" y="13268"/>
                    <a:pt x="8231" y="13317"/>
                  </a:cubicBezTo>
                  <a:lnTo>
                    <a:pt x="8520" y="14841"/>
                  </a:lnTo>
                  <a:lnTo>
                    <a:pt x="8520" y="14841"/>
                  </a:lnTo>
                  <a:lnTo>
                    <a:pt x="7076" y="14343"/>
                  </a:lnTo>
                  <a:cubicBezTo>
                    <a:pt x="7056" y="14337"/>
                    <a:pt x="7033" y="14333"/>
                    <a:pt x="7010" y="14333"/>
                  </a:cubicBezTo>
                  <a:cubicBezTo>
                    <a:pt x="6977" y="14333"/>
                    <a:pt x="6944" y="14341"/>
                    <a:pt x="6916" y="14359"/>
                  </a:cubicBezTo>
                  <a:cubicBezTo>
                    <a:pt x="6258" y="14744"/>
                    <a:pt x="5520" y="14937"/>
                    <a:pt x="4750" y="14937"/>
                  </a:cubicBezTo>
                  <a:cubicBezTo>
                    <a:pt x="2375" y="14937"/>
                    <a:pt x="418" y="12996"/>
                    <a:pt x="418" y="10605"/>
                  </a:cubicBezTo>
                  <a:cubicBezTo>
                    <a:pt x="418" y="8231"/>
                    <a:pt x="2359" y="6273"/>
                    <a:pt x="4750" y="6273"/>
                  </a:cubicBezTo>
                  <a:close/>
                  <a:moveTo>
                    <a:pt x="10991" y="0"/>
                  </a:moveTo>
                  <a:cubicBezTo>
                    <a:pt x="7878" y="0"/>
                    <a:pt x="5343" y="2535"/>
                    <a:pt x="5343" y="5664"/>
                  </a:cubicBezTo>
                  <a:cubicBezTo>
                    <a:pt x="5343" y="5760"/>
                    <a:pt x="5343" y="5840"/>
                    <a:pt x="5359" y="5921"/>
                  </a:cubicBezTo>
                  <a:cubicBezTo>
                    <a:pt x="5151" y="5904"/>
                    <a:pt x="4958" y="5888"/>
                    <a:pt x="4734" y="5888"/>
                  </a:cubicBezTo>
                  <a:cubicBezTo>
                    <a:pt x="2135" y="5888"/>
                    <a:pt x="1" y="8006"/>
                    <a:pt x="1" y="10621"/>
                  </a:cubicBezTo>
                  <a:cubicBezTo>
                    <a:pt x="1" y="13220"/>
                    <a:pt x="2135" y="15354"/>
                    <a:pt x="4734" y="15354"/>
                  </a:cubicBezTo>
                  <a:cubicBezTo>
                    <a:pt x="5536" y="15354"/>
                    <a:pt x="6322" y="15145"/>
                    <a:pt x="7028" y="14760"/>
                  </a:cubicBezTo>
                  <a:lnTo>
                    <a:pt x="8712" y="15354"/>
                  </a:lnTo>
                  <a:cubicBezTo>
                    <a:pt x="8728" y="15354"/>
                    <a:pt x="8744" y="15370"/>
                    <a:pt x="8761" y="15370"/>
                  </a:cubicBezTo>
                  <a:cubicBezTo>
                    <a:pt x="8809" y="15370"/>
                    <a:pt x="8873" y="15354"/>
                    <a:pt x="8905" y="15322"/>
                  </a:cubicBezTo>
                  <a:cubicBezTo>
                    <a:pt x="8969" y="15290"/>
                    <a:pt x="8985" y="15210"/>
                    <a:pt x="8969" y="15145"/>
                  </a:cubicBezTo>
                  <a:lnTo>
                    <a:pt x="8632" y="13365"/>
                  </a:lnTo>
                  <a:cubicBezTo>
                    <a:pt x="9081" y="12691"/>
                    <a:pt x="9370" y="11937"/>
                    <a:pt x="9450" y="11119"/>
                  </a:cubicBezTo>
                  <a:cubicBezTo>
                    <a:pt x="9948" y="11247"/>
                    <a:pt x="10477" y="11327"/>
                    <a:pt x="10991" y="11327"/>
                  </a:cubicBezTo>
                  <a:cubicBezTo>
                    <a:pt x="14119" y="11295"/>
                    <a:pt x="16654" y="8776"/>
                    <a:pt x="16654" y="5664"/>
                  </a:cubicBezTo>
                  <a:cubicBezTo>
                    <a:pt x="16654" y="2551"/>
                    <a:pt x="14119" y="0"/>
                    <a:pt x="10991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926275" y="1037950"/>
              <a:ext cx="142425" cy="10050"/>
            </a:xfrm>
            <a:custGeom>
              <a:avLst/>
              <a:gdLst/>
              <a:ahLst/>
              <a:cxnLst/>
              <a:rect l="l" t="t" r="r" b="b"/>
              <a:pathLst>
                <a:path w="5697" h="402" extrusionOk="0">
                  <a:moveTo>
                    <a:pt x="193" y="0"/>
                  </a:moveTo>
                  <a:cubicBezTo>
                    <a:pt x="81" y="0"/>
                    <a:pt x="1" y="81"/>
                    <a:pt x="1" y="209"/>
                  </a:cubicBezTo>
                  <a:cubicBezTo>
                    <a:pt x="1" y="337"/>
                    <a:pt x="81" y="402"/>
                    <a:pt x="193" y="402"/>
                  </a:cubicBezTo>
                  <a:lnTo>
                    <a:pt x="5488" y="402"/>
                  </a:lnTo>
                  <a:cubicBezTo>
                    <a:pt x="5616" y="402"/>
                    <a:pt x="5696" y="337"/>
                    <a:pt x="5696" y="209"/>
                  </a:cubicBezTo>
                  <a:cubicBezTo>
                    <a:pt x="5696" y="81"/>
                    <a:pt x="5600" y="0"/>
                    <a:pt x="5488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926275" y="999450"/>
              <a:ext cx="142425" cy="10050"/>
            </a:xfrm>
            <a:custGeom>
              <a:avLst/>
              <a:gdLst/>
              <a:ahLst/>
              <a:cxnLst/>
              <a:rect l="l" t="t" r="r" b="b"/>
              <a:pathLst>
                <a:path w="5697" h="402" extrusionOk="0">
                  <a:moveTo>
                    <a:pt x="193" y="0"/>
                  </a:moveTo>
                  <a:cubicBezTo>
                    <a:pt x="81" y="0"/>
                    <a:pt x="1" y="80"/>
                    <a:pt x="1" y="209"/>
                  </a:cubicBezTo>
                  <a:cubicBezTo>
                    <a:pt x="1" y="321"/>
                    <a:pt x="81" y="401"/>
                    <a:pt x="193" y="401"/>
                  </a:cubicBezTo>
                  <a:lnTo>
                    <a:pt x="5488" y="401"/>
                  </a:lnTo>
                  <a:cubicBezTo>
                    <a:pt x="5616" y="401"/>
                    <a:pt x="5696" y="321"/>
                    <a:pt x="5696" y="209"/>
                  </a:cubicBezTo>
                  <a:cubicBezTo>
                    <a:pt x="5696" y="80"/>
                    <a:pt x="5600" y="0"/>
                    <a:pt x="5488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926275" y="960550"/>
              <a:ext cx="142425" cy="10050"/>
            </a:xfrm>
            <a:custGeom>
              <a:avLst/>
              <a:gdLst/>
              <a:ahLst/>
              <a:cxnLst/>
              <a:rect l="l" t="t" r="r" b="b"/>
              <a:pathLst>
                <a:path w="5697" h="402" extrusionOk="0">
                  <a:moveTo>
                    <a:pt x="193" y="0"/>
                  </a:moveTo>
                  <a:cubicBezTo>
                    <a:pt x="81" y="0"/>
                    <a:pt x="1" y="80"/>
                    <a:pt x="1" y="193"/>
                  </a:cubicBezTo>
                  <a:cubicBezTo>
                    <a:pt x="1" y="321"/>
                    <a:pt x="81" y="401"/>
                    <a:pt x="193" y="401"/>
                  </a:cubicBezTo>
                  <a:lnTo>
                    <a:pt x="5488" y="401"/>
                  </a:lnTo>
                  <a:cubicBezTo>
                    <a:pt x="5616" y="401"/>
                    <a:pt x="5696" y="321"/>
                    <a:pt x="5696" y="193"/>
                  </a:cubicBezTo>
                  <a:cubicBezTo>
                    <a:pt x="5696" y="80"/>
                    <a:pt x="5600" y="0"/>
                    <a:pt x="5488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802750" y="11217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57" y="1"/>
                  </a:moveTo>
                  <a:cubicBezTo>
                    <a:pt x="129" y="1"/>
                    <a:pt x="1" y="129"/>
                    <a:pt x="1" y="273"/>
                  </a:cubicBezTo>
                  <a:cubicBezTo>
                    <a:pt x="1" y="402"/>
                    <a:pt x="129" y="530"/>
                    <a:pt x="257" y="530"/>
                  </a:cubicBezTo>
                  <a:cubicBezTo>
                    <a:pt x="402" y="530"/>
                    <a:pt x="530" y="402"/>
                    <a:pt x="530" y="273"/>
                  </a:cubicBezTo>
                  <a:cubicBezTo>
                    <a:pt x="530" y="129"/>
                    <a:pt x="402" y="1"/>
                    <a:pt x="257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834425" y="1121775"/>
              <a:ext cx="13275" cy="13250"/>
            </a:xfrm>
            <a:custGeom>
              <a:avLst/>
              <a:gdLst/>
              <a:ahLst/>
              <a:cxnLst/>
              <a:rect l="l" t="t" r="r" b="b"/>
              <a:pathLst>
                <a:path w="531" h="530" extrusionOk="0">
                  <a:moveTo>
                    <a:pt x="258" y="1"/>
                  </a:moveTo>
                  <a:cubicBezTo>
                    <a:pt x="129" y="1"/>
                    <a:pt x="1" y="129"/>
                    <a:pt x="1" y="273"/>
                  </a:cubicBezTo>
                  <a:cubicBezTo>
                    <a:pt x="1" y="402"/>
                    <a:pt x="129" y="530"/>
                    <a:pt x="258" y="530"/>
                  </a:cubicBezTo>
                  <a:cubicBezTo>
                    <a:pt x="402" y="530"/>
                    <a:pt x="530" y="402"/>
                    <a:pt x="530" y="273"/>
                  </a:cubicBezTo>
                  <a:cubicBezTo>
                    <a:pt x="530" y="129"/>
                    <a:pt x="402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5809600" y="4252250"/>
              <a:ext cx="320100" cy="316875"/>
            </a:xfrm>
            <a:custGeom>
              <a:avLst/>
              <a:gdLst/>
              <a:ahLst/>
              <a:cxnLst/>
              <a:rect l="l" t="t" r="r" b="b"/>
              <a:pathLst>
                <a:path w="12804" h="12675" extrusionOk="0">
                  <a:moveTo>
                    <a:pt x="7782" y="514"/>
                  </a:moveTo>
                  <a:cubicBezTo>
                    <a:pt x="7830" y="530"/>
                    <a:pt x="7862" y="530"/>
                    <a:pt x="7878" y="546"/>
                  </a:cubicBezTo>
                  <a:cubicBezTo>
                    <a:pt x="7990" y="562"/>
                    <a:pt x="8087" y="610"/>
                    <a:pt x="8183" y="626"/>
                  </a:cubicBezTo>
                  <a:cubicBezTo>
                    <a:pt x="8263" y="642"/>
                    <a:pt x="8327" y="674"/>
                    <a:pt x="8407" y="706"/>
                  </a:cubicBezTo>
                  <a:cubicBezTo>
                    <a:pt x="8440" y="723"/>
                    <a:pt x="8488" y="755"/>
                    <a:pt x="8552" y="755"/>
                  </a:cubicBezTo>
                  <a:cubicBezTo>
                    <a:pt x="8664" y="787"/>
                    <a:pt x="8792" y="851"/>
                    <a:pt x="8889" y="883"/>
                  </a:cubicBezTo>
                  <a:cubicBezTo>
                    <a:pt x="8937" y="915"/>
                    <a:pt x="8985" y="931"/>
                    <a:pt x="9033" y="947"/>
                  </a:cubicBezTo>
                  <a:cubicBezTo>
                    <a:pt x="9081" y="995"/>
                    <a:pt x="9178" y="1011"/>
                    <a:pt x="9226" y="1043"/>
                  </a:cubicBezTo>
                  <a:cubicBezTo>
                    <a:pt x="9306" y="1092"/>
                    <a:pt x="9386" y="1124"/>
                    <a:pt x="9466" y="1188"/>
                  </a:cubicBezTo>
                  <a:lnTo>
                    <a:pt x="9659" y="1316"/>
                  </a:lnTo>
                  <a:cubicBezTo>
                    <a:pt x="9739" y="1348"/>
                    <a:pt x="9787" y="1412"/>
                    <a:pt x="9867" y="1444"/>
                  </a:cubicBezTo>
                  <a:cubicBezTo>
                    <a:pt x="9883" y="1477"/>
                    <a:pt x="9932" y="1493"/>
                    <a:pt x="9948" y="1509"/>
                  </a:cubicBezTo>
                  <a:cubicBezTo>
                    <a:pt x="9627" y="1749"/>
                    <a:pt x="9274" y="1958"/>
                    <a:pt x="8905" y="2118"/>
                  </a:cubicBezTo>
                  <a:cubicBezTo>
                    <a:pt x="8616" y="1428"/>
                    <a:pt x="8231" y="883"/>
                    <a:pt x="7782" y="514"/>
                  </a:cubicBezTo>
                  <a:close/>
                  <a:moveTo>
                    <a:pt x="5102" y="530"/>
                  </a:moveTo>
                  <a:cubicBezTo>
                    <a:pt x="4653" y="899"/>
                    <a:pt x="4300" y="1444"/>
                    <a:pt x="3979" y="2134"/>
                  </a:cubicBezTo>
                  <a:cubicBezTo>
                    <a:pt x="3610" y="1974"/>
                    <a:pt x="3274" y="1765"/>
                    <a:pt x="2937" y="1525"/>
                  </a:cubicBezTo>
                  <a:cubicBezTo>
                    <a:pt x="2921" y="1493"/>
                    <a:pt x="2937" y="1477"/>
                    <a:pt x="2969" y="1444"/>
                  </a:cubicBezTo>
                  <a:cubicBezTo>
                    <a:pt x="3049" y="1396"/>
                    <a:pt x="3113" y="1348"/>
                    <a:pt x="3193" y="1316"/>
                  </a:cubicBezTo>
                  <a:lnTo>
                    <a:pt x="3370" y="1188"/>
                  </a:lnTo>
                  <a:cubicBezTo>
                    <a:pt x="3450" y="1140"/>
                    <a:pt x="3530" y="1108"/>
                    <a:pt x="3610" y="1043"/>
                  </a:cubicBezTo>
                  <a:cubicBezTo>
                    <a:pt x="3675" y="1011"/>
                    <a:pt x="3739" y="995"/>
                    <a:pt x="3819" y="947"/>
                  </a:cubicBezTo>
                  <a:cubicBezTo>
                    <a:pt x="3851" y="931"/>
                    <a:pt x="3915" y="899"/>
                    <a:pt x="3963" y="883"/>
                  </a:cubicBezTo>
                  <a:cubicBezTo>
                    <a:pt x="4076" y="835"/>
                    <a:pt x="4204" y="787"/>
                    <a:pt x="4316" y="739"/>
                  </a:cubicBezTo>
                  <a:cubicBezTo>
                    <a:pt x="4364" y="723"/>
                    <a:pt x="4397" y="706"/>
                    <a:pt x="4461" y="706"/>
                  </a:cubicBezTo>
                  <a:cubicBezTo>
                    <a:pt x="4541" y="690"/>
                    <a:pt x="4605" y="642"/>
                    <a:pt x="4669" y="626"/>
                  </a:cubicBezTo>
                  <a:cubicBezTo>
                    <a:pt x="4782" y="578"/>
                    <a:pt x="4878" y="562"/>
                    <a:pt x="4974" y="546"/>
                  </a:cubicBezTo>
                  <a:cubicBezTo>
                    <a:pt x="5022" y="546"/>
                    <a:pt x="5054" y="530"/>
                    <a:pt x="5102" y="530"/>
                  </a:cubicBezTo>
                  <a:close/>
                  <a:moveTo>
                    <a:pt x="6209" y="370"/>
                  </a:moveTo>
                  <a:lnTo>
                    <a:pt x="6209" y="2648"/>
                  </a:lnTo>
                  <a:cubicBezTo>
                    <a:pt x="5536" y="2632"/>
                    <a:pt x="4894" y="2487"/>
                    <a:pt x="4284" y="2279"/>
                  </a:cubicBezTo>
                  <a:cubicBezTo>
                    <a:pt x="4766" y="1188"/>
                    <a:pt x="5439" y="466"/>
                    <a:pt x="6209" y="370"/>
                  </a:cubicBezTo>
                  <a:close/>
                  <a:moveTo>
                    <a:pt x="6611" y="370"/>
                  </a:moveTo>
                  <a:cubicBezTo>
                    <a:pt x="7365" y="466"/>
                    <a:pt x="8022" y="1188"/>
                    <a:pt x="8536" y="2279"/>
                  </a:cubicBezTo>
                  <a:cubicBezTo>
                    <a:pt x="7926" y="2519"/>
                    <a:pt x="7284" y="2632"/>
                    <a:pt x="6611" y="2648"/>
                  </a:cubicBezTo>
                  <a:lnTo>
                    <a:pt x="6611" y="370"/>
                  </a:lnTo>
                  <a:close/>
                  <a:moveTo>
                    <a:pt x="8664" y="2632"/>
                  </a:moveTo>
                  <a:cubicBezTo>
                    <a:pt x="9033" y="3594"/>
                    <a:pt x="9274" y="4798"/>
                    <a:pt x="9290" y="6097"/>
                  </a:cubicBezTo>
                  <a:lnTo>
                    <a:pt x="6595" y="6097"/>
                  </a:lnTo>
                  <a:lnTo>
                    <a:pt x="6595" y="3049"/>
                  </a:lnTo>
                  <a:lnTo>
                    <a:pt x="6611" y="3049"/>
                  </a:lnTo>
                  <a:cubicBezTo>
                    <a:pt x="7333" y="3033"/>
                    <a:pt x="8022" y="2888"/>
                    <a:pt x="8664" y="2632"/>
                  </a:cubicBezTo>
                  <a:close/>
                  <a:moveTo>
                    <a:pt x="2568" y="1765"/>
                  </a:moveTo>
                  <a:cubicBezTo>
                    <a:pt x="2953" y="2054"/>
                    <a:pt x="3354" y="2311"/>
                    <a:pt x="3771" y="2487"/>
                  </a:cubicBezTo>
                  <a:cubicBezTo>
                    <a:pt x="3386" y="3498"/>
                    <a:pt x="3161" y="4765"/>
                    <a:pt x="3129" y="6129"/>
                  </a:cubicBezTo>
                  <a:lnTo>
                    <a:pt x="450" y="6129"/>
                  </a:lnTo>
                  <a:cubicBezTo>
                    <a:pt x="514" y="4380"/>
                    <a:pt x="1316" y="2840"/>
                    <a:pt x="2568" y="1765"/>
                  </a:cubicBezTo>
                  <a:close/>
                  <a:moveTo>
                    <a:pt x="4140" y="2648"/>
                  </a:moveTo>
                  <a:cubicBezTo>
                    <a:pt x="4798" y="2888"/>
                    <a:pt x="5471" y="3033"/>
                    <a:pt x="6193" y="3081"/>
                  </a:cubicBezTo>
                  <a:lnTo>
                    <a:pt x="6193" y="6129"/>
                  </a:lnTo>
                  <a:lnTo>
                    <a:pt x="3514" y="6129"/>
                  </a:lnTo>
                  <a:cubicBezTo>
                    <a:pt x="3530" y="4814"/>
                    <a:pt x="3755" y="3610"/>
                    <a:pt x="4140" y="2648"/>
                  </a:cubicBezTo>
                  <a:close/>
                  <a:moveTo>
                    <a:pt x="10252" y="1765"/>
                  </a:moveTo>
                  <a:cubicBezTo>
                    <a:pt x="11488" y="2824"/>
                    <a:pt x="12322" y="4380"/>
                    <a:pt x="12370" y="6129"/>
                  </a:cubicBezTo>
                  <a:lnTo>
                    <a:pt x="9691" y="6129"/>
                  </a:lnTo>
                  <a:cubicBezTo>
                    <a:pt x="9675" y="4765"/>
                    <a:pt x="9434" y="3498"/>
                    <a:pt x="9049" y="2487"/>
                  </a:cubicBezTo>
                  <a:cubicBezTo>
                    <a:pt x="9466" y="2295"/>
                    <a:pt x="9867" y="2054"/>
                    <a:pt x="10252" y="1765"/>
                  </a:cubicBezTo>
                  <a:close/>
                  <a:moveTo>
                    <a:pt x="9290" y="6530"/>
                  </a:moveTo>
                  <a:cubicBezTo>
                    <a:pt x="9274" y="7830"/>
                    <a:pt x="9049" y="9033"/>
                    <a:pt x="8664" y="9996"/>
                  </a:cubicBezTo>
                  <a:cubicBezTo>
                    <a:pt x="8006" y="9755"/>
                    <a:pt x="7333" y="9611"/>
                    <a:pt x="6611" y="9562"/>
                  </a:cubicBezTo>
                  <a:lnTo>
                    <a:pt x="6611" y="6530"/>
                  </a:lnTo>
                  <a:close/>
                  <a:moveTo>
                    <a:pt x="6209" y="6546"/>
                  </a:moveTo>
                  <a:lnTo>
                    <a:pt x="6209" y="9595"/>
                  </a:lnTo>
                  <a:cubicBezTo>
                    <a:pt x="5488" y="9611"/>
                    <a:pt x="4782" y="9755"/>
                    <a:pt x="4140" y="10012"/>
                  </a:cubicBezTo>
                  <a:cubicBezTo>
                    <a:pt x="3771" y="9049"/>
                    <a:pt x="3530" y="7846"/>
                    <a:pt x="3514" y="6546"/>
                  </a:cubicBezTo>
                  <a:close/>
                  <a:moveTo>
                    <a:pt x="3129" y="6546"/>
                  </a:moveTo>
                  <a:cubicBezTo>
                    <a:pt x="3161" y="7910"/>
                    <a:pt x="3402" y="9177"/>
                    <a:pt x="3771" y="10172"/>
                  </a:cubicBezTo>
                  <a:cubicBezTo>
                    <a:pt x="3354" y="10349"/>
                    <a:pt x="2953" y="10589"/>
                    <a:pt x="2568" y="10894"/>
                  </a:cubicBezTo>
                  <a:cubicBezTo>
                    <a:pt x="1332" y="9835"/>
                    <a:pt x="514" y="8295"/>
                    <a:pt x="450" y="6546"/>
                  </a:cubicBezTo>
                  <a:close/>
                  <a:moveTo>
                    <a:pt x="12386" y="6546"/>
                  </a:moveTo>
                  <a:cubicBezTo>
                    <a:pt x="12322" y="8263"/>
                    <a:pt x="11520" y="9835"/>
                    <a:pt x="10252" y="10894"/>
                  </a:cubicBezTo>
                  <a:cubicBezTo>
                    <a:pt x="9867" y="10621"/>
                    <a:pt x="9466" y="10349"/>
                    <a:pt x="9049" y="10172"/>
                  </a:cubicBezTo>
                  <a:cubicBezTo>
                    <a:pt x="9434" y="9177"/>
                    <a:pt x="9675" y="7910"/>
                    <a:pt x="9691" y="6546"/>
                  </a:cubicBezTo>
                  <a:close/>
                  <a:moveTo>
                    <a:pt x="8873" y="10509"/>
                  </a:moveTo>
                  <a:cubicBezTo>
                    <a:pt x="9226" y="10669"/>
                    <a:pt x="9579" y="10878"/>
                    <a:pt x="9916" y="11119"/>
                  </a:cubicBezTo>
                  <a:cubicBezTo>
                    <a:pt x="9916" y="11151"/>
                    <a:pt x="9883" y="11183"/>
                    <a:pt x="9851" y="11199"/>
                  </a:cubicBezTo>
                  <a:cubicBezTo>
                    <a:pt x="9771" y="11263"/>
                    <a:pt x="9707" y="11295"/>
                    <a:pt x="9627" y="11343"/>
                  </a:cubicBezTo>
                  <a:lnTo>
                    <a:pt x="9450" y="11456"/>
                  </a:lnTo>
                  <a:cubicBezTo>
                    <a:pt x="9370" y="11504"/>
                    <a:pt x="9290" y="11536"/>
                    <a:pt x="9210" y="11600"/>
                  </a:cubicBezTo>
                  <a:cubicBezTo>
                    <a:pt x="9145" y="11632"/>
                    <a:pt x="9097" y="11664"/>
                    <a:pt x="9017" y="11696"/>
                  </a:cubicBezTo>
                  <a:cubicBezTo>
                    <a:pt x="8969" y="11712"/>
                    <a:pt x="8905" y="11744"/>
                    <a:pt x="8873" y="11760"/>
                  </a:cubicBezTo>
                  <a:cubicBezTo>
                    <a:pt x="8744" y="11825"/>
                    <a:pt x="8632" y="11857"/>
                    <a:pt x="8536" y="11905"/>
                  </a:cubicBezTo>
                  <a:cubicBezTo>
                    <a:pt x="8488" y="11921"/>
                    <a:pt x="8440" y="11937"/>
                    <a:pt x="8391" y="11937"/>
                  </a:cubicBezTo>
                  <a:cubicBezTo>
                    <a:pt x="8311" y="11953"/>
                    <a:pt x="8247" y="12001"/>
                    <a:pt x="8167" y="12017"/>
                  </a:cubicBezTo>
                  <a:cubicBezTo>
                    <a:pt x="8071" y="12065"/>
                    <a:pt x="7974" y="12081"/>
                    <a:pt x="7862" y="12097"/>
                  </a:cubicBezTo>
                  <a:cubicBezTo>
                    <a:pt x="7830" y="12097"/>
                    <a:pt x="7782" y="12113"/>
                    <a:pt x="7750" y="12113"/>
                  </a:cubicBezTo>
                  <a:cubicBezTo>
                    <a:pt x="8183" y="11744"/>
                    <a:pt x="8552" y="11199"/>
                    <a:pt x="8873" y="10509"/>
                  </a:cubicBezTo>
                  <a:close/>
                  <a:moveTo>
                    <a:pt x="3899" y="10557"/>
                  </a:moveTo>
                  <a:cubicBezTo>
                    <a:pt x="4201" y="11225"/>
                    <a:pt x="4566" y="11766"/>
                    <a:pt x="5009" y="12150"/>
                  </a:cubicBezTo>
                  <a:lnTo>
                    <a:pt x="5009" y="12150"/>
                  </a:lnTo>
                  <a:cubicBezTo>
                    <a:pt x="4988" y="12134"/>
                    <a:pt x="4955" y="12113"/>
                    <a:pt x="4942" y="12113"/>
                  </a:cubicBezTo>
                  <a:cubicBezTo>
                    <a:pt x="4846" y="12097"/>
                    <a:pt x="4733" y="12065"/>
                    <a:pt x="4637" y="12033"/>
                  </a:cubicBezTo>
                  <a:cubicBezTo>
                    <a:pt x="4557" y="12017"/>
                    <a:pt x="4493" y="12001"/>
                    <a:pt x="4413" y="11953"/>
                  </a:cubicBezTo>
                  <a:cubicBezTo>
                    <a:pt x="4381" y="11937"/>
                    <a:pt x="4332" y="11921"/>
                    <a:pt x="4284" y="11921"/>
                  </a:cubicBezTo>
                  <a:cubicBezTo>
                    <a:pt x="4156" y="11873"/>
                    <a:pt x="4044" y="11825"/>
                    <a:pt x="3915" y="11776"/>
                  </a:cubicBezTo>
                  <a:cubicBezTo>
                    <a:pt x="3883" y="11760"/>
                    <a:pt x="3819" y="11728"/>
                    <a:pt x="3771" y="11712"/>
                  </a:cubicBezTo>
                  <a:cubicBezTo>
                    <a:pt x="3723" y="11680"/>
                    <a:pt x="3643" y="11664"/>
                    <a:pt x="3578" y="11616"/>
                  </a:cubicBezTo>
                  <a:cubicBezTo>
                    <a:pt x="3498" y="11568"/>
                    <a:pt x="3418" y="11536"/>
                    <a:pt x="3338" y="11472"/>
                  </a:cubicBezTo>
                  <a:lnTo>
                    <a:pt x="3161" y="11359"/>
                  </a:lnTo>
                  <a:cubicBezTo>
                    <a:pt x="3065" y="11311"/>
                    <a:pt x="3017" y="11247"/>
                    <a:pt x="2937" y="11215"/>
                  </a:cubicBezTo>
                  <a:cubicBezTo>
                    <a:pt x="2921" y="11199"/>
                    <a:pt x="2872" y="11167"/>
                    <a:pt x="2856" y="11151"/>
                  </a:cubicBezTo>
                  <a:cubicBezTo>
                    <a:pt x="3177" y="10910"/>
                    <a:pt x="3530" y="10718"/>
                    <a:pt x="3899" y="10557"/>
                  </a:cubicBezTo>
                  <a:close/>
                  <a:moveTo>
                    <a:pt x="6209" y="9996"/>
                  </a:moveTo>
                  <a:lnTo>
                    <a:pt x="6209" y="12274"/>
                  </a:lnTo>
                  <a:cubicBezTo>
                    <a:pt x="5439" y="12178"/>
                    <a:pt x="4782" y="11456"/>
                    <a:pt x="4284" y="10381"/>
                  </a:cubicBezTo>
                  <a:cubicBezTo>
                    <a:pt x="4878" y="10140"/>
                    <a:pt x="5520" y="10012"/>
                    <a:pt x="6209" y="9996"/>
                  </a:cubicBezTo>
                  <a:close/>
                  <a:moveTo>
                    <a:pt x="6611" y="9996"/>
                  </a:moveTo>
                  <a:cubicBezTo>
                    <a:pt x="7268" y="10012"/>
                    <a:pt x="7910" y="10156"/>
                    <a:pt x="8536" y="10381"/>
                  </a:cubicBezTo>
                  <a:cubicBezTo>
                    <a:pt x="8054" y="11456"/>
                    <a:pt x="7365" y="12178"/>
                    <a:pt x="6611" y="12274"/>
                  </a:cubicBezTo>
                  <a:lnTo>
                    <a:pt x="6611" y="9996"/>
                  </a:lnTo>
                  <a:close/>
                  <a:moveTo>
                    <a:pt x="6402" y="1"/>
                  </a:moveTo>
                  <a:cubicBezTo>
                    <a:pt x="6242" y="1"/>
                    <a:pt x="6081" y="1"/>
                    <a:pt x="5921" y="33"/>
                  </a:cubicBezTo>
                  <a:lnTo>
                    <a:pt x="5808" y="33"/>
                  </a:lnTo>
                  <a:lnTo>
                    <a:pt x="5375" y="81"/>
                  </a:lnTo>
                  <a:cubicBezTo>
                    <a:pt x="5327" y="81"/>
                    <a:pt x="5279" y="113"/>
                    <a:pt x="5215" y="113"/>
                  </a:cubicBezTo>
                  <a:lnTo>
                    <a:pt x="4926" y="161"/>
                  </a:lnTo>
                  <a:cubicBezTo>
                    <a:pt x="4814" y="193"/>
                    <a:pt x="4733" y="209"/>
                    <a:pt x="4653" y="241"/>
                  </a:cubicBezTo>
                  <a:cubicBezTo>
                    <a:pt x="4573" y="273"/>
                    <a:pt x="4525" y="289"/>
                    <a:pt x="4445" y="305"/>
                  </a:cubicBezTo>
                  <a:cubicBezTo>
                    <a:pt x="4364" y="321"/>
                    <a:pt x="4252" y="370"/>
                    <a:pt x="4172" y="386"/>
                  </a:cubicBezTo>
                  <a:cubicBezTo>
                    <a:pt x="4076" y="434"/>
                    <a:pt x="3995" y="466"/>
                    <a:pt x="3899" y="482"/>
                  </a:cubicBezTo>
                  <a:cubicBezTo>
                    <a:pt x="3819" y="530"/>
                    <a:pt x="3755" y="546"/>
                    <a:pt x="3675" y="594"/>
                  </a:cubicBezTo>
                  <a:cubicBezTo>
                    <a:pt x="3594" y="626"/>
                    <a:pt x="3498" y="674"/>
                    <a:pt x="3418" y="706"/>
                  </a:cubicBezTo>
                  <a:cubicBezTo>
                    <a:pt x="3338" y="755"/>
                    <a:pt x="3274" y="787"/>
                    <a:pt x="3193" y="835"/>
                  </a:cubicBezTo>
                  <a:cubicBezTo>
                    <a:pt x="3113" y="867"/>
                    <a:pt x="3033" y="931"/>
                    <a:pt x="2937" y="995"/>
                  </a:cubicBezTo>
                  <a:cubicBezTo>
                    <a:pt x="2872" y="1027"/>
                    <a:pt x="2840" y="1043"/>
                    <a:pt x="2776" y="1092"/>
                  </a:cubicBezTo>
                  <a:cubicBezTo>
                    <a:pt x="2680" y="1172"/>
                    <a:pt x="2568" y="1236"/>
                    <a:pt x="2471" y="1316"/>
                  </a:cubicBezTo>
                  <a:cubicBezTo>
                    <a:pt x="2455" y="1332"/>
                    <a:pt x="2407" y="1348"/>
                    <a:pt x="2391" y="1364"/>
                  </a:cubicBezTo>
                  <a:lnTo>
                    <a:pt x="2391" y="1396"/>
                  </a:lnTo>
                  <a:cubicBezTo>
                    <a:pt x="947" y="2551"/>
                    <a:pt x="1" y="4364"/>
                    <a:pt x="1" y="6338"/>
                  </a:cubicBezTo>
                  <a:cubicBezTo>
                    <a:pt x="1" y="8327"/>
                    <a:pt x="931" y="10140"/>
                    <a:pt x="2391" y="11295"/>
                  </a:cubicBezTo>
                  <a:lnTo>
                    <a:pt x="2391" y="11311"/>
                  </a:lnTo>
                  <a:cubicBezTo>
                    <a:pt x="2407" y="11343"/>
                    <a:pt x="2455" y="11359"/>
                    <a:pt x="2471" y="11375"/>
                  </a:cubicBezTo>
                  <a:cubicBezTo>
                    <a:pt x="2568" y="11456"/>
                    <a:pt x="2680" y="11520"/>
                    <a:pt x="2776" y="11600"/>
                  </a:cubicBezTo>
                  <a:cubicBezTo>
                    <a:pt x="2840" y="11632"/>
                    <a:pt x="2872" y="11680"/>
                    <a:pt x="2937" y="11696"/>
                  </a:cubicBezTo>
                  <a:cubicBezTo>
                    <a:pt x="3017" y="11760"/>
                    <a:pt x="3097" y="11793"/>
                    <a:pt x="3193" y="11857"/>
                  </a:cubicBezTo>
                  <a:cubicBezTo>
                    <a:pt x="3274" y="11905"/>
                    <a:pt x="3338" y="11937"/>
                    <a:pt x="3418" y="11985"/>
                  </a:cubicBezTo>
                  <a:cubicBezTo>
                    <a:pt x="3498" y="12017"/>
                    <a:pt x="3594" y="12065"/>
                    <a:pt x="3675" y="12097"/>
                  </a:cubicBezTo>
                  <a:cubicBezTo>
                    <a:pt x="3755" y="12145"/>
                    <a:pt x="3819" y="12162"/>
                    <a:pt x="3899" y="12194"/>
                  </a:cubicBezTo>
                  <a:cubicBezTo>
                    <a:pt x="3979" y="12242"/>
                    <a:pt x="4076" y="12274"/>
                    <a:pt x="4172" y="12306"/>
                  </a:cubicBezTo>
                  <a:cubicBezTo>
                    <a:pt x="4252" y="12338"/>
                    <a:pt x="4332" y="12354"/>
                    <a:pt x="4445" y="12386"/>
                  </a:cubicBezTo>
                  <a:cubicBezTo>
                    <a:pt x="4525" y="12402"/>
                    <a:pt x="4573" y="12418"/>
                    <a:pt x="4653" y="12434"/>
                  </a:cubicBezTo>
                  <a:cubicBezTo>
                    <a:pt x="4733" y="12466"/>
                    <a:pt x="4846" y="12482"/>
                    <a:pt x="4926" y="12514"/>
                  </a:cubicBezTo>
                  <a:lnTo>
                    <a:pt x="5215" y="12579"/>
                  </a:lnTo>
                  <a:cubicBezTo>
                    <a:pt x="5279" y="12579"/>
                    <a:pt x="5327" y="12595"/>
                    <a:pt x="5375" y="12595"/>
                  </a:cubicBezTo>
                  <a:lnTo>
                    <a:pt x="5808" y="12659"/>
                  </a:lnTo>
                  <a:lnTo>
                    <a:pt x="5921" y="12659"/>
                  </a:lnTo>
                  <a:cubicBezTo>
                    <a:pt x="6081" y="12675"/>
                    <a:pt x="6242" y="12675"/>
                    <a:pt x="6402" y="12675"/>
                  </a:cubicBezTo>
                  <a:cubicBezTo>
                    <a:pt x="6562" y="12675"/>
                    <a:pt x="6723" y="12675"/>
                    <a:pt x="6883" y="12659"/>
                  </a:cubicBezTo>
                  <a:lnTo>
                    <a:pt x="7012" y="12659"/>
                  </a:lnTo>
                  <a:lnTo>
                    <a:pt x="7429" y="12595"/>
                  </a:lnTo>
                  <a:cubicBezTo>
                    <a:pt x="7493" y="12595"/>
                    <a:pt x="7525" y="12579"/>
                    <a:pt x="7589" y="12579"/>
                  </a:cubicBezTo>
                  <a:lnTo>
                    <a:pt x="7894" y="12514"/>
                  </a:lnTo>
                  <a:cubicBezTo>
                    <a:pt x="7990" y="12498"/>
                    <a:pt x="8071" y="12482"/>
                    <a:pt x="8151" y="12434"/>
                  </a:cubicBezTo>
                  <a:cubicBezTo>
                    <a:pt x="8231" y="12418"/>
                    <a:pt x="8295" y="12402"/>
                    <a:pt x="8375" y="12386"/>
                  </a:cubicBezTo>
                  <a:cubicBezTo>
                    <a:pt x="8456" y="12354"/>
                    <a:pt x="8552" y="12322"/>
                    <a:pt x="8632" y="12306"/>
                  </a:cubicBezTo>
                  <a:cubicBezTo>
                    <a:pt x="8728" y="12258"/>
                    <a:pt x="8809" y="12226"/>
                    <a:pt x="8905" y="12194"/>
                  </a:cubicBezTo>
                  <a:cubicBezTo>
                    <a:pt x="8985" y="12162"/>
                    <a:pt x="9049" y="12145"/>
                    <a:pt x="9129" y="12097"/>
                  </a:cubicBezTo>
                  <a:cubicBezTo>
                    <a:pt x="9210" y="12065"/>
                    <a:pt x="9306" y="12017"/>
                    <a:pt x="9386" y="11985"/>
                  </a:cubicBezTo>
                  <a:cubicBezTo>
                    <a:pt x="9466" y="11937"/>
                    <a:pt x="9530" y="11905"/>
                    <a:pt x="9611" y="11857"/>
                  </a:cubicBezTo>
                  <a:cubicBezTo>
                    <a:pt x="9691" y="11825"/>
                    <a:pt x="9771" y="11760"/>
                    <a:pt x="9867" y="11696"/>
                  </a:cubicBezTo>
                  <a:cubicBezTo>
                    <a:pt x="9932" y="11664"/>
                    <a:pt x="9980" y="11632"/>
                    <a:pt x="10028" y="11600"/>
                  </a:cubicBezTo>
                  <a:cubicBezTo>
                    <a:pt x="10140" y="11520"/>
                    <a:pt x="10236" y="11456"/>
                    <a:pt x="10333" y="11375"/>
                  </a:cubicBezTo>
                  <a:cubicBezTo>
                    <a:pt x="10349" y="11359"/>
                    <a:pt x="10397" y="11343"/>
                    <a:pt x="10413" y="11311"/>
                  </a:cubicBezTo>
                  <a:lnTo>
                    <a:pt x="10413" y="11295"/>
                  </a:lnTo>
                  <a:cubicBezTo>
                    <a:pt x="11857" y="10140"/>
                    <a:pt x="12803" y="8327"/>
                    <a:pt x="12803" y="6338"/>
                  </a:cubicBezTo>
                  <a:cubicBezTo>
                    <a:pt x="12803" y="4364"/>
                    <a:pt x="11857" y="2535"/>
                    <a:pt x="10413" y="1364"/>
                  </a:cubicBezTo>
                  <a:cubicBezTo>
                    <a:pt x="10381" y="1348"/>
                    <a:pt x="10349" y="1332"/>
                    <a:pt x="10333" y="1316"/>
                  </a:cubicBezTo>
                  <a:cubicBezTo>
                    <a:pt x="10236" y="1236"/>
                    <a:pt x="10140" y="1172"/>
                    <a:pt x="10028" y="1092"/>
                  </a:cubicBezTo>
                  <a:cubicBezTo>
                    <a:pt x="9980" y="1043"/>
                    <a:pt x="9932" y="1011"/>
                    <a:pt x="9867" y="995"/>
                  </a:cubicBezTo>
                  <a:cubicBezTo>
                    <a:pt x="9787" y="931"/>
                    <a:pt x="9707" y="883"/>
                    <a:pt x="9611" y="835"/>
                  </a:cubicBezTo>
                  <a:cubicBezTo>
                    <a:pt x="9530" y="787"/>
                    <a:pt x="9466" y="755"/>
                    <a:pt x="9386" y="706"/>
                  </a:cubicBezTo>
                  <a:cubicBezTo>
                    <a:pt x="9306" y="674"/>
                    <a:pt x="9210" y="626"/>
                    <a:pt x="9129" y="594"/>
                  </a:cubicBezTo>
                  <a:cubicBezTo>
                    <a:pt x="9049" y="546"/>
                    <a:pt x="8985" y="530"/>
                    <a:pt x="8905" y="482"/>
                  </a:cubicBezTo>
                  <a:cubicBezTo>
                    <a:pt x="8825" y="450"/>
                    <a:pt x="8728" y="402"/>
                    <a:pt x="8632" y="386"/>
                  </a:cubicBezTo>
                  <a:cubicBezTo>
                    <a:pt x="8552" y="354"/>
                    <a:pt x="8472" y="321"/>
                    <a:pt x="8375" y="305"/>
                  </a:cubicBezTo>
                  <a:cubicBezTo>
                    <a:pt x="8295" y="289"/>
                    <a:pt x="8231" y="273"/>
                    <a:pt x="8151" y="241"/>
                  </a:cubicBezTo>
                  <a:cubicBezTo>
                    <a:pt x="8071" y="225"/>
                    <a:pt x="7974" y="209"/>
                    <a:pt x="7894" y="161"/>
                  </a:cubicBezTo>
                  <a:lnTo>
                    <a:pt x="7589" y="113"/>
                  </a:lnTo>
                  <a:cubicBezTo>
                    <a:pt x="7525" y="113"/>
                    <a:pt x="7493" y="81"/>
                    <a:pt x="7429" y="81"/>
                  </a:cubicBezTo>
                  <a:lnTo>
                    <a:pt x="7012" y="33"/>
                  </a:lnTo>
                  <a:lnTo>
                    <a:pt x="6883" y="33"/>
                  </a:lnTo>
                  <a:cubicBezTo>
                    <a:pt x="6723" y="1"/>
                    <a:pt x="6562" y="1"/>
                    <a:pt x="6402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238525" y="4091425"/>
              <a:ext cx="336925" cy="205775"/>
            </a:xfrm>
            <a:custGeom>
              <a:avLst/>
              <a:gdLst/>
              <a:ahLst/>
              <a:cxnLst/>
              <a:rect l="l" t="t" r="r" b="b"/>
              <a:pathLst>
                <a:path w="13477" h="8231" extrusionOk="0">
                  <a:moveTo>
                    <a:pt x="7813" y="417"/>
                  </a:moveTo>
                  <a:cubicBezTo>
                    <a:pt x="9530" y="417"/>
                    <a:pt x="10958" y="1829"/>
                    <a:pt x="10958" y="3578"/>
                  </a:cubicBezTo>
                  <a:cubicBezTo>
                    <a:pt x="10958" y="3674"/>
                    <a:pt x="11038" y="3770"/>
                    <a:pt x="11150" y="3770"/>
                  </a:cubicBezTo>
                  <a:cubicBezTo>
                    <a:pt x="12257" y="3819"/>
                    <a:pt x="13108" y="4717"/>
                    <a:pt x="13108" y="5824"/>
                  </a:cubicBezTo>
                  <a:cubicBezTo>
                    <a:pt x="13108" y="6947"/>
                    <a:pt x="12177" y="7861"/>
                    <a:pt x="11054" y="7861"/>
                  </a:cubicBezTo>
                  <a:lnTo>
                    <a:pt x="2455" y="7861"/>
                  </a:lnTo>
                  <a:cubicBezTo>
                    <a:pt x="1332" y="7845"/>
                    <a:pt x="401" y="6947"/>
                    <a:pt x="401" y="5792"/>
                  </a:cubicBezTo>
                  <a:cubicBezTo>
                    <a:pt x="401" y="4781"/>
                    <a:pt x="1171" y="3915"/>
                    <a:pt x="2166" y="3770"/>
                  </a:cubicBezTo>
                  <a:cubicBezTo>
                    <a:pt x="2278" y="3754"/>
                    <a:pt x="2358" y="3674"/>
                    <a:pt x="2358" y="3578"/>
                  </a:cubicBezTo>
                  <a:lnTo>
                    <a:pt x="2358" y="3546"/>
                  </a:lnTo>
                  <a:cubicBezTo>
                    <a:pt x="2358" y="2712"/>
                    <a:pt x="3032" y="2022"/>
                    <a:pt x="3867" y="2022"/>
                  </a:cubicBezTo>
                  <a:cubicBezTo>
                    <a:pt x="4155" y="2022"/>
                    <a:pt x="4444" y="2102"/>
                    <a:pt x="4701" y="2262"/>
                  </a:cubicBezTo>
                  <a:cubicBezTo>
                    <a:pt x="4721" y="2293"/>
                    <a:pt x="4754" y="2304"/>
                    <a:pt x="4792" y="2304"/>
                  </a:cubicBezTo>
                  <a:cubicBezTo>
                    <a:pt x="4814" y="2304"/>
                    <a:pt x="4838" y="2300"/>
                    <a:pt x="4861" y="2294"/>
                  </a:cubicBezTo>
                  <a:cubicBezTo>
                    <a:pt x="4925" y="2262"/>
                    <a:pt x="4957" y="2230"/>
                    <a:pt x="4974" y="2182"/>
                  </a:cubicBezTo>
                  <a:cubicBezTo>
                    <a:pt x="5503" y="1107"/>
                    <a:pt x="6578" y="417"/>
                    <a:pt x="7813" y="417"/>
                  </a:cubicBezTo>
                  <a:close/>
                  <a:moveTo>
                    <a:pt x="7797" y="0"/>
                  </a:moveTo>
                  <a:cubicBezTo>
                    <a:pt x="6498" y="0"/>
                    <a:pt x="5343" y="690"/>
                    <a:pt x="4717" y="1813"/>
                  </a:cubicBezTo>
                  <a:cubicBezTo>
                    <a:pt x="4460" y="1685"/>
                    <a:pt x="4171" y="1605"/>
                    <a:pt x="3867" y="1605"/>
                  </a:cubicBezTo>
                  <a:cubicBezTo>
                    <a:pt x="2856" y="1605"/>
                    <a:pt x="2022" y="2391"/>
                    <a:pt x="1941" y="3385"/>
                  </a:cubicBezTo>
                  <a:cubicBezTo>
                    <a:pt x="818" y="3626"/>
                    <a:pt x="0" y="4621"/>
                    <a:pt x="0" y="5776"/>
                  </a:cubicBezTo>
                  <a:cubicBezTo>
                    <a:pt x="0" y="7123"/>
                    <a:pt x="1107" y="8230"/>
                    <a:pt x="2455" y="8230"/>
                  </a:cubicBezTo>
                  <a:lnTo>
                    <a:pt x="11054" y="8230"/>
                  </a:lnTo>
                  <a:cubicBezTo>
                    <a:pt x="11064" y="8231"/>
                    <a:pt x="11073" y="8231"/>
                    <a:pt x="11083" y="8231"/>
                  </a:cubicBezTo>
                  <a:cubicBezTo>
                    <a:pt x="12401" y="8231"/>
                    <a:pt x="13477" y="7146"/>
                    <a:pt x="13477" y="5792"/>
                  </a:cubicBezTo>
                  <a:cubicBezTo>
                    <a:pt x="13477" y="4556"/>
                    <a:pt x="12562" y="3514"/>
                    <a:pt x="11327" y="3369"/>
                  </a:cubicBezTo>
                  <a:cubicBezTo>
                    <a:pt x="11230" y="1508"/>
                    <a:pt x="9690" y="0"/>
                    <a:pt x="7797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318650" y="3944625"/>
              <a:ext cx="304850" cy="304850"/>
            </a:xfrm>
            <a:custGeom>
              <a:avLst/>
              <a:gdLst/>
              <a:ahLst/>
              <a:cxnLst/>
              <a:rect l="l" t="t" r="r" b="b"/>
              <a:pathLst>
                <a:path w="12194" h="12194" extrusionOk="0">
                  <a:moveTo>
                    <a:pt x="6097" y="1765"/>
                  </a:moveTo>
                  <a:cubicBezTo>
                    <a:pt x="6658" y="3867"/>
                    <a:pt x="8327" y="5551"/>
                    <a:pt x="10428" y="6097"/>
                  </a:cubicBezTo>
                  <a:cubicBezTo>
                    <a:pt x="8327" y="6658"/>
                    <a:pt x="6658" y="8327"/>
                    <a:pt x="6097" y="10428"/>
                  </a:cubicBezTo>
                  <a:cubicBezTo>
                    <a:pt x="5535" y="8327"/>
                    <a:pt x="3867" y="6642"/>
                    <a:pt x="1765" y="6097"/>
                  </a:cubicBezTo>
                  <a:cubicBezTo>
                    <a:pt x="3867" y="5535"/>
                    <a:pt x="5551" y="3867"/>
                    <a:pt x="6097" y="1765"/>
                  </a:cubicBezTo>
                  <a:close/>
                  <a:moveTo>
                    <a:pt x="6097" y="0"/>
                  </a:moveTo>
                  <a:cubicBezTo>
                    <a:pt x="5968" y="0"/>
                    <a:pt x="5888" y="80"/>
                    <a:pt x="5888" y="193"/>
                  </a:cubicBezTo>
                  <a:cubicBezTo>
                    <a:pt x="5888" y="3321"/>
                    <a:pt x="3353" y="5888"/>
                    <a:pt x="193" y="5888"/>
                  </a:cubicBezTo>
                  <a:cubicBezTo>
                    <a:pt x="80" y="5888"/>
                    <a:pt x="0" y="5968"/>
                    <a:pt x="0" y="6097"/>
                  </a:cubicBezTo>
                  <a:cubicBezTo>
                    <a:pt x="0" y="6209"/>
                    <a:pt x="80" y="6289"/>
                    <a:pt x="193" y="6289"/>
                  </a:cubicBezTo>
                  <a:cubicBezTo>
                    <a:pt x="3321" y="6289"/>
                    <a:pt x="5888" y="8840"/>
                    <a:pt x="5888" y="11985"/>
                  </a:cubicBezTo>
                  <a:cubicBezTo>
                    <a:pt x="5888" y="12113"/>
                    <a:pt x="5968" y="12193"/>
                    <a:pt x="6097" y="12193"/>
                  </a:cubicBezTo>
                  <a:cubicBezTo>
                    <a:pt x="6209" y="12193"/>
                    <a:pt x="6289" y="12113"/>
                    <a:pt x="6289" y="11985"/>
                  </a:cubicBezTo>
                  <a:cubicBezTo>
                    <a:pt x="6289" y="8840"/>
                    <a:pt x="8856" y="6289"/>
                    <a:pt x="11985" y="6289"/>
                  </a:cubicBezTo>
                  <a:cubicBezTo>
                    <a:pt x="12113" y="6289"/>
                    <a:pt x="12193" y="6209"/>
                    <a:pt x="12193" y="6097"/>
                  </a:cubicBezTo>
                  <a:cubicBezTo>
                    <a:pt x="12193" y="5968"/>
                    <a:pt x="12113" y="5888"/>
                    <a:pt x="11985" y="5888"/>
                  </a:cubicBezTo>
                  <a:cubicBezTo>
                    <a:pt x="8856" y="5888"/>
                    <a:pt x="6289" y="3337"/>
                    <a:pt x="6289" y="193"/>
                  </a:cubicBezTo>
                  <a:cubicBezTo>
                    <a:pt x="6289" y="80"/>
                    <a:pt x="6209" y="0"/>
                    <a:pt x="6097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241225" y="4305600"/>
              <a:ext cx="108325" cy="108325"/>
            </a:xfrm>
            <a:custGeom>
              <a:avLst/>
              <a:gdLst/>
              <a:ahLst/>
              <a:cxnLst/>
              <a:rect l="l" t="t" r="r" b="b"/>
              <a:pathLst>
                <a:path w="4333" h="4333" extrusionOk="0">
                  <a:moveTo>
                    <a:pt x="2167" y="1123"/>
                  </a:moveTo>
                  <a:cubicBezTo>
                    <a:pt x="2391" y="1573"/>
                    <a:pt x="2760" y="1958"/>
                    <a:pt x="3209" y="2166"/>
                  </a:cubicBezTo>
                  <a:cubicBezTo>
                    <a:pt x="2776" y="2391"/>
                    <a:pt x="2391" y="2744"/>
                    <a:pt x="2167" y="3209"/>
                  </a:cubicBezTo>
                  <a:cubicBezTo>
                    <a:pt x="1958" y="2744"/>
                    <a:pt x="1589" y="2359"/>
                    <a:pt x="1124" y="2166"/>
                  </a:cubicBezTo>
                  <a:cubicBezTo>
                    <a:pt x="1589" y="1942"/>
                    <a:pt x="1974" y="1589"/>
                    <a:pt x="2167" y="1123"/>
                  </a:cubicBezTo>
                  <a:close/>
                  <a:moveTo>
                    <a:pt x="2167" y="0"/>
                  </a:moveTo>
                  <a:cubicBezTo>
                    <a:pt x="2054" y="0"/>
                    <a:pt x="1974" y="81"/>
                    <a:pt x="1974" y="193"/>
                  </a:cubicBezTo>
                  <a:cubicBezTo>
                    <a:pt x="1974" y="1155"/>
                    <a:pt x="1188" y="1958"/>
                    <a:pt x="209" y="1958"/>
                  </a:cubicBezTo>
                  <a:cubicBezTo>
                    <a:pt x="81" y="1958"/>
                    <a:pt x="1" y="2038"/>
                    <a:pt x="1" y="2166"/>
                  </a:cubicBezTo>
                  <a:cubicBezTo>
                    <a:pt x="1" y="2279"/>
                    <a:pt x="81" y="2359"/>
                    <a:pt x="209" y="2359"/>
                  </a:cubicBezTo>
                  <a:cubicBezTo>
                    <a:pt x="1172" y="2359"/>
                    <a:pt x="1974" y="3145"/>
                    <a:pt x="1974" y="4124"/>
                  </a:cubicBezTo>
                  <a:cubicBezTo>
                    <a:pt x="1974" y="4252"/>
                    <a:pt x="2054" y="4332"/>
                    <a:pt x="2167" y="4332"/>
                  </a:cubicBezTo>
                  <a:cubicBezTo>
                    <a:pt x="2295" y="4332"/>
                    <a:pt x="2375" y="4252"/>
                    <a:pt x="2375" y="4124"/>
                  </a:cubicBezTo>
                  <a:cubicBezTo>
                    <a:pt x="2375" y="3161"/>
                    <a:pt x="3161" y="2359"/>
                    <a:pt x="4140" y="2359"/>
                  </a:cubicBezTo>
                  <a:cubicBezTo>
                    <a:pt x="4252" y="2359"/>
                    <a:pt x="4332" y="2279"/>
                    <a:pt x="4332" y="2166"/>
                  </a:cubicBezTo>
                  <a:cubicBezTo>
                    <a:pt x="4332" y="2038"/>
                    <a:pt x="4252" y="1958"/>
                    <a:pt x="4140" y="1958"/>
                  </a:cubicBezTo>
                  <a:cubicBezTo>
                    <a:pt x="3177" y="1958"/>
                    <a:pt x="2375" y="1188"/>
                    <a:pt x="2375" y="193"/>
                  </a:cubicBezTo>
                  <a:cubicBezTo>
                    <a:pt x="2375" y="81"/>
                    <a:pt x="2295" y="0"/>
                    <a:pt x="2167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94950" y="4256275"/>
              <a:ext cx="108325" cy="108300"/>
            </a:xfrm>
            <a:custGeom>
              <a:avLst/>
              <a:gdLst/>
              <a:ahLst/>
              <a:cxnLst/>
              <a:rect l="l" t="t" r="r" b="b"/>
              <a:pathLst>
                <a:path w="4333" h="4332" extrusionOk="0">
                  <a:moveTo>
                    <a:pt x="2182" y="1139"/>
                  </a:moveTo>
                  <a:cubicBezTo>
                    <a:pt x="2407" y="1604"/>
                    <a:pt x="2760" y="1989"/>
                    <a:pt x="3225" y="2182"/>
                  </a:cubicBezTo>
                  <a:cubicBezTo>
                    <a:pt x="2760" y="2390"/>
                    <a:pt x="2391" y="2776"/>
                    <a:pt x="2182" y="3241"/>
                  </a:cubicBezTo>
                  <a:cubicBezTo>
                    <a:pt x="1958" y="2776"/>
                    <a:pt x="1605" y="2390"/>
                    <a:pt x="1140" y="2182"/>
                  </a:cubicBezTo>
                  <a:cubicBezTo>
                    <a:pt x="1605" y="1973"/>
                    <a:pt x="1990" y="1604"/>
                    <a:pt x="2182" y="1139"/>
                  </a:cubicBezTo>
                  <a:close/>
                  <a:moveTo>
                    <a:pt x="2166" y="0"/>
                  </a:moveTo>
                  <a:cubicBezTo>
                    <a:pt x="2038" y="0"/>
                    <a:pt x="1958" y="80"/>
                    <a:pt x="1958" y="209"/>
                  </a:cubicBezTo>
                  <a:cubicBezTo>
                    <a:pt x="1958" y="1171"/>
                    <a:pt x="1188" y="1973"/>
                    <a:pt x="193" y="1973"/>
                  </a:cubicBezTo>
                  <a:cubicBezTo>
                    <a:pt x="81" y="1973"/>
                    <a:pt x="0" y="2054"/>
                    <a:pt x="0" y="2166"/>
                  </a:cubicBezTo>
                  <a:cubicBezTo>
                    <a:pt x="0" y="2294"/>
                    <a:pt x="81" y="2374"/>
                    <a:pt x="193" y="2374"/>
                  </a:cubicBezTo>
                  <a:cubicBezTo>
                    <a:pt x="1156" y="2374"/>
                    <a:pt x="1958" y="3161"/>
                    <a:pt x="1958" y="4139"/>
                  </a:cubicBezTo>
                  <a:cubicBezTo>
                    <a:pt x="1958" y="4252"/>
                    <a:pt x="2038" y="4332"/>
                    <a:pt x="2166" y="4332"/>
                  </a:cubicBezTo>
                  <a:cubicBezTo>
                    <a:pt x="2279" y="4332"/>
                    <a:pt x="2359" y="4252"/>
                    <a:pt x="2359" y="4139"/>
                  </a:cubicBezTo>
                  <a:cubicBezTo>
                    <a:pt x="2359" y="3177"/>
                    <a:pt x="3145" y="2374"/>
                    <a:pt x="4124" y="2374"/>
                  </a:cubicBezTo>
                  <a:cubicBezTo>
                    <a:pt x="4252" y="2374"/>
                    <a:pt x="4332" y="2294"/>
                    <a:pt x="4332" y="2166"/>
                  </a:cubicBezTo>
                  <a:cubicBezTo>
                    <a:pt x="4332" y="2054"/>
                    <a:pt x="4252" y="1973"/>
                    <a:pt x="4124" y="1973"/>
                  </a:cubicBezTo>
                  <a:cubicBezTo>
                    <a:pt x="3161" y="1973"/>
                    <a:pt x="2359" y="1187"/>
                    <a:pt x="2359" y="209"/>
                  </a:cubicBezTo>
                  <a:cubicBezTo>
                    <a:pt x="2359" y="80"/>
                    <a:pt x="2279" y="0"/>
                    <a:pt x="2166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691650" y="4361750"/>
              <a:ext cx="104300" cy="104300"/>
            </a:xfrm>
            <a:custGeom>
              <a:avLst/>
              <a:gdLst/>
              <a:ahLst/>
              <a:cxnLst/>
              <a:rect l="l" t="t" r="r" b="b"/>
              <a:pathLst>
                <a:path w="4172" h="4172" extrusionOk="0">
                  <a:moveTo>
                    <a:pt x="2086" y="385"/>
                  </a:moveTo>
                  <a:cubicBezTo>
                    <a:pt x="3033" y="385"/>
                    <a:pt x="3771" y="1140"/>
                    <a:pt x="3771" y="2070"/>
                  </a:cubicBezTo>
                  <a:cubicBezTo>
                    <a:pt x="3771" y="2985"/>
                    <a:pt x="3001" y="3755"/>
                    <a:pt x="2086" y="3755"/>
                  </a:cubicBezTo>
                  <a:cubicBezTo>
                    <a:pt x="1156" y="3755"/>
                    <a:pt x="402" y="2985"/>
                    <a:pt x="402" y="2070"/>
                  </a:cubicBezTo>
                  <a:cubicBezTo>
                    <a:pt x="402" y="1140"/>
                    <a:pt x="1156" y="385"/>
                    <a:pt x="2086" y="385"/>
                  </a:cubicBezTo>
                  <a:close/>
                  <a:moveTo>
                    <a:pt x="2086" y="0"/>
                  </a:moveTo>
                  <a:cubicBezTo>
                    <a:pt x="947" y="0"/>
                    <a:pt x="0" y="947"/>
                    <a:pt x="0" y="2086"/>
                  </a:cubicBezTo>
                  <a:cubicBezTo>
                    <a:pt x="0" y="3225"/>
                    <a:pt x="947" y="4172"/>
                    <a:pt x="2086" y="4172"/>
                  </a:cubicBezTo>
                  <a:cubicBezTo>
                    <a:pt x="3241" y="4172"/>
                    <a:pt x="4172" y="3225"/>
                    <a:pt x="4172" y="2086"/>
                  </a:cubicBezTo>
                  <a:cubicBezTo>
                    <a:pt x="4172" y="915"/>
                    <a:pt x="3225" y="0"/>
                    <a:pt x="2086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637500" y="4482075"/>
              <a:ext cx="212600" cy="111125"/>
            </a:xfrm>
            <a:custGeom>
              <a:avLst/>
              <a:gdLst/>
              <a:ahLst/>
              <a:cxnLst/>
              <a:rect l="l" t="t" r="r" b="b"/>
              <a:pathLst>
                <a:path w="8504" h="4445" extrusionOk="0">
                  <a:moveTo>
                    <a:pt x="4252" y="402"/>
                  </a:moveTo>
                  <a:cubicBezTo>
                    <a:pt x="6322" y="402"/>
                    <a:pt x="7974" y="2022"/>
                    <a:pt x="8103" y="4043"/>
                  </a:cubicBezTo>
                  <a:lnTo>
                    <a:pt x="402" y="4043"/>
                  </a:lnTo>
                  <a:cubicBezTo>
                    <a:pt x="498" y="2022"/>
                    <a:pt x="2183" y="402"/>
                    <a:pt x="4252" y="402"/>
                  </a:cubicBezTo>
                  <a:close/>
                  <a:moveTo>
                    <a:pt x="4252" y="0"/>
                  </a:moveTo>
                  <a:cubicBezTo>
                    <a:pt x="1910" y="0"/>
                    <a:pt x="1" y="1910"/>
                    <a:pt x="1" y="4252"/>
                  </a:cubicBezTo>
                  <a:cubicBezTo>
                    <a:pt x="1" y="4364"/>
                    <a:pt x="81" y="4445"/>
                    <a:pt x="193" y="4445"/>
                  </a:cubicBezTo>
                  <a:lnTo>
                    <a:pt x="8295" y="4445"/>
                  </a:lnTo>
                  <a:cubicBezTo>
                    <a:pt x="8423" y="4445"/>
                    <a:pt x="8504" y="4364"/>
                    <a:pt x="8504" y="4252"/>
                  </a:cubicBezTo>
                  <a:cubicBezTo>
                    <a:pt x="8504" y="1910"/>
                    <a:pt x="6594" y="0"/>
                    <a:pt x="4252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489100" y="4649325"/>
              <a:ext cx="104300" cy="104300"/>
            </a:xfrm>
            <a:custGeom>
              <a:avLst/>
              <a:gdLst/>
              <a:ahLst/>
              <a:cxnLst/>
              <a:rect l="l" t="t" r="r" b="b"/>
              <a:pathLst>
                <a:path w="4172" h="4172" extrusionOk="0">
                  <a:moveTo>
                    <a:pt x="2086" y="402"/>
                  </a:moveTo>
                  <a:cubicBezTo>
                    <a:pt x="3017" y="402"/>
                    <a:pt x="3771" y="1172"/>
                    <a:pt x="3771" y="2086"/>
                  </a:cubicBezTo>
                  <a:cubicBezTo>
                    <a:pt x="3771" y="3017"/>
                    <a:pt x="3033" y="3771"/>
                    <a:pt x="2086" y="3771"/>
                  </a:cubicBezTo>
                  <a:cubicBezTo>
                    <a:pt x="1140" y="3771"/>
                    <a:pt x="402" y="3017"/>
                    <a:pt x="402" y="2086"/>
                  </a:cubicBezTo>
                  <a:cubicBezTo>
                    <a:pt x="402" y="1172"/>
                    <a:pt x="1156" y="402"/>
                    <a:pt x="2086" y="402"/>
                  </a:cubicBezTo>
                  <a:close/>
                  <a:moveTo>
                    <a:pt x="2086" y="1"/>
                  </a:moveTo>
                  <a:cubicBezTo>
                    <a:pt x="915" y="1"/>
                    <a:pt x="1" y="947"/>
                    <a:pt x="1" y="2086"/>
                  </a:cubicBezTo>
                  <a:cubicBezTo>
                    <a:pt x="1" y="3241"/>
                    <a:pt x="931" y="4172"/>
                    <a:pt x="2086" y="4172"/>
                  </a:cubicBezTo>
                  <a:cubicBezTo>
                    <a:pt x="3241" y="4172"/>
                    <a:pt x="4172" y="3241"/>
                    <a:pt x="4172" y="2086"/>
                  </a:cubicBezTo>
                  <a:cubicBezTo>
                    <a:pt x="4172" y="947"/>
                    <a:pt x="3241" y="1"/>
                    <a:pt x="2086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438975" y="4770450"/>
              <a:ext cx="204575" cy="77450"/>
            </a:xfrm>
            <a:custGeom>
              <a:avLst/>
              <a:gdLst/>
              <a:ahLst/>
              <a:cxnLst/>
              <a:rect l="l" t="t" r="r" b="b"/>
              <a:pathLst>
                <a:path w="8183" h="3098" extrusionOk="0">
                  <a:moveTo>
                    <a:pt x="4091" y="1"/>
                  </a:moveTo>
                  <a:cubicBezTo>
                    <a:pt x="2150" y="1"/>
                    <a:pt x="497" y="1316"/>
                    <a:pt x="0" y="3097"/>
                  </a:cubicBezTo>
                  <a:lnTo>
                    <a:pt x="417" y="3097"/>
                  </a:lnTo>
                  <a:cubicBezTo>
                    <a:pt x="899" y="1541"/>
                    <a:pt x="2358" y="402"/>
                    <a:pt x="4091" y="402"/>
                  </a:cubicBezTo>
                  <a:cubicBezTo>
                    <a:pt x="5808" y="402"/>
                    <a:pt x="7268" y="1541"/>
                    <a:pt x="7765" y="3097"/>
                  </a:cubicBezTo>
                  <a:lnTo>
                    <a:pt x="8182" y="3097"/>
                  </a:lnTo>
                  <a:cubicBezTo>
                    <a:pt x="7701" y="1316"/>
                    <a:pt x="6048" y="1"/>
                    <a:pt x="4091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894200" y="4649325"/>
              <a:ext cx="104300" cy="104300"/>
            </a:xfrm>
            <a:custGeom>
              <a:avLst/>
              <a:gdLst/>
              <a:ahLst/>
              <a:cxnLst/>
              <a:rect l="l" t="t" r="r" b="b"/>
              <a:pathLst>
                <a:path w="4172" h="4172" extrusionOk="0">
                  <a:moveTo>
                    <a:pt x="2086" y="402"/>
                  </a:moveTo>
                  <a:cubicBezTo>
                    <a:pt x="3001" y="402"/>
                    <a:pt x="3771" y="1172"/>
                    <a:pt x="3771" y="2086"/>
                  </a:cubicBezTo>
                  <a:cubicBezTo>
                    <a:pt x="3771" y="3017"/>
                    <a:pt x="3001" y="3771"/>
                    <a:pt x="2086" y="3771"/>
                  </a:cubicBezTo>
                  <a:cubicBezTo>
                    <a:pt x="1140" y="3771"/>
                    <a:pt x="402" y="3017"/>
                    <a:pt x="402" y="2086"/>
                  </a:cubicBezTo>
                  <a:cubicBezTo>
                    <a:pt x="402" y="1172"/>
                    <a:pt x="1156" y="402"/>
                    <a:pt x="2086" y="402"/>
                  </a:cubicBezTo>
                  <a:close/>
                  <a:moveTo>
                    <a:pt x="2086" y="1"/>
                  </a:moveTo>
                  <a:cubicBezTo>
                    <a:pt x="915" y="1"/>
                    <a:pt x="0" y="947"/>
                    <a:pt x="0" y="2086"/>
                  </a:cubicBezTo>
                  <a:cubicBezTo>
                    <a:pt x="0" y="3241"/>
                    <a:pt x="947" y="4172"/>
                    <a:pt x="2086" y="4172"/>
                  </a:cubicBezTo>
                  <a:cubicBezTo>
                    <a:pt x="3241" y="4172"/>
                    <a:pt x="4172" y="3241"/>
                    <a:pt x="4172" y="2086"/>
                  </a:cubicBezTo>
                  <a:cubicBezTo>
                    <a:pt x="4172" y="947"/>
                    <a:pt x="3225" y="1"/>
                    <a:pt x="2086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844075" y="4770450"/>
              <a:ext cx="204575" cy="77450"/>
            </a:xfrm>
            <a:custGeom>
              <a:avLst/>
              <a:gdLst/>
              <a:ahLst/>
              <a:cxnLst/>
              <a:rect l="l" t="t" r="r" b="b"/>
              <a:pathLst>
                <a:path w="8183" h="3098" extrusionOk="0">
                  <a:moveTo>
                    <a:pt x="4091" y="1"/>
                  </a:moveTo>
                  <a:cubicBezTo>
                    <a:pt x="2150" y="1"/>
                    <a:pt x="497" y="1316"/>
                    <a:pt x="0" y="3097"/>
                  </a:cubicBezTo>
                  <a:lnTo>
                    <a:pt x="417" y="3097"/>
                  </a:lnTo>
                  <a:cubicBezTo>
                    <a:pt x="898" y="1541"/>
                    <a:pt x="2358" y="402"/>
                    <a:pt x="4091" y="402"/>
                  </a:cubicBezTo>
                  <a:cubicBezTo>
                    <a:pt x="5808" y="402"/>
                    <a:pt x="7284" y="1541"/>
                    <a:pt x="7765" y="3097"/>
                  </a:cubicBezTo>
                  <a:lnTo>
                    <a:pt x="8182" y="3097"/>
                  </a:lnTo>
                  <a:cubicBezTo>
                    <a:pt x="7685" y="1316"/>
                    <a:pt x="6032" y="1"/>
                    <a:pt x="4091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676000" y="4642100"/>
              <a:ext cx="137200" cy="159675"/>
            </a:xfrm>
            <a:custGeom>
              <a:avLst/>
              <a:gdLst/>
              <a:ahLst/>
              <a:cxnLst/>
              <a:rect l="l" t="t" r="r" b="b"/>
              <a:pathLst>
                <a:path w="5488" h="6387" extrusionOk="0">
                  <a:moveTo>
                    <a:pt x="2744" y="1"/>
                  </a:moveTo>
                  <a:cubicBezTo>
                    <a:pt x="2632" y="1"/>
                    <a:pt x="2552" y="81"/>
                    <a:pt x="2552" y="193"/>
                  </a:cubicBezTo>
                  <a:lnTo>
                    <a:pt x="2552" y="3578"/>
                  </a:lnTo>
                  <a:lnTo>
                    <a:pt x="81" y="6049"/>
                  </a:lnTo>
                  <a:cubicBezTo>
                    <a:pt x="1" y="6129"/>
                    <a:pt x="1" y="6258"/>
                    <a:pt x="81" y="6338"/>
                  </a:cubicBezTo>
                  <a:cubicBezTo>
                    <a:pt x="121" y="6370"/>
                    <a:pt x="173" y="6386"/>
                    <a:pt x="223" y="6386"/>
                  </a:cubicBezTo>
                  <a:cubicBezTo>
                    <a:pt x="274" y="6386"/>
                    <a:pt x="322" y="6370"/>
                    <a:pt x="354" y="6338"/>
                  </a:cubicBezTo>
                  <a:lnTo>
                    <a:pt x="2744" y="3947"/>
                  </a:lnTo>
                  <a:lnTo>
                    <a:pt x="5135" y="6338"/>
                  </a:lnTo>
                  <a:cubicBezTo>
                    <a:pt x="5167" y="6370"/>
                    <a:pt x="5231" y="6386"/>
                    <a:pt x="5279" y="6386"/>
                  </a:cubicBezTo>
                  <a:cubicBezTo>
                    <a:pt x="5311" y="6386"/>
                    <a:pt x="5375" y="6370"/>
                    <a:pt x="5407" y="6338"/>
                  </a:cubicBezTo>
                  <a:cubicBezTo>
                    <a:pt x="5488" y="6258"/>
                    <a:pt x="5488" y="6129"/>
                    <a:pt x="5407" y="6049"/>
                  </a:cubicBezTo>
                  <a:lnTo>
                    <a:pt x="2953" y="3578"/>
                  </a:lnTo>
                  <a:lnTo>
                    <a:pt x="2953" y="193"/>
                  </a:lnTo>
                  <a:cubicBezTo>
                    <a:pt x="2953" y="81"/>
                    <a:pt x="2873" y="1"/>
                    <a:pt x="2744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719825" y="4782500"/>
              <a:ext cx="108300" cy="65400"/>
            </a:xfrm>
            <a:custGeom>
              <a:avLst/>
              <a:gdLst/>
              <a:ahLst/>
              <a:cxnLst/>
              <a:rect l="l" t="t" r="r" b="b"/>
              <a:pathLst>
                <a:path w="4332" h="2616" extrusionOk="0">
                  <a:moveTo>
                    <a:pt x="2166" y="0"/>
                  </a:moveTo>
                  <a:cubicBezTo>
                    <a:pt x="2054" y="0"/>
                    <a:pt x="1974" y="80"/>
                    <a:pt x="1974" y="193"/>
                  </a:cubicBezTo>
                  <a:cubicBezTo>
                    <a:pt x="1974" y="1155"/>
                    <a:pt x="1187" y="1957"/>
                    <a:pt x="209" y="1957"/>
                  </a:cubicBezTo>
                  <a:cubicBezTo>
                    <a:pt x="80" y="1957"/>
                    <a:pt x="0" y="2038"/>
                    <a:pt x="0" y="2166"/>
                  </a:cubicBezTo>
                  <a:cubicBezTo>
                    <a:pt x="0" y="2278"/>
                    <a:pt x="80" y="2358"/>
                    <a:pt x="209" y="2358"/>
                  </a:cubicBezTo>
                  <a:cubicBezTo>
                    <a:pt x="546" y="2358"/>
                    <a:pt x="850" y="2455"/>
                    <a:pt x="1107" y="2615"/>
                  </a:cubicBezTo>
                  <a:lnTo>
                    <a:pt x="1749" y="2615"/>
                  </a:lnTo>
                  <a:cubicBezTo>
                    <a:pt x="1572" y="2439"/>
                    <a:pt x="1348" y="2278"/>
                    <a:pt x="1107" y="2166"/>
                  </a:cubicBezTo>
                  <a:cubicBezTo>
                    <a:pt x="1572" y="1941"/>
                    <a:pt x="1957" y="1572"/>
                    <a:pt x="2150" y="1123"/>
                  </a:cubicBezTo>
                  <a:cubicBezTo>
                    <a:pt x="2375" y="1572"/>
                    <a:pt x="2728" y="1957"/>
                    <a:pt x="3193" y="2166"/>
                  </a:cubicBezTo>
                  <a:cubicBezTo>
                    <a:pt x="2952" y="2278"/>
                    <a:pt x="2728" y="2423"/>
                    <a:pt x="2551" y="2615"/>
                  </a:cubicBezTo>
                  <a:lnTo>
                    <a:pt x="3193" y="2615"/>
                  </a:lnTo>
                  <a:cubicBezTo>
                    <a:pt x="3450" y="2455"/>
                    <a:pt x="3770" y="2358"/>
                    <a:pt x="4091" y="2358"/>
                  </a:cubicBezTo>
                  <a:cubicBezTo>
                    <a:pt x="4236" y="2358"/>
                    <a:pt x="4332" y="2278"/>
                    <a:pt x="4332" y="2166"/>
                  </a:cubicBezTo>
                  <a:cubicBezTo>
                    <a:pt x="4332" y="2038"/>
                    <a:pt x="4252" y="1957"/>
                    <a:pt x="4139" y="1957"/>
                  </a:cubicBezTo>
                  <a:cubicBezTo>
                    <a:pt x="3177" y="1957"/>
                    <a:pt x="2375" y="1171"/>
                    <a:pt x="2375" y="193"/>
                  </a:cubicBezTo>
                  <a:cubicBezTo>
                    <a:pt x="2375" y="80"/>
                    <a:pt x="2294" y="0"/>
                    <a:pt x="2166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092825" y="4500925"/>
              <a:ext cx="58175" cy="58175"/>
            </a:xfrm>
            <a:custGeom>
              <a:avLst/>
              <a:gdLst/>
              <a:ahLst/>
              <a:cxnLst/>
              <a:rect l="l" t="t" r="r" b="b"/>
              <a:pathLst>
                <a:path w="2327" h="2327" extrusionOk="0">
                  <a:moveTo>
                    <a:pt x="1172" y="434"/>
                  </a:moveTo>
                  <a:cubicBezTo>
                    <a:pt x="1589" y="434"/>
                    <a:pt x="1926" y="771"/>
                    <a:pt x="1926" y="1188"/>
                  </a:cubicBezTo>
                  <a:cubicBezTo>
                    <a:pt x="1926" y="1589"/>
                    <a:pt x="1589" y="1958"/>
                    <a:pt x="1172" y="1958"/>
                  </a:cubicBezTo>
                  <a:cubicBezTo>
                    <a:pt x="755" y="1958"/>
                    <a:pt x="402" y="1605"/>
                    <a:pt x="402" y="1188"/>
                  </a:cubicBezTo>
                  <a:cubicBezTo>
                    <a:pt x="402" y="771"/>
                    <a:pt x="755" y="434"/>
                    <a:pt x="1172" y="434"/>
                  </a:cubicBezTo>
                  <a:close/>
                  <a:moveTo>
                    <a:pt x="1172" y="1"/>
                  </a:moveTo>
                  <a:cubicBezTo>
                    <a:pt x="530" y="1"/>
                    <a:pt x="1" y="530"/>
                    <a:pt x="1" y="1172"/>
                  </a:cubicBezTo>
                  <a:cubicBezTo>
                    <a:pt x="1" y="1813"/>
                    <a:pt x="530" y="2327"/>
                    <a:pt x="1172" y="2327"/>
                  </a:cubicBezTo>
                  <a:cubicBezTo>
                    <a:pt x="1814" y="2327"/>
                    <a:pt x="2327" y="1813"/>
                    <a:pt x="2327" y="1172"/>
                  </a:cubicBezTo>
                  <a:cubicBezTo>
                    <a:pt x="2327" y="530"/>
                    <a:pt x="1814" y="1"/>
                    <a:pt x="1172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613450" y="4239825"/>
              <a:ext cx="58175" cy="58175"/>
            </a:xfrm>
            <a:custGeom>
              <a:avLst/>
              <a:gdLst/>
              <a:ahLst/>
              <a:cxnLst/>
              <a:rect l="l" t="t" r="r" b="b"/>
              <a:pathLst>
                <a:path w="2327" h="2327" extrusionOk="0">
                  <a:moveTo>
                    <a:pt x="1155" y="401"/>
                  </a:moveTo>
                  <a:cubicBezTo>
                    <a:pt x="1588" y="401"/>
                    <a:pt x="1925" y="738"/>
                    <a:pt x="1925" y="1171"/>
                  </a:cubicBezTo>
                  <a:cubicBezTo>
                    <a:pt x="1925" y="1589"/>
                    <a:pt x="1588" y="1925"/>
                    <a:pt x="1155" y="1925"/>
                  </a:cubicBezTo>
                  <a:cubicBezTo>
                    <a:pt x="738" y="1925"/>
                    <a:pt x="401" y="1589"/>
                    <a:pt x="401" y="1171"/>
                  </a:cubicBezTo>
                  <a:cubicBezTo>
                    <a:pt x="401" y="738"/>
                    <a:pt x="738" y="401"/>
                    <a:pt x="1155" y="401"/>
                  </a:cubicBezTo>
                  <a:close/>
                  <a:moveTo>
                    <a:pt x="1155" y="0"/>
                  </a:moveTo>
                  <a:cubicBezTo>
                    <a:pt x="513" y="0"/>
                    <a:pt x="0" y="530"/>
                    <a:pt x="0" y="1171"/>
                  </a:cubicBezTo>
                  <a:cubicBezTo>
                    <a:pt x="0" y="1813"/>
                    <a:pt x="513" y="2327"/>
                    <a:pt x="1155" y="2327"/>
                  </a:cubicBezTo>
                  <a:cubicBezTo>
                    <a:pt x="1797" y="2327"/>
                    <a:pt x="2326" y="1813"/>
                    <a:pt x="2326" y="1171"/>
                  </a:cubicBezTo>
                  <a:cubicBezTo>
                    <a:pt x="2326" y="530"/>
                    <a:pt x="1797" y="0"/>
                    <a:pt x="1155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160925" y="4605200"/>
              <a:ext cx="58175" cy="58200"/>
            </a:xfrm>
            <a:custGeom>
              <a:avLst/>
              <a:gdLst/>
              <a:ahLst/>
              <a:cxnLst/>
              <a:rect l="l" t="t" r="r" b="b"/>
              <a:pathLst>
                <a:path w="2327" h="2328" extrusionOk="0">
                  <a:moveTo>
                    <a:pt x="1155" y="434"/>
                  </a:moveTo>
                  <a:cubicBezTo>
                    <a:pt x="1589" y="434"/>
                    <a:pt x="1926" y="771"/>
                    <a:pt x="1926" y="1188"/>
                  </a:cubicBezTo>
                  <a:cubicBezTo>
                    <a:pt x="1926" y="1589"/>
                    <a:pt x="1589" y="1958"/>
                    <a:pt x="1155" y="1958"/>
                  </a:cubicBezTo>
                  <a:cubicBezTo>
                    <a:pt x="738" y="1958"/>
                    <a:pt x="401" y="1605"/>
                    <a:pt x="401" y="1188"/>
                  </a:cubicBezTo>
                  <a:cubicBezTo>
                    <a:pt x="401" y="771"/>
                    <a:pt x="738" y="434"/>
                    <a:pt x="1155" y="434"/>
                  </a:cubicBezTo>
                  <a:close/>
                  <a:moveTo>
                    <a:pt x="1155" y="1"/>
                  </a:moveTo>
                  <a:cubicBezTo>
                    <a:pt x="514" y="1"/>
                    <a:pt x="0" y="530"/>
                    <a:pt x="0" y="1172"/>
                  </a:cubicBezTo>
                  <a:cubicBezTo>
                    <a:pt x="0" y="1814"/>
                    <a:pt x="514" y="2327"/>
                    <a:pt x="1155" y="2327"/>
                  </a:cubicBezTo>
                  <a:cubicBezTo>
                    <a:pt x="1797" y="2327"/>
                    <a:pt x="2327" y="1814"/>
                    <a:pt x="2327" y="1172"/>
                  </a:cubicBezTo>
                  <a:cubicBezTo>
                    <a:pt x="2327" y="530"/>
                    <a:pt x="1797" y="1"/>
                    <a:pt x="1155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2094750" y="4163600"/>
              <a:ext cx="158050" cy="294425"/>
            </a:xfrm>
            <a:custGeom>
              <a:avLst/>
              <a:gdLst/>
              <a:ahLst/>
              <a:cxnLst/>
              <a:rect l="l" t="t" r="r" b="b"/>
              <a:pathLst>
                <a:path w="6322" h="11777" extrusionOk="0">
                  <a:moveTo>
                    <a:pt x="4557" y="402"/>
                  </a:moveTo>
                  <a:cubicBezTo>
                    <a:pt x="5118" y="402"/>
                    <a:pt x="5631" y="450"/>
                    <a:pt x="5920" y="466"/>
                  </a:cubicBezTo>
                  <a:lnTo>
                    <a:pt x="5920" y="1894"/>
                  </a:lnTo>
                  <a:lnTo>
                    <a:pt x="5054" y="1894"/>
                  </a:lnTo>
                  <a:cubicBezTo>
                    <a:pt x="3995" y="1894"/>
                    <a:pt x="3851" y="2536"/>
                    <a:pt x="3851" y="3065"/>
                  </a:cubicBezTo>
                  <a:lnTo>
                    <a:pt x="3851" y="4349"/>
                  </a:lnTo>
                  <a:cubicBezTo>
                    <a:pt x="3851" y="4477"/>
                    <a:pt x="3931" y="4557"/>
                    <a:pt x="4043" y="4557"/>
                  </a:cubicBezTo>
                  <a:lnTo>
                    <a:pt x="5840" y="4557"/>
                  </a:lnTo>
                  <a:lnTo>
                    <a:pt x="5631" y="6178"/>
                  </a:lnTo>
                  <a:lnTo>
                    <a:pt x="4075" y="6178"/>
                  </a:lnTo>
                  <a:cubicBezTo>
                    <a:pt x="3947" y="6178"/>
                    <a:pt x="3867" y="6258"/>
                    <a:pt x="3867" y="6386"/>
                  </a:cubicBezTo>
                  <a:lnTo>
                    <a:pt x="3867" y="11376"/>
                  </a:lnTo>
                  <a:lnTo>
                    <a:pt x="2150" y="11376"/>
                  </a:lnTo>
                  <a:lnTo>
                    <a:pt x="2150" y="6386"/>
                  </a:lnTo>
                  <a:cubicBezTo>
                    <a:pt x="2150" y="6258"/>
                    <a:pt x="2070" y="6178"/>
                    <a:pt x="1941" y="6178"/>
                  </a:cubicBezTo>
                  <a:lnTo>
                    <a:pt x="401" y="6178"/>
                  </a:lnTo>
                  <a:lnTo>
                    <a:pt x="401" y="4557"/>
                  </a:lnTo>
                  <a:lnTo>
                    <a:pt x="1941" y="4557"/>
                  </a:lnTo>
                  <a:cubicBezTo>
                    <a:pt x="2070" y="4557"/>
                    <a:pt x="2150" y="4477"/>
                    <a:pt x="2150" y="4349"/>
                  </a:cubicBezTo>
                  <a:lnTo>
                    <a:pt x="2150" y="2873"/>
                  </a:lnTo>
                  <a:cubicBezTo>
                    <a:pt x="2150" y="1333"/>
                    <a:pt x="3048" y="402"/>
                    <a:pt x="4557" y="402"/>
                  </a:cubicBezTo>
                  <a:close/>
                  <a:moveTo>
                    <a:pt x="4557" y="1"/>
                  </a:moveTo>
                  <a:cubicBezTo>
                    <a:pt x="2824" y="1"/>
                    <a:pt x="1749" y="1108"/>
                    <a:pt x="1749" y="2873"/>
                  </a:cubicBezTo>
                  <a:lnTo>
                    <a:pt x="1749" y="4156"/>
                  </a:lnTo>
                  <a:lnTo>
                    <a:pt x="193" y="4156"/>
                  </a:lnTo>
                  <a:cubicBezTo>
                    <a:pt x="80" y="4156"/>
                    <a:pt x="0" y="4236"/>
                    <a:pt x="0" y="4349"/>
                  </a:cubicBezTo>
                  <a:lnTo>
                    <a:pt x="0" y="6386"/>
                  </a:lnTo>
                  <a:cubicBezTo>
                    <a:pt x="0" y="6499"/>
                    <a:pt x="80" y="6579"/>
                    <a:pt x="193" y="6579"/>
                  </a:cubicBezTo>
                  <a:lnTo>
                    <a:pt x="1749" y="6579"/>
                  </a:lnTo>
                  <a:lnTo>
                    <a:pt x="1749" y="11568"/>
                  </a:lnTo>
                  <a:cubicBezTo>
                    <a:pt x="1749" y="11697"/>
                    <a:pt x="1829" y="11777"/>
                    <a:pt x="1941" y="11777"/>
                  </a:cubicBezTo>
                  <a:lnTo>
                    <a:pt x="4027" y="11777"/>
                  </a:lnTo>
                  <a:cubicBezTo>
                    <a:pt x="4155" y="11777"/>
                    <a:pt x="4236" y="11697"/>
                    <a:pt x="4236" y="11568"/>
                  </a:cubicBezTo>
                  <a:lnTo>
                    <a:pt x="4236" y="6579"/>
                  </a:lnTo>
                  <a:lnTo>
                    <a:pt x="5776" y="6579"/>
                  </a:lnTo>
                  <a:cubicBezTo>
                    <a:pt x="5872" y="6579"/>
                    <a:pt x="5952" y="6499"/>
                    <a:pt x="5968" y="6402"/>
                  </a:cubicBezTo>
                  <a:lnTo>
                    <a:pt x="6241" y="4381"/>
                  </a:lnTo>
                  <a:cubicBezTo>
                    <a:pt x="6241" y="4317"/>
                    <a:pt x="6209" y="4252"/>
                    <a:pt x="6193" y="4220"/>
                  </a:cubicBezTo>
                  <a:cubicBezTo>
                    <a:pt x="6177" y="4172"/>
                    <a:pt x="6097" y="4156"/>
                    <a:pt x="6033" y="4156"/>
                  </a:cubicBezTo>
                  <a:lnTo>
                    <a:pt x="4236" y="4156"/>
                  </a:lnTo>
                  <a:lnTo>
                    <a:pt x="4236" y="3065"/>
                  </a:lnTo>
                  <a:cubicBezTo>
                    <a:pt x="4236" y="2552"/>
                    <a:pt x="4348" y="2295"/>
                    <a:pt x="5038" y="2295"/>
                  </a:cubicBezTo>
                  <a:lnTo>
                    <a:pt x="6097" y="2295"/>
                  </a:lnTo>
                  <a:cubicBezTo>
                    <a:pt x="6209" y="2295"/>
                    <a:pt x="6289" y="2215"/>
                    <a:pt x="6289" y="2087"/>
                  </a:cubicBezTo>
                  <a:lnTo>
                    <a:pt x="6289" y="290"/>
                  </a:lnTo>
                  <a:cubicBezTo>
                    <a:pt x="6321" y="161"/>
                    <a:pt x="6241" y="81"/>
                    <a:pt x="6129" y="81"/>
                  </a:cubicBezTo>
                  <a:cubicBezTo>
                    <a:pt x="5936" y="65"/>
                    <a:pt x="5278" y="1"/>
                    <a:pt x="4557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114875" y="4691450"/>
              <a:ext cx="32925" cy="32100"/>
            </a:xfrm>
            <a:custGeom>
              <a:avLst/>
              <a:gdLst/>
              <a:ahLst/>
              <a:cxnLst/>
              <a:rect l="l" t="t" r="r" b="b"/>
              <a:pathLst>
                <a:path w="1317" h="1284" extrusionOk="0">
                  <a:moveTo>
                    <a:pt x="643" y="0"/>
                  </a:moveTo>
                  <a:cubicBezTo>
                    <a:pt x="290" y="0"/>
                    <a:pt x="1" y="289"/>
                    <a:pt x="1" y="642"/>
                  </a:cubicBezTo>
                  <a:cubicBezTo>
                    <a:pt x="1" y="1011"/>
                    <a:pt x="290" y="1284"/>
                    <a:pt x="643" y="1284"/>
                  </a:cubicBezTo>
                  <a:cubicBezTo>
                    <a:pt x="1012" y="1284"/>
                    <a:pt x="1284" y="1011"/>
                    <a:pt x="1284" y="642"/>
                  </a:cubicBezTo>
                  <a:cubicBezTo>
                    <a:pt x="1317" y="305"/>
                    <a:pt x="1012" y="0"/>
                    <a:pt x="643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976100" y="4715100"/>
              <a:ext cx="149650" cy="132800"/>
            </a:xfrm>
            <a:custGeom>
              <a:avLst/>
              <a:gdLst/>
              <a:ahLst/>
              <a:cxnLst/>
              <a:rect l="l" t="t" r="r" b="b"/>
              <a:pathLst>
                <a:path w="5986" h="5312" extrusionOk="0">
                  <a:moveTo>
                    <a:pt x="2985" y="1"/>
                  </a:moveTo>
                  <a:cubicBezTo>
                    <a:pt x="1349" y="1"/>
                    <a:pt x="1" y="1348"/>
                    <a:pt x="1" y="2985"/>
                  </a:cubicBezTo>
                  <a:cubicBezTo>
                    <a:pt x="1" y="3931"/>
                    <a:pt x="434" y="4782"/>
                    <a:pt x="1124" y="5311"/>
                  </a:cubicBezTo>
                  <a:lnTo>
                    <a:pt x="1862" y="5311"/>
                  </a:lnTo>
                  <a:cubicBezTo>
                    <a:pt x="996" y="4894"/>
                    <a:pt x="402" y="4012"/>
                    <a:pt x="402" y="2985"/>
                  </a:cubicBezTo>
                  <a:cubicBezTo>
                    <a:pt x="402" y="1573"/>
                    <a:pt x="1557" y="402"/>
                    <a:pt x="2985" y="402"/>
                  </a:cubicBezTo>
                  <a:cubicBezTo>
                    <a:pt x="4413" y="402"/>
                    <a:pt x="5584" y="1573"/>
                    <a:pt x="5584" y="2985"/>
                  </a:cubicBezTo>
                  <a:cubicBezTo>
                    <a:pt x="5584" y="4012"/>
                    <a:pt x="4974" y="4894"/>
                    <a:pt x="4108" y="5311"/>
                  </a:cubicBezTo>
                  <a:lnTo>
                    <a:pt x="4846" y="5311"/>
                  </a:lnTo>
                  <a:cubicBezTo>
                    <a:pt x="5536" y="4782"/>
                    <a:pt x="5985" y="3931"/>
                    <a:pt x="5985" y="2985"/>
                  </a:cubicBezTo>
                  <a:cubicBezTo>
                    <a:pt x="5985" y="1348"/>
                    <a:pt x="4638" y="1"/>
                    <a:pt x="2985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903925" y="4648925"/>
              <a:ext cx="295225" cy="199775"/>
            </a:xfrm>
            <a:custGeom>
              <a:avLst/>
              <a:gdLst/>
              <a:ahLst/>
              <a:cxnLst/>
              <a:rect l="l" t="t" r="r" b="b"/>
              <a:pathLst>
                <a:path w="11809" h="7991" extrusionOk="0">
                  <a:moveTo>
                    <a:pt x="4252" y="1"/>
                  </a:moveTo>
                  <a:cubicBezTo>
                    <a:pt x="1909" y="1"/>
                    <a:pt x="0" y="1910"/>
                    <a:pt x="0" y="4252"/>
                  </a:cubicBezTo>
                  <a:lnTo>
                    <a:pt x="0" y="6995"/>
                  </a:lnTo>
                  <a:cubicBezTo>
                    <a:pt x="0" y="7348"/>
                    <a:pt x="48" y="7669"/>
                    <a:pt x="128" y="7990"/>
                  </a:cubicBezTo>
                  <a:lnTo>
                    <a:pt x="546" y="7990"/>
                  </a:lnTo>
                  <a:cubicBezTo>
                    <a:pt x="465" y="7669"/>
                    <a:pt x="417" y="7348"/>
                    <a:pt x="417" y="6995"/>
                  </a:cubicBezTo>
                  <a:lnTo>
                    <a:pt x="417" y="4252"/>
                  </a:lnTo>
                  <a:cubicBezTo>
                    <a:pt x="417" y="2134"/>
                    <a:pt x="2150" y="402"/>
                    <a:pt x="4268" y="402"/>
                  </a:cubicBezTo>
                  <a:lnTo>
                    <a:pt x="7541" y="402"/>
                  </a:lnTo>
                  <a:cubicBezTo>
                    <a:pt x="9674" y="402"/>
                    <a:pt x="11391" y="2134"/>
                    <a:pt x="11391" y="4252"/>
                  </a:cubicBezTo>
                  <a:lnTo>
                    <a:pt x="11391" y="6995"/>
                  </a:lnTo>
                  <a:cubicBezTo>
                    <a:pt x="11391" y="7348"/>
                    <a:pt x="11359" y="7669"/>
                    <a:pt x="11279" y="7990"/>
                  </a:cubicBezTo>
                  <a:lnTo>
                    <a:pt x="11696" y="7990"/>
                  </a:lnTo>
                  <a:cubicBezTo>
                    <a:pt x="11776" y="7669"/>
                    <a:pt x="11808" y="7348"/>
                    <a:pt x="11808" y="6995"/>
                  </a:cubicBezTo>
                  <a:lnTo>
                    <a:pt x="11808" y="4252"/>
                  </a:lnTo>
                  <a:lnTo>
                    <a:pt x="11760" y="4252"/>
                  </a:lnTo>
                  <a:cubicBezTo>
                    <a:pt x="11760" y="1910"/>
                    <a:pt x="9851" y="1"/>
                    <a:pt x="7508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68875" y="4407475"/>
              <a:ext cx="319675" cy="317675"/>
            </a:xfrm>
            <a:custGeom>
              <a:avLst/>
              <a:gdLst/>
              <a:ahLst/>
              <a:cxnLst/>
              <a:rect l="l" t="t" r="r" b="b"/>
              <a:pathLst>
                <a:path w="12787" h="12707" extrusionOk="0">
                  <a:moveTo>
                    <a:pt x="5054" y="498"/>
                  </a:moveTo>
                  <a:cubicBezTo>
                    <a:pt x="4621" y="883"/>
                    <a:pt x="4252" y="1412"/>
                    <a:pt x="3931" y="2102"/>
                  </a:cubicBezTo>
                  <a:cubicBezTo>
                    <a:pt x="3578" y="1942"/>
                    <a:pt x="3241" y="1733"/>
                    <a:pt x="2888" y="1492"/>
                  </a:cubicBezTo>
                  <a:lnTo>
                    <a:pt x="2952" y="1444"/>
                  </a:lnTo>
                  <a:cubicBezTo>
                    <a:pt x="3032" y="1380"/>
                    <a:pt x="3097" y="1332"/>
                    <a:pt x="3177" y="1300"/>
                  </a:cubicBezTo>
                  <a:lnTo>
                    <a:pt x="3353" y="1172"/>
                  </a:lnTo>
                  <a:cubicBezTo>
                    <a:pt x="3433" y="1139"/>
                    <a:pt x="3514" y="1075"/>
                    <a:pt x="3594" y="1027"/>
                  </a:cubicBezTo>
                  <a:cubicBezTo>
                    <a:pt x="3658" y="995"/>
                    <a:pt x="3722" y="979"/>
                    <a:pt x="3802" y="931"/>
                  </a:cubicBezTo>
                  <a:cubicBezTo>
                    <a:pt x="3835" y="915"/>
                    <a:pt x="3899" y="899"/>
                    <a:pt x="3931" y="883"/>
                  </a:cubicBezTo>
                  <a:cubicBezTo>
                    <a:pt x="4059" y="819"/>
                    <a:pt x="4155" y="770"/>
                    <a:pt x="4284" y="738"/>
                  </a:cubicBezTo>
                  <a:cubicBezTo>
                    <a:pt x="4316" y="706"/>
                    <a:pt x="4364" y="690"/>
                    <a:pt x="4412" y="674"/>
                  </a:cubicBezTo>
                  <a:cubicBezTo>
                    <a:pt x="4492" y="658"/>
                    <a:pt x="4557" y="610"/>
                    <a:pt x="4637" y="594"/>
                  </a:cubicBezTo>
                  <a:cubicBezTo>
                    <a:pt x="4733" y="546"/>
                    <a:pt x="4845" y="530"/>
                    <a:pt x="4942" y="514"/>
                  </a:cubicBezTo>
                  <a:cubicBezTo>
                    <a:pt x="4974" y="514"/>
                    <a:pt x="5022" y="498"/>
                    <a:pt x="5054" y="498"/>
                  </a:cubicBezTo>
                  <a:close/>
                  <a:moveTo>
                    <a:pt x="7781" y="498"/>
                  </a:moveTo>
                  <a:lnTo>
                    <a:pt x="7781" y="498"/>
                  </a:lnTo>
                  <a:cubicBezTo>
                    <a:pt x="7813" y="514"/>
                    <a:pt x="7845" y="514"/>
                    <a:pt x="7894" y="530"/>
                  </a:cubicBezTo>
                  <a:cubicBezTo>
                    <a:pt x="7990" y="562"/>
                    <a:pt x="8086" y="594"/>
                    <a:pt x="8182" y="610"/>
                  </a:cubicBezTo>
                  <a:cubicBezTo>
                    <a:pt x="8263" y="642"/>
                    <a:pt x="8327" y="658"/>
                    <a:pt x="8407" y="690"/>
                  </a:cubicBezTo>
                  <a:cubicBezTo>
                    <a:pt x="8455" y="722"/>
                    <a:pt x="8487" y="738"/>
                    <a:pt x="8551" y="738"/>
                  </a:cubicBezTo>
                  <a:cubicBezTo>
                    <a:pt x="8664" y="770"/>
                    <a:pt x="8792" y="835"/>
                    <a:pt x="8888" y="883"/>
                  </a:cubicBezTo>
                  <a:cubicBezTo>
                    <a:pt x="8936" y="899"/>
                    <a:pt x="8985" y="915"/>
                    <a:pt x="9033" y="931"/>
                  </a:cubicBezTo>
                  <a:cubicBezTo>
                    <a:pt x="9097" y="979"/>
                    <a:pt x="9177" y="995"/>
                    <a:pt x="9225" y="1043"/>
                  </a:cubicBezTo>
                  <a:cubicBezTo>
                    <a:pt x="9305" y="1075"/>
                    <a:pt x="9386" y="1123"/>
                    <a:pt x="9466" y="1172"/>
                  </a:cubicBezTo>
                  <a:lnTo>
                    <a:pt x="9658" y="1300"/>
                  </a:lnTo>
                  <a:cubicBezTo>
                    <a:pt x="9739" y="1332"/>
                    <a:pt x="9787" y="1396"/>
                    <a:pt x="9867" y="1444"/>
                  </a:cubicBezTo>
                  <a:cubicBezTo>
                    <a:pt x="9899" y="1460"/>
                    <a:pt x="9931" y="1476"/>
                    <a:pt x="9947" y="1492"/>
                  </a:cubicBezTo>
                  <a:cubicBezTo>
                    <a:pt x="9626" y="1733"/>
                    <a:pt x="9273" y="1942"/>
                    <a:pt x="8904" y="2102"/>
                  </a:cubicBezTo>
                  <a:cubicBezTo>
                    <a:pt x="8616" y="1412"/>
                    <a:pt x="8230" y="883"/>
                    <a:pt x="7781" y="498"/>
                  </a:cubicBezTo>
                  <a:close/>
                  <a:moveTo>
                    <a:pt x="6209" y="353"/>
                  </a:moveTo>
                  <a:lnTo>
                    <a:pt x="6209" y="2648"/>
                  </a:lnTo>
                  <a:cubicBezTo>
                    <a:pt x="5535" y="2615"/>
                    <a:pt x="4893" y="2487"/>
                    <a:pt x="4284" y="2263"/>
                  </a:cubicBezTo>
                  <a:cubicBezTo>
                    <a:pt x="4765" y="1172"/>
                    <a:pt x="5439" y="450"/>
                    <a:pt x="6209" y="353"/>
                  </a:cubicBezTo>
                  <a:close/>
                  <a:moveTo>
                    <a:pt x="6610" y="353"/>
                  </a:moveTo>
                  <a:cubicBezTo>
                    <a:pt x="7364" y="450"/>
                    <a:pt x="8022" y="1172"/>
                    <a:pt x="8519" y="2263"/>
                  </a:cubicBezTo>
                  <a:cubicBezTo>
                    <a:pt x="7926" y="2503"/>
                    <a:pt x="7284" y="2615"/>
                    <a:pt x="6594" y="2648"/>
                  </a:cubicBezTo>
                  <a:lnTo>
                    <a:pt x="6594" y="353"/>
                  </a:lnTo>
                  <a:close/>
                  <a:moveTo>
                    <a:pt x="8664" y="2615"/>
                  </a:moveTo>
                  <a:cubicBezTo>
                    <a:pt x="9033" y="3578"/>
                    <a:pt x="9273" y="4781"/>
                    <a:pt x="9289" y="6097"/>
                  </a:cubicBezTo>
                  <a:lnTo>
                    <a:pt x="6610" y="6097"/>
                  </a:lnTo>
                  <a:lnTo>
                    <a:pt x="6610" y="3049"/>
                  </a:lnTo>
                  <a:cubicBezTo>
                    <a:pt x="7332" y="3017"/>
                    <a:pt x="8022" y="2888"/>
                    <a:pt x="8664" y="2615"/>
                  </a:cubicBezTo>
                  <a:close/>
                  <a:moveTo>
                    <a:pt x="2551" y="1765"/>
                  </a:moveTo>
                  <a:cubicBezTo>
                    <a:pt x="2936" y="2038"/>
                    <a:pt x="3337" y="2295"/>
                    <a:pt x="3754" y="2487"/>
                  </a:cubicBezTo>
                  <a:cubicBezTo>
                    <a:pt x="3369" y="3482"/>
                    <a:pt x="3129" y="4749"/>
                    <a:pt x="3113" y="6113"/>
                  </a:cubicBezTo>
                  <a:lnTo>
                    <a:pt x="449" y="6113"/>
                  </a:lnTo>
                  <a:cubicBezTo>
                    <a:pt x="514" y="4364"/>
                    <a:pt x="1316" y="2808"/>
                    <a:pt x="2551" y="1765"/>
                  </a:cubicBezTo>
                  <a:close/>
                  <a:moveTo>
                    <a:pt x="4139" y="2648"/>
                  </a:moveTo>
                  <a:cubicBezTo>
                    <a:pt x="4797" y="2888"/>
                    <a:pt x="5487" y="3017"/>
                    <a:pt x="6209" y="3065"/>
                  </a:cubicBezTo>
                  <a:lnTo>
                    <a:pt x="6209" y="6113"/>
                  </a:lnTo>
                  <a:lnTo>
                    <a:pt x="3514" y="6113"/>
                  </a:lnTo>
                  <a:cubicBezTo>
                    <a:pt x="3530" y="4813"/>
                    <a:pt x="3754" y="3610"/>
                    <a:pt x="4139" y="2648"/>
                  </a:cubicBezTo>
                  <a:close/>
                  <a:moveTo>
                    <a:pt x="10252" y="1749"/>
                  </a:moveTo>
                  <a:cubicBezTo>
                    <a:pt x="11503" y="2824"/>
                    <a:pt x="12322" y="4364"/>
                    <a:pt x="12386" y="6113"/>
                  </a:cubicBezTo>
                  <a:lnTo>
                    <a:pt x="9690" y="6113"/>
                  </a:lnTo>
                  <a:cubicBezTo>
                    <a:pt x="9674" y="4749"/>
                    <a:pt x="9434" y="3482"/>
                    <a:pt x="9049" y="2487"/>
                  </a:cubicBezTo>
                  <a:cubicBezTo>
                    <a:pt x="9466" y="2279"/>
                    <a:pt x="9867" y="2038"/>
                    <a:pt x="10252" y="1749"/>
                  </a:cubicBezTo>
                  <a:close/>
                  <a:moveTo>
                    <a:pt x="9289" y="6514"/>
                  </a:moveTo>
                  <a:cubicBezTo>
                    <a:pt x="9273" y="7814"/>
                    <a:pt x="9049" y="9017"/>
                    <a:pt x="8664" y="9979"/>
                  </a:cubicBezTo>
                  <a:cubicBezTo>
                    <a:pt x="8006" y="9739"/>
                    <a:pt x="7332" y="9594"/>
                    <a:pt x="6610" y="9562"/>
                  </a:cubicBezTo>
                  <a:lnTo>
                    <a:pt x="6610" y="6514"/>
                  </a:lnTo>
                  <a:close/>
                  <a:moveTo>
                    <a:pt x="6209" y="6530"/>
                  </a:moveTo>
                  <a:lnTo>
                    <a:pt x="6209" y="9578"/>
                  </a:lnTo>
                  <a:cubicBezTo>
                    <a:pt x="5487" y="9594"/>
                    <a:pt x="4781" y="9739"/>
                    <a:pt x="4139" y="9995"/>
                  </a:cubicBezTo>
                  <a:cubicBezTo>
                    <a:pt x="3770" y="9033"/>
                    <a:pt x="3530" y="7830"/>
                    <a:pt x="3514" y="6530"/>
                  </a:cubicBezTo>
                  <a:close/>
                  <a:moveTo>
                    <a:pt x="3113" y="6530"/>
                  </a:moveTo>
                  <a:cubicBezTo>
                    <a:pt x="3129" y="7894"/>
                    <a:pt x="3369" y="9161"/>
                    <a:pt x="3754" y="10156"/>
                  </a:cubicBezTo>
                  <a:cubicBezTo>
                    <a:pt x="3337" y="10348"/>
                    <a:pt x="2936" y="10589"/>
                    <a:pt x="2551" y="10878"/>
                  </a:cubicBezTo>
                  <a:cubicBezTo>
                    <a:pt x="1300" y="9819"/>
                    <a:pt x="481" y="8279"/>
                    <a:pt x="417" y="6530"/>
                  </a:cubicBezTo>
                  <a:close/>
                  <a:moveTo>
                    <a:pt x="12386" y="6530"/>
                  </a:moveTo>
                  <a:cubicBezTo>
                    <a:pt x="12322" y="8263"/>
                    <a:pt x="11503" y="9819"/>
                    <a:pt x="10252" y="10878"/>
                  </a:cubicBezTo>
                  <a:cubicBezTo>
                    <a:pt x="9867" y="10605"/>
                    <a:pt x="9466" y="10348"/>
                    <a:pt x="9049" y="10156"/>
                  </a:cubicBezTo>
                  <a:cubicBezTo>
                    <a:pt x="9434" y="9161"/>
                    <a:pt x="9674" y="7894"/>
                    <a:pt x="9690" y="6530"/>
                  </a:cubicBezTo>
                  <a:close/>
                  <a:moveTo>
                    <a:pt x="8872" y="10509"/>
                  </a:moveTo>
                  <a:cubicBezTo>
                    <a:pt x="9225" y="10669"/>
                    <a:pt x="9578" y="10862"/>
                    <a:pt x="9915" y="11102"/>
                  </a:cubicBezTo>
                  <a:cubicBezTo>
                    <a:pt x="9915" y="11151"/>
                    <a:pt x="9867" y="11167"/>
                    <a:pt x="9851" y="11183"/>
                  </a:cubicBezTo>
                  <a:cubicBezTo>
                    <a:pt x="9771" y="11247"/>
                    <a:pt x="9706" y="11279"/>
                    <a:pt x="9626" y="11327"/>
                  </a:cubicBezTo>
                  <a:lnTo>
                    <a:pt x="9450" y="11439"/>
                  </a:lnTo>
                  <a:cubicBezTo>
                    <a:pt x="9370" y="11488"/>
                    <a:pt x="9289" y="11552"/>
                    <a:pt x="9209" y="11584"/>
                  </a:cubicBezTo>
                  <a:cubicBezTo>
                    <a:pt x="9145" y="11632"/>
                    <a:pt x="9097" y="11648"/>
                    <a:pt x="9017" y="11680"/>
                  </a:cubicBezTo>
                  <a:cubicBezTo>
                    <a:pt x="8968" y="11712"/>
                    <a:pt x="8904" y="11728"/>
                    <a:pt x="8872" y="11744"/>
                  </a:cubicBezTo>
                  <a:cubicBezTo>
                    <a:pt x="8744" y="11808"/>
                    <a:pt x="8632" y="11840"/>
                    <a:pt x="8519" y="11889"/>
                  </a:cubicBezTo>
                  <a:cubicBezTo>
                    <a:pt x="8487" y="11905"/>
                    <a:pt x="8439" y="11921"/>
                    <a:pt x="8391" y="11921"/>
                  </a:cubicBezTo>
                  <a:cubicBezTo>
                    <a:pt x="8311" y="11953"/>
                    <a:pt x="8247" y="11985"/>
                    <a:pt x="8166" y="12001"/>
                  </a:cubicBezTo>
                  <a:cubicBezTo>
                    <a:pt x="8070" y="12049"/>
                    <a:pt x="7974" y="12065"/>
                    <a:pt x="7861" y="12081"/>
                  </a:cubicBezTo>
                  <a:cubicBezTo>
                    <a:pt x="7829" y="12081"/>
                    <a:pt x="7781" y="12113"/>
                    <a:pt x="7749" y="12113"/>
                  </a:cubicBezTo>
                  <a:cubicBezTo>
                    <a:pt x="8182" y="11728"/>
                    <a:pt x="8551" y="11183"/>
                    <a:pt x="8872" y="10509"/>
                  </a:cubicBezTo>
                  <a:close/>
                  <a:moveTo>
                    <a:pt x="3899" y="10541"/>
                  </a:moveTo>
                  <a:cubicBezTo>
                    <a:pt x="4186" y="11228"/>
                    <a:pt x="4570" y="11757"/>
                    <a:pt x="5017" y="12141"/>
                  </a:cubicBezTo>
                  <a:lnTo>
                    <a:pt x="5017" y="12141"/>
                  </a:lnTo>
                  <a:cubicBezTo>
                    <a:pt x="4998" y="12127"/>
                    <a:pt x="4955" y="12113"/>
                    <a:pt x="4926" y="12113"/>
                  </a:cubicBezTo>
                  <a:cubicBezTo>
                    <a:pt x="4813" y="12081"/>
                    <a:pt x="4717" y="12049"/>
                    <a:pt x="4621" y="12033"/>
                  </a:cubicBezTo>
                  <a:cubicBezTo>
                    <a:pt x="4540" y="12001"/>
                    <a:pt x="4476" y="11985"/>
                    <a:pt x="4396" y="11953"/>
                  </a:cubicBezTo>
                  <a:cubicBezTo>
                    <a:pt x="4364" y="11921"/>
                    <a:pt x="4316" y="11905"/>
                    <a:pt x="4252" y="11889"/>
                  </a:cubicBezTo>
                  <a:cubicBezTo>
                    <a:pt x="4139" y="11840"/>
                    <a:pt x="4011" y="11792"/>
                    <a:pt x="3915" y="11744"/>
                  </a:cubicBezTo>
                  <a:cubicBezTo>
                    <a:pt x="3867" y="11728"/>
                    <a:pt x="3819" y="11712"/>
                    <a:pt x="3770" y="11680"/>
                  </a:cubicBezTo>
                  <a:cubicBezTo>
                    <a:pt x="3706" y="11648"/>
                    <a:pt x="3658" y="11632"/>
                    <a:pt x="3578" y="11584"/>
                  </a:cubicBezTo>
                  <a:cubicBezTo>
                    <a:pt x="3498" y="11552"/>
                    <a:pt x="3417" y="11504"/>
                    <a:pt x="3337" y="11439"/>
                  </a:cubicBezTo>
                  <a:cubicBezTo>
                    <a:pt x="3273" y="11407"/>
                    <a:pt x="3209" y="11359"/>
                    <a:pt x="3145" y="11343"/>
                  </a:cubicBezTo>
                  <a:cubicBezTo>
                    <a:pt x="3064" y="11311"/>
                    <a:pt x="3016" y="11247"/>
                    <a:pt x="2936" y="11199"/>
                  </a:cubicBezTo>
                  <a:cubicBezTo>
                    <a:pt x="2904" y="11183"/>
                    <a:pt x="2872" y="11167"/>
                    <a:pt x="2856" y="11151"/>
                  </a:cubicBezTo>
                  <a:cubicBezTo>
                    <a:pt x="3177" y="10910"/>
                    <a:pt x="3530" y="10701"/>
                    <a:pt x="3899" y="10541"/>
                  </a:cubicBezTo>
                  <a:close/>
                  <a:moveTo>
                    <a:pt x="6209" y="9979"/>
                  </a:moveTo>
                  <a:lnTo>
                    <a:pt x="6209" y="12274"/>
                  </a:lnTo>
                  <a:cubicBezTo>
                    <a:pt x="5439" y="12161"/>
                    <a:pt x="4781" y="11439"/>
                    <a:pt x="4284" y="10364"/>
                  </a:cubicBezTo>
                  <a:cubicBezTo>
                    <a:pt x="4877" y="10124"/>
                    <a:pt x="5519" y="9995"/>
                    <a:pt x="6209" y="9979"/>
                  </a:cubicBezTo>
                  <a:close/>
                  <a:moveTo>
                    <a:pt x="6610" y="9979"/>
                  </a:moveTo>
                  <a:cubicBezTo>
                    <a:pt x="7268" y="9995"/>
                    <a:pt x="7910" y="10140"/>
                    <a:pt x="8519" y="10364"/>
                  </a:cubicBezTo>
                  <a:cubicBezTo>
                    <a:pt x="8054" y="11439"/>
                    <a:pt x="7364" y="12161"/>
                    <a:pt x="6610" y="12274"/>
                  </a:cubicBezTo>
                  <a:lnTo>
                    <a:pt x="6610" y="9979"/>
                  </a:lnTo>
                  <a:close/>
                  <a:moveTo>
                    <a:pt x="6385" y="0"/>
                  </a:moveTo>
                  <a:cubicBezTo>
                    <a:pt x="6225" y="0"/>
                    <a:pt x="6065" y="0"/>
                    <a:pt x="5904" y="16"/>
                  </a:cubicBezTo>
                  <a:lnTo>
                    <a:pt x="5776" y="16"/>
                  </a:lnTo>
                  <a:lnTo>
                    <a:pt x="5359" y="81"/>
                  </a:lnTo>
                  <a:cubicBezTo>
                    <a:pt x="5295" y="81"/>
                    <a:pt x="5262" y="97"/>
                    <a:pt x="5198" y="97"/>
                  </a:cubicBezTo>
                  <a:lnTo>
                    <a:pt x="4893" y="161"/>
                  </a:lnTo>
                  <a:cubicBezTo>
                    <a:pt x="4813" y="177"/>
                    <a:pt x="4717" y="193"/>
                    <a:pt x="4637" y="209"/>
                  </a:cubicBezTo>
                  <a:cubicBezTo>
                    <a:pt x="4557" y="241"/>
                    <a:pt x="4476" y="257"/>
                    <a:pt x="4412" y="273"/>
                  </a:cubicBezTo>
                  <a:cubicBezTo>
                    <a:pt x="4332" y="289"/>
                    <a:pt x="4252" y="337"/>
                    <a:pt x="4171" y="353"/>
                  </a:cubicBezTo>
                  <a:cubicBezTo>
                    <a:pt x="4075" y="401"/>
                    <a:pt x="3979" y="434"/>
                    <a:pt x="3899" y="482"/>
                  </a:cubicBezTo>
                  <a:cubicBezTo>
                    <a:pt x="3819" y="514"/>
                    <a:pt x="3754" y="530"/>
                    <a:pt x="3674" y="578"/>
                  </a:cubicBezTo>
                  <a:cubicBezTo>
                    <a:pt x="3594" y="610"/>
                    <a:pt x="3498" y="658"/>
                    <a:pt x="3417" y="722"/>
                  </a:cubicBezTo>
                  <a:cubicBezTo>
                    <a:pt x="3337" y="754"/>
                    <a:pt x="3273" y="803"/>
                    <a:pt x="3193" y="835"/>
                  </a:cubicBezTo>
                  <a:cubicBezTo>
                    <a:pt x="3113" y="899"/>
                    <a:pt x="3016" y="931"/>
                    <a:pt x="2936" y="995"/>
                  </a:cubicBezTo>
                  <a:cubicBezTo>
                    <a:pt x="2872" y="1043"/>
                    <a:pt x="2840" y="1059"/>
                    <a:pt x="2776" y="1091"/>
                  </a:cubicBezTo>
                  <a:cubicBezTo>
                    <a:pt x="2679" y="1172"/>
                    <a:pt x="2567" y="1236"/>
                    <a:pt x="2471" y="1316"/>
                  </a:cubicBezTo>
                  <a:cubicBezTo>
                    <a:pt x="2455" y="1332"/>
                    <a:pt x="2407" y="1364"/>
                    <a:pt x="2391" y="1380"/>
                  </a:cubicBezTo>
                  <a:lnTo>
                    <a:pt x="2391" y="1396"/>
                  </a:lnTo>
                  <a:cubicBezTo>
                    <a:pt x="947" y="2567"/>
                    <a:pt x="0" y="4364"/>
                    <a:pt x="0" y="6354"/>
                  </a:cubicBezTo>
                  <a:cubicBezTo>
                    <a:pt x="0" y="8359"/>
                    <a:pt x="931" y="10140"/>
                    <a:pt x="2391" y="11311"/>
                  </a:cubicBezTo>
                  <a:lnTo>
                    <a:pt x="2391" y="11327"/>
                  </a:lnTo>
                  <a:cubicBezTo>
                    <a:pt x="2407" y="11343"/>
                    <a:pt x="2455" y="11359"/>
                    <a:pt x="2471" y="11391"/>
                  </a:cubicBezTo>
                  <a:cubicBezTo>
                    <a:pt x="2567" y="11471"/>
                    <a:pt x="2679" y="11552"/>
                    <a:pt x="2776" y="11600"/>
                  </a:cubicBezTo>
                  <a:cubicBezTo>
                    <a:pt x="2840" y="11648"/>
                    <a:pt x="2872" y="11664"/>
                    <a:pt x="2936" y="11712"/>
                  </a:cubicBezTo>
                  <a:cubicBezTo>
                    <a:pt x="3016" y="11760"/>
                    <a:pt x="3097" y="11808"/>
                    <a:pt x="3193" y="11873"/>
                  </a:cubicBezTo>
                  <a:cubicBezTo>
                    <a:pt x="3273" y="11905"/>
                    <a:pt x="3337" y="11953"/>
                    <a:pt x="3417" y="11985"/>
                  </a:cubicBezTo>
                  <a:cubicBezTo>
                    <a:pt x="3498" y="12033"/>
                    <a:pt x="3594" y="12081"/>
                    <a:pt x="3674" y="12129"/>
                  </a:cubicBezTo>
                  <a:cubicBezTo>
                    <a:pt x="3738" y="12161"/>
                    <a:pt x="3819" y="12193"/>
                    <a:pt x="3899" y="12225"/>
                  </a:cubicBezTo>
                  <a:cubicBezTo>
                    <a:pt x="3995" y="12274"/>
                    <a:pt x="4075" y="12306"/>
                    <a:pt x="4171" y="12354"/>
                  </a:cubicBezTo>
                  <a:cubicBezTo>
                    <a:pt x="4252" y="12370"/>
                    <a:pt x="4332" y="12402"/>
                    <a:pt x="4412" y="12434"/>
                  </a:cubicBezTo>
                  <a:cubicBezTo>
                    <a:pt x="4492" y="12450"/>
                    <a:pt x="4557" y="12466"/>
                    <a:pt x="4637" y="12482"/>
                  </a:cubicBezTo>
                  <a:cubicBezTo>
                    <a:pt x="4717" y="12514"/>
                    <a:pt x="4813" y="12530"/>
                    <a:pt x="4893" y="12546"/>
                  </a:cubicBezTo>
                  <a:lnTo>
                    <a:pt x="5198" y="12611"/>
                  </a:lnTo>
                  <a:cubicBezTo>
                    <a:pt x="5262" y="12611"/>
                    <a:pt x="5295" y="12627"/>
                    <a:pt x="5359" y="12627"/>
                  </a:cubicBezTo>
                  <a:lnTo>
                    <a:pt x="5776" y="12691"/>
                  </a:lnTo>
                  <a:lnTo>
                    <a:pt x="5904" y="12691"/>
                  </a:lnTo>
                  <a:cubicBezTo>
                    <a:pt x="6065" y="12707"/>
                    <a:pt x="6225" y="12707"/>
                    <a:pt x="6385" y="12707"/>
                  </a:cubicBezTo>
                  <a:cubicBezTo>
                    <a:pt x="6546" y="12707"/>
                    <a:pt x="6706" y="12707"/>
                    <a:pt x="6867" y="12691"/>
                  </a:cubicBezTo>
                  <a:lnTo>
                    <a:pt x="6979" y="12691"/>
                  </a:lnTo>
                  <a:lnTo>
                    <a:pt x="7412" y="12627"/>
                  </a:lnTo>
                  <a:cubicBezTo>
                    <a:pt x="7460" y="12627"/>
                    <a:pt x="7509" y="12611"/>
                    <a:pt x="7573" y="12611"/>
                  </a:cubicBezTo>
                  <a:lnTo>
                    <a:pt x="7861" y="12546"/>
                  </a:lnTo>
                  <a:cubicBezTo>
                    <a:pt x="7974" y="12530"/>
                    <a:pt x="8054" y="12514"/>
                    <a:pt x="8134" y="12466"/>
                  </a:cubicBezTo>
                  <a:cubicBezTo>
                    <a:pt x="8214" y="12450"/>
                    <a:pt x="8263" y="12434"/>
                    <a:pt x="8343" y="12402"/>
                  </a:cubicBezTo>
                  <a:cubicBezTo>
                    <a:pt x="8423" y="12386"/>
                    <a:pt x="8535" y="12354"/>
                    <a:pt x="8616" y="12322"/>
                  </a:cubicBezTo>
                  <a:cubicBezTo>
                    <a:pt x="8712" y="12290"/>
                    <a:pt x="8792" y="12242"/>
                    <a:pt x="8888" y="12225"/>
                  </a:cubicBezTo>
                  <a:cubicBezTo>
                    <a:pt x="8968" y="12193"/>
                    <a:pt x="9033" y="12161"/>
                    <a:pt x="9113" y="12129"/>
                  </a:cubicBezTo>
                  <a:cubicBezTo>
                    <a:pt x="9193" y="12081"/>
                    <a:pt x="9289" y="12049"/>
                    <a:pt x="9370" y="12001"/>
                  </a:cubicBezTo>
                  <a:cubicBezTo>
                    <a:pt x="9450" y="11969"/>
                    <a:pt x="9514" y="11921"/>
                    <a:pt x="9594" y="11889"/>
                  </a:cubicBezTo>
                  <a:cubicBezTo>
                    <a:pt x="9674" y="11840"/>
                    <a:pt x="9755" y="11792"/>
                    <a:pt x="9851" y="11728"/>
                  </a:cubicBezTo>
                  <a:cubicBezTo>
                    <a:pt x="9915" y="11680"/>
                    <a:pt x="9947" y="11664"/>
                    <a:pt x="10011" y="11632"/>
                  </a:cubicBezTo>
                  <a:cubicBezTo>
                    <a:pt x="10108" y="11552"/>
                    <a:pt x="10220" y="11488"/>
                    <a:pt x="10316" y="11407"/>
                  </a:cubicBezTo>
                  <a:cubicBezTo>
                    <a:pt x="10332" y="11391"/>
                    <a:pt x="10380" y="11359"/>
                    <a:pt x="10396" y="11343"/>
                  </a:cubicBezTo>
                  <a:lnTo>
                    <a:pt x="10396" y="11327"/>
                  </a:lnTo>
                  <a:cubicBezTo>
                    <a:pt x="11840" y="10156"/>
                    <a:pt x="12787" y="8359"/>
                    <a:pt x="12787" y="6370"/>
                  </a:cubicBezTo>
                  <a:cubicBezTo>
                    <a:pt x="12787" y="4300"/>
                    <a:pt x="11840" y="2519"/>
                    <a:pt x="10396" y="1364"/>
                  </a:cubicBezTo>
                  <a:cubicBezTo>
                    <a:pt x="10348" y="1332"/>
                    <a:pt x="10332" y="1316"/>
                    <a:pt x="10316" y="1300"/>
                  </a:cubicBezTo>
                  <a:cubicBezTo>
                    <a:pt x="10220" y="1220"/>
                    <a:pt x="10108" y="1156"/>
                    <a:pt x="10011" y="1075"/>
                  </a:cubicBezTo>
                  <a:cubicBezTo>
                    <a:pt x="9947" y="1043"/>
                    <a:pt x="9915" y="995"/>
                    <a:pt x="9851" y="979"/>
                  </a:cubicBezTo>
                  <a:cubicBezTo>
                    <a:pt x="9771" y="915"/>
                    <a:pt x="9690" y="883"/>
                    <a:pt x="9594" y="819"/>
                  </a:cubicBezTo>
                  <a:cubicBezTo>
                    <a:pt x="9514" y="770"/>
                    <a:pt x="9450" y="738"/>
                    <a:pt x="9370" y="690"/>
                  </a:cubicBezTo>
                  <a:cubicBezTo>
                    <a:pt x="9289" y="658"/>
                    <a:pt x="9193" y="610"/>
                    <a:pt x="9113" y="578"/>
                  </a:cubicBezTo>
                  <a:cubicBezTo>
                    <a:pt x="9033" y="530"/>
                    <a:pt x="8968" y="514"/>
                    <a:pt x="8888" y="482"/>
                  </a:cubicBezTo>
                  <a:cubicBezTo>
                    <a:pt x="8808" y="434"/>
                    <a:pt x="8712" y="401"/>
                    <a:pt x="8616" y="369"/>
                  </a:cubicBezTo>
                  <a:cubicBezTo>
                    <a:pt x="8535" y="337"/>
                    <a:pt x="8455" y="321"/>
                    <a:pt x="8343" y="289"/>
                  </a:cubicBezTo>
                  <a:cubicBezTo>
                    <a:pt x="8263" y="273"/>
                    <a:pt x="8214" y="257"/>
                    <a:pt x="8134" y="241"/>
                  </a:cubicBezTo>
                  <a:cubicBezTo>
                    <a:pt x="8054" y="209"/>
                    <a:pt x="7942" y="193"/>
                    <a:pt x="7861" y="161"/>
                  </a:cubicBezTo>
                  <a:lnTo>
                    <a:pt x="7573" y="97"/>
                  </a:lnTo>
                  <a:cubicBezTo>
                    <a:pt x="7509" y="97"/>
                    <a:pt x="7460" y="81"/>
                    <a:pt x="7412" y="81"/>
                  </a:cubicBezTo>
                  <a:lnTo>
                    <a:pt x="6979" y="16"/>
                  </a:lnTo>
                  <a:lnTo>
                    <a:pt x="6867" y="16"/>
                  </a:lnTo>
                  <a:cubicBezTo>
                    <a:pt x="6706" y="0"/>
                    <a:pt x="6546" y="0"/>
                    <a:pt x="6385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2544350" y="909600"/>
              <a:ext cx="337350" cy="206175"/>
            </a:xfrm>
            <a:custGeom>
              <a:avLst/>
              <a:gdLst/>
              <a:ahLst/>
              <a:cxnLst/>
              <a:rect l="l" t="t" r="r" b="b"/>
              <a:pathLst>
                <a:path w="13494" h="8247" extrusionOk="0">
                  <a:moveTo>
                    <a:pt x="7798" y="450"/>
                  </a:moveTo>
                  <a:cubicBezTo>
                    <a:pt x="9531" y="450"/>
                    <a:pt x="10959" y="1846"/>
                    <a:pt x="10959" y="3594"/>
                  </a:cubicBezTo>
                  <a:cubicBezTo>
                    <a:pt x="10959" y="3707"/>
                    <a:pt x="11039" y="3803"/>
                    <a:pt x="11151" y="3803"/>
                  </a:cubicBezTo>
                  <a:cubicBezTo>
                    <a:pt x="12258" y="3835"/>
                    <a:pt x="13092" y="4733"/>
                    <a:pt x="13092" y="5840"/>
                  </a:cubicBezTo>
                  <a:cubicBezTo>
                    <a:pt x="13092" y="6963"/>
                    <a:pt x="12178" y="7894"/>
                    <a:pt x="11055" y="7894"/>
                  </a:cubicBezTo>
                  <a:lnTo>
                    <a:pt x="2456" y="7894"/>
                  </a:lnTo>
                  <a:cubicBezTo>
                    <a:pt x="1332" y="7894"/>
                    <a:pt x="402" y="6963"/>
                    <a:pt x="402" y="5840"/>
                  </a:cubicBezTo>
                  <a:cubicBezTo>
                    <a:pt x="402" y="4798"/>
                    <a:pt x="1172" y="3947"/>
                    <a:pt x="2167" y="3803"/>
                  </a:cubicBezTo>
                  <a:cubicBezTo>
                    <a:pt x="2263" y="3787"/>
                    <a:pt x="2343" y="3707"/>
                    <a:pt x="2343" y="3594"/>
                  </a:cubicBezTo>
                  <a:lnTo>
                    <a:pt x="2343" y="3578"/>
                  </a:lnTo>
                  <a:cubicBezTo>
                    <a:pt x="2343" y="2744"/>
                    <a:pt x="3033" y="2054"/>
                    <a:pt x="3867" y="2054"/>
                  </a:cubicBezTo>
                  <a:cubicBezTo>
                    <a:pt x="4156" y="2054"/>
                    <a:pt x="4429" y="2134"/>
                    <a:pt x="4702" y="2295"/>
                  </a:cubicBezTo>
                  <a:cubicBezTo>
                    <a:pt x="4720" y="2314"/>
                    <a:pt x="4750" y="2321"/>
                    <a:pt x="4785" y="2321"/>
                  </a:cubicBezTo>
                  <a:cubicBezTo>
                    <a:pt x="4809" y="2321"/>
                    <a:pt x="4835" y="2317"/>
                    <a:pt x="4862" y="2311"/>
                  </a:cubicBezTo>
                  <a:cubicBezTo>
                    <a:pt x="4910" y="2295"/>
                    <a:pt x="4958" y="2263"/>
                    <a:pt x="4974" y="2215"/>
                  </a:cubicBezTo>
                  <a:cubicBezTo>
                    <a:pt x="5504" y="1140"/>
                    <a:pt x="6579" y="450"/>
                    <a:pt x="7798" y="450"/>
                  </a:cubicBezTo>
                  <a:close/>
                  <a:moveTo>
                    <a:pt x="7830" y="1"/>
                  </a:moveTo>
                  <a:cubicBezTo>
                    <a:pt x="6515" y="1"/>
                    <a:pt x="5359" y="690"/>
                    <a:pt x="4734" y="1813"/>
                  </a:cubicBezTo>
                  <a:cubicBezTo>
                    <a:pt x="4477" y="1685"/>
                    <a:pt x="4188" y="1605"/>
                    <a:pt x="3899" y="1605"/>
                  </a:cubicBezTo>
                  <a:cubicBezTo>
                    <a:pt x="2873" y="1605"/>
                    <a:pt x="2054" y="2391"/>
                    <a:pt x="1974" y="3402"/>
                  </a:cubicBezTo>
                  <a:cubicBezTo>
                    <a:pt x="851" y="3642"/>
                    <a:pt x="17" y="4621"/>
                    <a:pt x="17" y="5776"/>
                  </a:cubicBezTo>
                  <a:cubicBezTo>
                    <a:pt x="1" y="7172"/>
                    <a:pt x="1108" y="8247"/>
                    <a:pt x="2456" y="8247"/>
                  </a:cubicBezTo>
                  <a:lnTo>
                    <a:pt x="11055" y="8247"/>
                  </a:lnTo>
                  <a:cubicBezTo>
                    <a:pt x="12402" y="8247"/>
                    <a:pt x="13493" y="7156"/>
                    <a:pt x="13493" y="5808"/>
                  </a:cubicBezTo>
                  <a:cubicBezTo>
                    <a:pt x="13493" y="4557"/>
                    <a:pt x="12579" y="3514"/>
                    <a:pt x="11360" y="3370"/>
                  </a:cubicBezTo>
                  <a:cubicBezTo>
                    <a:pt x="11247" y="1509"/>
                    <a:pt x="9707" y="1"/>
                    <a:pt x="7830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624875" y="858675"/>
              <a:ext cx="304850" cy="208975"/>
            </a:xfrm>
            <a:custGeom>
              <a:avLst/>
              <a:gdLst/>
              <a:ahLst/>
              <a:cxnLst/>
              <a:rect l="l" t="t" r="r" b="b"/>
              <a:pathLst>
                <a:path w="12194" h="8359" extrusionOk="0">
                  <a:moveTo>
                    <a:pt x="4589" y="0"/>
                  </a:moveTo>
                  <a:cubicBezTo>
                    <a:pt x="3531" y="1267"/>
                    <a:pt x="1958" y="2070"/>
                    <a:pt x="193" y="2070"/>
                  </a:cubicBezTo>
                  <a:cubicBezTo>
                    <a:pt x="81" y="2070"/>
                    <a:pt x="1" y="2150"/>
                    <a:pt x="1" y="2262"/>
                  </a:cubicBezTo>
                  <a:cubicBezTo>
                    <a:pt x="1" y="2390"/>
                    <a:pt x="81" y="2471"/>
                    <a:pt x="193" y="2471"/>
                  </a:cubicBezTo>
                  <a:cubicBezTo>
                    <a:pt x="3322" y="2471"/>
                    <a:pt x="5889" y="5022"/>
                    <a:pt x="5889" y="8166"/>
                  </a:cubicBezTo>
                  <a:cubicBezTo>
                    <a:pt x="5889" y="8278"/>
                    <a:pt x="5969" y="8359"/>
                    <a:pt x="6097" y="8359"/>
                  </a:cubicBezTo>
                  <a:cubicBezTo>
                    <a:pt x="6210" y="8359"/>
                    <a:pt x="6290" y="8278"/>
                    <a:pt x="6290" y="8166"/>
                  </a:cubicBezTo>
                  <a:cubicBezTo>
                    <a:pt x="6290" y="5038"/>
                    <a:pt x="8841" y="2471"/>
                    <a:pt x="11985" y="2471"/>
                  </a:cubicBezTo>
                  <a:cubicBezTo>
                    <a:pt x="12114" y="2471"/>
                    <a:pt x="12194" y="2390"/>
                    <a:pt x="12194" y="2262"/>
                  </a:cubicBezTo>
                  <a:cubicBezTo>
                    <a:pt x="12194" y="2150"/>
                    <a:pt x="12114" y="2070"/>
                    <a:pt x="11985" y="2070"/>
                  </a:cubicBezTo>
                  <a:cubicBezTo>
                    <a:pt x="10221" y="2070"/>
                    <a:pt x="8664" y="1267"/>
                    <a:pt x="7622" y="0"/>
                  </a:cubicBezTo>
                  <a:lnTo>
                    <a:pt x="7124" y="0"/>
                  </a:lnTo>
                  <a:cubicBezTo>
                    <a:pt x="7942" y="1107"/>
                    <a:pt x="9098" y="1909"/>
                    <a:pt x="10445" y="2262"/>
                  </a:cubicBezTo>
                  <a:cubicBezTo>
                    <a:pt x="8344" y="2824"/>
                    <a:pt x="6659" y="4492"/>
                    <a:pt x="6114" y="6594"/>
                  </a:cubicBezTo>
                  <a:cubicBezTo>
                    <a:pt x="5552" y="4492"/>
                    <a:pt x="3883" y="2808"/>
                    <a:pt x="1782" y="2262"/>
                  </a:cubicBezTo>
                  <a:cubicBezTo>
                    <a:pt x="3113" y="1909"/>
                    <a:pt x="4269" y="1107"/>
                    <a:pt x="5087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3547475" y="1123775"/>
              <a:ext cx="108325" cy="108325"/>
            </a:xfrm>
            <a:custGeom>
              <a:avLst/>
              <a:gdLst/>
              <a:ahLst/>
              <a:cxnLst/>
              <a:rect l="l" t="t" r="r" b="b"/>
              <a:pathLst>
                <a:path w="4333" h="4333" extrusionOk="0">
                  <a:moveTo>
                    <a:pt x="2166" y="1108"/>
                  </a:moveTo>
                  <a:cubicBezTo>
                    <a:pt x="2391" y="1573"/>
                    <a:pt x="2760" y="1958"/>
                    <a:pt x="3209" y="2151"/>
                  </a:cubicBezTo>
                  <a:cubicBezTo>
                    <a:pt x="2760" y="2375"/>
                    <a:pt x="2375" y="2728"/>
                    <a:pt x="2166" y="3193"/>
                  </a:cubicBezTo>
                  <a:cubicBezTo>
                    <a:pt x="1958" y="2728"/>
                    <a:pt x="1589" y="2343"/>
                    <a:pt x="1124" y="2151"/>
                  </a:cubicBezTo>
                  <a:cubicBezTo>
                    <a:pt x="1589" y="1958"/>
                    <a:pt x="1958" y="1573"/>
                    <a:pt x="2166" y="1108"/>
                  </a:cubicBezTo>
                  <a:close/>
                  <a:moveTo>
                    <a:pt x="2166" y="1"/>
                  </a:moveTo>
                  <a:cubicBezTo>
                    <a:pt x="2054" y="1"/>
                    <a:pt x="1974" y="81"/>
                    <a:pt x="1974" y="209"/>
                  </a:cubicBezTo>
                  <a:cubicBezTo>
                    <a:pt x="1974" y="1172"/>
                    <a:pt x="1188" y="1974"/>
                    <a:pt x="209" y="1974"/>
                  </a:cubicBezTo>
                  <a:cubicBezTo>
                    <a:pt x="81" y="1974"/>
                    <a:pt x="1" y="2054"/>
                    <a:pt x="1" y="2167"/>
                  </a:cubicBezTo>
                  <a:cubicBezTo>
                    <a:pt x="1" y="2295"/>
                    <a:pt x="113" y="2375"/>
                    <a:pt x="209" y="2375"/>
                  </a:cubicBezTo>
                  <a:cubicBezTo>
                    <a:pt x="1172" y="2375"/>
                    <a:pt x="1974" y="3161"/>
                    <a:pt x="1974" y="4140"/>
                  </a:cubicBezTo>
                  <a:cubicBezTo>
                    <a:pt x="1974" y="4252"/>
                    <a:pt x="2054" y="4332"/>
                    <a:pt x="2166" y="4332"/>
                  </a:cubicBezTo>
                  <a:cubicBezTo>
                    <a:pt x="2295" y="4332"/>
                    <a:pt x="2375" y="4252"/>
                    <a:pt x="2375" y="4140"/>
                  </a:cubicBezTo>
                  <a:cubicBezTo>
                    <a:pt x="2375" y="3177"/>
                    <a:pt x="3161" y="2375"/>
                    <a:pt x="4140" y="2375"/>
                  </a:cubicBezTo>
                  <a:cubicBezTo>
                    <a:pt x="4252" y="2375"/>
                    <a:pt x="4332" y="2295"/>
                    <a:pt x="4332" y="2167"/>
                  </a:cubicBezTo>
                  <a:cubicBezTo>
                    <a:pt x="4332" y="2054"/>
                    <a:pt x="4252" y="1974"/>
                    <a:pt x="4140" y="1974"/>
                  </a:cubicBezTo>
                  <a:cubicBezTo>
                    <a:pt x="3177" y="1974"/>
                    <a:pt x="2375" y="1188"/>
                    <a:pt x="2375" y="209"/>
                  </a:cubicBezTo>
                  <a:cubicBezTo>
                    <a:pt x="2375" y="81"/>
                    <a:pt x="2295" y="1"/>
                    <a:pt x="2166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001200" y="1074850"/>
              <a:ext cx="108325" cy="108325"/>
            </a:xfrm>
            <a:custGeom>
              <a:avLst/>
              <a:gdLst/>
              <a:ahLst/>
              <a:cxnLst/>
              <a:rect l="l" t="t" r="r" b="b"/>
              <a:pathLst>
                <a:path w="4333" h="4333" extrusionOk="0">
                  <a:moveTo>
                    <a:pt x="2166" y="1123"/>
                  </a:moveTo>
                  <a:cubicBezTo>
                    <a:pt x="2391" y="1589"/>
                    <a:pt x="2744" y="1958"/>
                    <a:pt x="3209" y="2166"/>
                  </a:cubicBezTo>
                  <a:cubicBezTo>
                    <a:pt x="2744" y="2391"/>
                    <a:pt x="2359" y="2744"/>
                    <a:pt x="2166" y="3209"/>
                  </a:cubicBezTo>
                  <a:cubicBezTo>
                    <a:pt x="1942" y="2744"/>
                    <a:pt x="1589" y="2359"/>
                    <a:pt x="1123" y="2166"/>
                  </a:cubicBezTo>
                  <a:cubicBezTo>
                    <a:pt x="1589" y="1942"/>
                    <a:pt x="1942" y="1589"/>
                    <a:pt x="2166" y="1123"/>
                  </a:cubicBezTo>
                  <a:close/>
                  <a:moveTo>
                    <a:pt x="2166" y="0"/>
                  </a:moveTo>
                  <a:cubicBezTo>
                    <a:pt x="2038" y="0"/>
                    <a:pt x="1958" y="81"/>
                    <a:pt x="1958" y="193"/>
                  </a:cubicBezTo>
                  <a:cubicBezTo>
                    <a:pt x="1958" y="1156"/>
                    <a:pt x="1188" y="1958"/>
                    <a:pt x="193" y="1958"/>
                  </a:cubicBezTo>
                  <a:cubicBezTo>
                    <a:pt x="81" y="1958"/>
                    <a:pt x="0" y="2038"/>
                    <a:pt x="0" y="2166"/>
                  </a:cubicBezTo>
                  <a:cubicBezTo>
                    <a:pt x="0" y="2279"/>
                    <a:pt x="97" y="2359"/>
                    <a:pt x="193" y="2359"/>
                  </a:cubicBezTo>
                  <a:cubicBezTo>
                    <a:pt x="1156" y="2359"/>
                    <a:pt x="1958" y="3145"/>
                    <a:pt x="1958" y="4124"/>
                  </a:cubicBezTo>
                  <a:cubicBezTo>
                    <a:pt x="1958" y="4252"/>
                    <a:pt x="2038" y="4332"/>
                    <a:pt x="2166" y="4332"/>
                  </a:cubicBezTo>
                  <a:cubicBezTo>
                    <a:pt x="2279" y="4332"/>
                    <a:pt x="2359" y="4252"/>
                    <a:pt x="2359" y="4124"/>
                  </a:cubicBezTo>
                  <a:cubicBezTo>
                    <a:pt x="2359" y="3161"/>
                    <a:pt x="3145" y="2359"/>
                    <a:pt x="4124" y="2359"/>
                  </a:cubicBezTo>
                  <a:cubicBezTo>
                    <a:pt x="4252" y="2359"/>
                    <a:pt x="4332" y="2279"/>
                    <a:pt x="4332" y="2166"/>
                  </a:cubicBezTo>
                  <a:cubicBezTo>
                    <a:pt x="4332" y="2038"/>
                    <a:pt x="4252" y="1958"/>
                    <a:pt x="4124" y="1958"/>
                  </a:cubicBezTo>
                  <a:cubicBezTo>
                    <a:pt x="3161" y="1958"/>
                    <a:pt x="2359" y="1188"/>
                    <a:pt x="2359" y="193"/>
                  </a:cubicBezTo>
                  <a:cubicBezTo>
                    <a:pt x="2359" y="81"/>
                    <a:pt x="2279" y="0"/>
                    <a:pt x="2166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997900" y="1179525"/>
              <a:ext cx="104300" cy="104725"/>
            </a:xfrm>
            <a:custGeom>
              <a:avLst/>
              <a:gdLst/>
              <a:ahLst/>
              <a:cxnLst/>
              <a:rect l="l" t="t" r="r" b="b"/>
              <a:pathLst>
                <a:path w="4172" h="4189" extrusionOk="0">
                  <a:moveTo>
                    <a:pt x="2086" y="402"/>
                  </a:moveTo>
                  <a:cubicBezTo>
                    <a:pt x="3033" y="402"/>
                    <a:pt x="3771" y="1172"/>
                    <a:pt x="3771" y="2086"/>
                  </a:cubicBezTo>
                  <a:cubicBezTo>
                    <a:pt x="3771" y="3017"/>
                    <a:pt x="3000" y="3771"/>
                    <a:pt x="2086" y="3771"/>
                  </a:cubicBezTo>
                  <a:cubicBezTo>
                    <a:pt x="1155" y="3771"/>
                    <a:pt x="401" y="3017"/>
                    <a:pt x="401" y="2086"/>
                  </a:cubicBezTo>
                  <a:cubicBezTo>
                    <a:pt x="401" y="1172"/>
                    <a:pt x="1139" y="402"/>
                    <a:pt x="2086" y="402"/>
                  </a:cubicBezTo>
                  <a:close/>
                  <a:moveTo>
                    <a:pt x="2086" y="1"/>
                  </a:moveTo>
                  <a:cubicBezTo>
                    <a:pt x="931" y="1"/>
                    <a:pt x="0" y="947"/>
                    <a:pt x="0" y="2086"/>
                  </a:cubicBezTo>
                  <a:cubicBezTo>
                    <a:pt x="0" y="3225"/>
                    <a:pt x="915" y="4188"/>
                    <a:pt x="2086" y="4188"/>
                  </a:cubicBezTo>
                  <a:cubicBezTo>
                    <a:pt x="3241" y="4188"/>
                    <a:pt x="4172" y="3258"/>
                    <a:pt x="4172" y="2102"/>
                  </a:cubicBezTo>
                  <a:cubicBezTo>
                    <a:pt x="4172" y="963"/>
                    <a:pt x="3225" y="1"/>
                    <a:pt x="2086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3943750" y="1300250"/>
              <a:ext cx="212600" cy="111525"/>
            </a:xfrm>
            <a:custGeom>
              <a:avLst/>
              <a:gdLst/>
              <a:ahLst/>
              <a:cxnLst/>
              <a:rect l="l" t="t" r="r" b="b"/>
              <a:pathLst>
                <a:path w="8504" h="4461" extrusionOk="0">
                  <a:moveTo>
                    <a:pt x="4252" y="402"/>
                  </a:moveTo>
                  <a:cubicBezTo>
                    <a:pt x="6322" y="402"/>
                    <a:pt x="7974" y="2038"/>
                    <a:pt x="8086" y="4060"/>
                  </a:cubicBezTo>
                  <a:lnTo>
                    <a:pt x="402" y="4060"/>
                  </a:lnTo>
                  <a:cubicBezTo>
                    <a:pt x="498" y="2038"/>
                    <a:pt x="2182" y="402"/>
                    <a:pt x="4252" y="402"/>
                  </a:cubicBezTo>
                  <a:close/>
                  <a:moveTo>
                    <a:pt x="4252" y="1"/>
                  </a:moveTo>
                  <a:cubicBezTo>
                    <a:pt x="1894" y="1"/>
                    <a:pt x="1" y="1910"/>
                    <a:pt x="1" y="4252"/>
                  </a:cubicBezTo>
                  <a:cubicBezTo>
                    <a:pt x="1" y="4381"/>
                    <a:pt x="81" y="4461"/>
                    <a:pt x="193" y="4461"/>
                  </a:cubicBezTo>
                  <a:lnTo>
                    <a:pt x="8295" y="4461"/>
                  </a:lnTo>
                  <a:cubicBezTo>
                    <a:pt x="8423" y="4461"/>
                    <a:pt x="8504" y="4381"/>
                    <a:pt x="8504" y="4252"/>
                  </a:cubicBezTo>
                  <a:cubicBezTo>
                    <a:pt x="8504" y="1910"/>
                    <a:pt x="6594" y="1"/>
                    <a:pt x="4252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3795350" y="1467900"/>
              <a:ext cx="104300" cy="104325"/>
            </a:xfrm>
            <a:custGeom>
              <a:avLst/>
              <a:gdLst/>
              <a:ahLst/>
              <a:cxnLst/>
              <a:rect l="l" t="t" r="r" b="b"/>
              <a:pathLst>
                <a:path w="4172" h="4173" extrusionOk="0">
                  <a:moveTo>
                    <a:pt x="2086" y="402"/>
                  </a:moveTo>
                  <a:cubicBezTo>
                    <a:pt x="3033" y="402"/>
                    <a:pt x="3771" y="1156"/>
                    <a:pt x="3771" y="2087"/>
                  </a:cubicBezTo>
                  <a:cubicBezTo>
                    <a:pt x="3771" y="3001"/>
                    <a:pt x="3001" y="3771"/>
                    <a:pt x="2086" y="3771"/>
                  </a:cubicBezTo>
                  <a:cubicBezTo>
                    <a:pt x="1156" y="3771"/>
                    <a:pt x="402" y="3001"/>
                    <a:pt x="402" y="2087"/>
                  </a:cubicBezTo>
                  <a:cubicBezTo>
                    <a:pt x="402" y="1156"/>
                    <a:pt x="1140" y="402"/>
                    <a:pt x="2086" y="402"/>
                  </a:cubicBezTo>
                  <a:close/>
                  <a:moveTo>
                    <a:pt x="2086" y="1"/>
                  </a:moveTo>
                  <a:cubicBezTo>
                    <a:pt x="915" y="1"/>
                    <a:pt x="0" y="948"/>
                    <a:pt x="0" y="2087"/>
                  </a:cubicBezTo>
                  <a:cubicBezTo>
                    <a:pt x="0" y="3242"/>
                    <a:pt x="915" y="4172"/>
                    <a:pt x="2086" y="4172"/>
                  </a:cubicBezTo>
                  <a:cubicBezTo>
                    <a:pt x="3241" y="4172"/>
                    <a:pt x="4172" y="3226"/>
                    <a:pt x="4172" y="2087"/>
                  </a:cubicBezTo>
                  <a:cubicBezTo>
                    <a:pt x="4172" y="915"/>
                    <a:pt x="3225" y="1"/>
                    <a:pt x="2086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741200" y="1588250"/>
              <a:ext cx="212600" cy="111125"/>
            </a:xfrm>
            <a:custGeom>
              <a:avLst/>
              <a:gdLst/>
              <a:ahLst/>
              <a:cxnLst/>
              <a:rect l="l" t="t" r="r" b="b"/>
              <a:pathLst>
                <a:path w="8504" h="4445" extrusionOk="0">
                  <a:moveTo>
                    <a:pt x="4252" y="401"/>
                  </a:moveTo>
                  <a:cubicBezTo>
                    <a:pt x="6322" y="401"/>
                    <a:pt x="7974" y="2022"/>
                    <a:pt x="8103" y="4043"/>
                  </a:cubicBezTo>
                  <a:lnTo>
                    <a:pt x="402" y="4043"/>
                  </a:lnTo>
                  <a:cubicBezTo>
                    <a:pt x="498" y="2022"/>
                    <a:pt x="2182" y="401"/>
                    <a:pt x="4252" y="401"/>
                  </a:cubicBezTo>
                  <a:close/>
                  <a:moveTo>
                    <a:pt x="4252" y="0"/>
                  </a:moveTo>
                  <a:cubicBezTo>
                    <a:pt x="1910" y="0"/>
                    <a:pt x="1" y="1909"/>
                    <a:pt x="1" y="4252"/>
                  </a:cubicBezTo>
                  <a:cubicBezTo>
                    <a:pt x="1" y="4364"/>
                    <a:pt x="81" y="4444"/>
                    <a:pt x="193" y="4444"/>
                  </a:cubicBezTo>
                  <a:lnTo>
                    <a:pt x="8295" y="4444"/>
                  </a:lnTo>
                  <a:cubicBezTo>
                    <a:pt x="8407" y="4444"/>
                    <a:pt x="8504" y="4364"/>
                    <a:pt x="8504" y="4252"/>
                  </a:cubicBezTo>
                  <a:cubicBezTo>
                    <a:pt x="8504" y="1909"/>
                    <a:pt x="6594" y="0"/>
                    <a:pt x="4252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200050" y="1467900"/>
              <a:ext cx="104300" cy="104325"/>
            </a:xfrm>
            <a:custGeom>
              <a:avLst/>
              <a:gdLst/>
              <a:ahLst/>
              <a:cxnLst/>
              <a:rect l="l" t="t" r="r" b="b"/>
              <a:pathLst>
                <a:path w="4172" h="4173" extrusionOk="0">
                  <a:moveTo>
                    <a:pt x="2086" y="402"/>
                  </a:moveTo>
                  <a:cubicBezTo>
                    <a:pt x="3016" y="402"/>
                    <a:pt x="3770" y="1156"/>
                    <a:pt x="3770" y="2087"/>
                  </a:cubicBezTo>
                  <a:cubicBezTo>
                    <a:pt x="3770" y="3001"/>
                    <a:pt x="3000" y="3771"/>
                    <a:pt x="2086" y="3771"/>
                  </a:cubicBezTo>
                  <a:cubicBezTo>
                    <a:pt x="1155" y="3771"/>
                    <a:pt x="401" y="3001"/>
                    <a:pt x="401" y="2087"/>
                  </a:cubicBezTo>
                  <a:cubicBezTo>
                    <a:pt x="401" y="1156"/>
                    <a:pt x="1155" y="402"/>
                    <a:pt x="2086" y="402"/>
                  </a:cubicBezTo>
                  <a:close/>
                  <a:moveTo>
                    <a:pt x="2086" y="1"/>
                  </a:moveTo>
                  <a:cubicBezTo>
                    <a:pt x="915" y="1"/>
                    <a:pt x="0" y="948"/>
                    <a:pt x="0" y="2087"/>
                  </a:cubicBezTo>
                  <a:cubicBezTo>
                    <a:pt x="0" y="3242"/>
                    <a:pt x="931" y="4172"/>
                    <a:pt x="2086" y="4172"/>
                  </a:cubicBezTo>
                  <a:cubicBezTo>
                    <a:pt x="3241" y="4172"/>
                    <a:pt x="4172" y="3226"/>
                    <a:pt x="4172" y="2087"/>
                  </a:cubicBezTo>
                  <a:cubicBezTo>
                    <a:pt x="4172" y="915"/>
                    <a:pt x="3225" y="1"/>
                    <a:pt x="2086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4145900" y="1588650"/>
              <a:ext cx="212600" cy="111525"/>
            </a:xfrm>
            <a:custGeom>
              <a:avLst/>
              <a:gdLst/>
              <a:ahLst/>
              <a:cxnLst/>
              <a:rect l="l" t="t" r="r" b="b"/>
              <a:pathLst>
                <a:path w="8504" h="4461" extrusionOk="0">
                  <a:moveTo>
                    <a:pt x="4268" y="385"/>
                  </a:moveTo>
                  <a:cubicBezTo>
                    <a:pt x="6338" y="385"/>
                    <a:pt x="7990" y="2006"/>
                    <a:pt x="8118" y="4027"/>
                  </a:cubicBezTo>
                  <a:lnTo>
                    <a:pt x="418" y="4027"/>
                  </a:lnTo>
                  <a:cubicBezTo>
                    <a:pt x="514" y="2006"/>
                    <a:pt x="2198" y="385"/>
                    <a:pt x="4268" y="385"/>
                  </a:cubicBezTo>
                  <a:close/>
                  <a:moveTo>
                    <a:pt x="4252" y="0"/>
                  </a:moveTo>
                  <a:cubicBezTo>
                    <a:pt x="1894" y="0"/>
                    <a:pt x="0" y="1909"/>
                    <a:pt x="0" y="4252"/>
                  </a:cubicBezTo>
                  <a:cubicBezTo>
                    <a:pt x="0" y="4364"/>
                    <a:pt x="81" y="4460"/>
                    <a:pt x="193" y="4460"/>
                  </a:cubicBezTo>
                  <a:lnTo>
                    <a:pt x="8295" y="4460"/>
                  </a:lnTo>
                  <a:cubicBezTo>
                    <a:pt x="8423" y="4460"/>
                    <a:pt x="8503" y="4364"/>
                    <a:pt x="8503" y="4252"/>
                  </a:cubicBezTo>
                  <a:cubicBezTo>
                    <a:pt x="8503" y="1909"/>
                    <a:pt x="6594" y="0"/>
                    <a:pt x="4252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982250" y="1460300"/>
              <a:ext cx="137600" cy="160050"/>
            </a:xfrm>
            <a:custGeom>
              <a:avLst/>
              <a:gdLst/>
              <a:ahLst/>
              <a:cxnLst/>
              <a:rect l="l" t="t" r="r" b="b"/>
              <a:pathLst>
                <a:path w="5504" h="6402" extrusionOk="0">
                  <a:moveTo>
                    <a:pt x="2744" y="0"/>
                  </a:moveTo>
                  <a:cubicBezTo>
                    <a:pt x="2632" y="0"/>
                    <a:pt x="2552" y="80"/>
                    <a:pt x="2552" y="209"/>
                  </a:cubicBezTo>
                  <a:lnTo>
                    <a:pt x="2552" y="3594"/>
                  </a:lnTo>
                  <a:lnTo>
                    <a:pt x="81" y="6065"/>
                  </a:lnTo>
                  <a:cubicBezTo>
                    <a:pt x="1" y="6145"/>
                    <a:pt x="1" y="6257"/>
                    <a:pt x="81" y="6337"/>
                  </a:cubicBezTo>
                  <a:cubicBezTo>
                    <a:pt x="121" y="6377"/>
                    <a:pt x="173" y="6397"/>
                    <a:pt x="225" y="6397"/>
                  </a:cubicBezTo>
                  <a:cubicBezTo>
                    <a:pt x="277" y="6397"/>
                    <a:pt x="330" y="6377"/>
                    <a:pt x="370" y="6337"/>
                  </a:cubicBezTo>
                  <a:lnTo>
                    <a:pt x="2744" y="3947"/>
                  </a:lnTo>
                  <a:lnTo>
                    <a:pt x="5135" y="6337"/>
                  </a:lnTo>
                  <a:cubicBezTo>
                    <a:pt x="5183" y="6385"/>
                    <a:pt x="5231" y="6402"/>
                    <a:pt x="5279" y="6402"/>
                  </a:cubicBezTo>
                  <a:cubicBezTo>
                    <a:pt x="5311" y="6402"/>
                    <a:pt x="5375" y="6385"/>
                    <a:pt x="5423" y="6337"/>
                  </a:cubicBezTo>
                  <a:cubicBezTo>
                    <a:pt x="5504" y="6257"/>
                    <a:pt x="5504" y="6145"/>
                    <a:pt x="5423" y="6065"/>
                  </a:cubicBezTo>
                  <a:lnTo>
                    <a:pt x="2953" y="3594"/>
                  </a:lnTo>
                  <a:lnTo>
                    <a:pt x="2953" y="209"/>
                  </a:lnTo>
                  <a:cubicBezTo>
                    <a:pt x="2953" y="80"/>
                    <a:pt x="2872" y="0"/>
                    <a:pt x="2744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025675" y="1600675"/>
              <a:ext cx="108300" cy="108325"/>
            </a:xfrm>
            <a:custGeom>
              <a:avLst/>
              <a:gdLst/>
              <a:ahLst/>
              <a:cxnLst/>
              <a:rect l="l" t="t" r="r" b="b"/>
              <a:pathLst>
                <a:path w="4332" h="4333" extrusionOk="0">
                  <a:moveTo>
                    <a:pt x="2166" y="1139"/>
                  </a:moveTo>
                  <a:cubicBezTo>
                    <a:pt x="2391" y="1605"/>
                    <a:pt x="2743" y="1990"/>
                    <a:pt x="3209" y="2182"/>
                  </a:cubicBezTo>
                  <a:cubicBezTo>
                    <a:pt x="2759" y="2391"/>
                    <a:pt x="2391" y="2776"/>
                    <a:pt x="2166" y="3225"/>
                  </a:cubicBezTo>
                  <a:cubicBezTo>
                    <a:pt x="1941" y="2760"/>
                    <a:pt x="1588" y="2391"/>
                    <a:pt x="1123" y="2182"/>
                  </a:cubicBezTo>
                  <a:cubicBezTo>
                    <a:pt x="1588" y="1974"/>
                    <a:pt x="1957" y="1605"/>
                    <a:pt x="2166" y="1139"/>
                  </a:cubicBezTo>
                  <a:close/>
                  <a:moveTo>
                    <a:pt x="2166" y="0"/>
                  </a:moveTo>
                  <a:cubicBezTo>
                    <a:pt x="2054" y="0"/>
                    <a:pt x="1973" y="81"/>
                    <a:pt x="1973" y="209"/>
                  </a:cubicBezTo>
                  <a:cubicBezTo>
                    <a:pt x="1973" y="1172"/>
                    <a:pt x="1187" y="1974"/>
                    <a:pt x="209" y="1974"/>
                  </a:cubicBezTo>
                  <a:cubicBezTo>
                    <a:pt x="80" y="1974"/>
                    <a:pt x="0" y="2054"/>
                    <a:pt x="0" y="2166"/>
                  </a:cubicBezTo>
                  <a:cubicBezTo>
                    <a:pt x="0" y="2295"/>
                    <a:pt x="80" y="2375"/>
                    <a:pt x="209" y="2375"/>
                  </a:cubicBezTo>
                  <a:cubicBezTo>
                    <a:pt x="1171" y="2375"/>
                    <a:pt x="1973" y="3145"/>
                    <a:pt x="1973" y="4140"/>
                  </a:cubicBezTo>
                  <a:cubicBezTo>
                    <a:pt x="1973" y="4252"/>
                    <a:pt x="2054" y="4332"/>
                    <a:pt x="2166" y="4332"/>
                  </a:cubicBezTo>
                  <a:cubicBezTo>
                    <a:pt x="2294" y="4332"/>
                    <a:pt x="2374" y="4252"/>
                    <a:pt x="2374" y="4140"/>
                  </a:cubicBezTo>
                  <a:cubicBezTo>
                    <a:pt x="2358" y="3177"/>
                    <a:pt x="3161" y="2375"/>
                    <a:pt x="4139" y="2375"/>
                  </a:cubicBezTo>
                  <a:cubicBezTo>
                    <a:pt x="4252" y="2375"/>
                    <a:pt x="4332" y="2295"/>
                    <a:pt x="4332" y="2166"/>
                  </a:cubicBezTo>
                  <a:cubicBezTo>
                    <a:pt x="4332" y="2054"/>
                    <a:pt x="4252" y="1974"/>
                    <a:pt x="4139" y="1974"/>
                  </a:cubicBezTo>
                  <a:cubicBezTo>
                    <a:pt x="3177" y="1974"/>
                    <a:pt x="2374" y="1188"/>
                    <a:pt x="2374" y="209"/>
                  </a:cubicBezTo>
                  <a:cubicBezTo>
                    <a:pt x="2374" y="81"/>
                    <a:pt x="2294" y="0"/>
                    <a:pt x="2166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398675" y="1319900"/>
              <a:ext cx="58175" cy="58200"/>
            </a:xfrm>
            <a:custGeom>
              <a:avLst/>
              <a:gdLst/>
              <a:ahLst/>
              <a:cxnLst/>
              <a:rect l="l" t="t" r="r" b="b"/>
              <a:pathLst>
                <a:path w="2327" h="2328" extrusionOk="0">
                  <a:moveTo>
                    <a:pt x="1172" y="386"/>
                  </a:moveTo>
                  <a:cubicBezTo>
                    <a:pt x="1589" y="386"/>
                    <a:pt x="1926" y="723"/>
                    <a:pt x="1926" y="1140"/>
                  </a:cubicBezTo>
                  <a:cubicBezTo>
                    <a:pt x="1926" y="1573"/>
                    <a:pt x="1589" y="1910"/>
                    <a:pt x="1172" y="1910"/>
                  </a:cubicBezTo>
                  <a:cubicBezTo>
                    <a:pt x="738" y="1910"/>
                    <a:pt x="402" y="1573"/>
                    <a:pt x="402" y="1140"/>
                  </a:cubicBezTo>
                  <a:cubicBezTo>
                    <a:pt x="402" y="723"/>
                    <a:pt x="738" y="386"/>
                    <a:pt x="1172" y="386"/>
                  </a:cubicBezTo>
                  <a:close/>
                  <a:moveTo>
                    <a:pt x="1172" y="1"/>
                  </a:moveTo>
                  <a:cubicBezTo>
                    <a:pt x="530" y="1"/>
                    <a:pt x="0" y="530"/>
                    <a:pt x="0" y="1172"/>
                  </a:cubicBezTo>
                  <a:cubicBezTo>
                    <a:pt x="0" y="1814"/>
                    <a:pt x="530" y="2327"/>
                    <a:pt x="1172" y="2327"/>
                  </a:cubicBezTo>
                  <a:cubicBezTo>
                    <a:pt x="1813" y="2327"/>
                    <a:pt x="2327" y="1814"/>
                    <a:pt x="2327" y="1172"/>
                  </a:cubicBezTo>
                  <a:cubicBezTo>
                    <a:pt x="2327" y="530"/>
                    <a:pt x="1813" y="1"/>
                    <a:pt x="1172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919675" y="1058400"/>
              <a:ext cx="58200" cy="58175"/>
            </a:xfrm>
            <a:custGeom>
              <a:avLst/>
              <a:gdLst/>
              <a:ahLst/>
              <a:cxnLst/>
              <a:rect l="l" t="t" r="r" b="b"/>
              <a:pathLst>
                <a:path w="2328" h="2327" extrusionOk="0">
                  <a:moveTo>
                    <a:pt x="1156" y="402"/>
                  </a:moveTo>
                  <a:cubicBezTo>
                    <a:pt x="1589" y="402"/>
                    <a:pt x="1926" y="739"/>
                    <a:pt x="1926" y="1156"/>
                  </a:cubicBezTo>
                  <a:cubicBezTo>
                    <a:pt x="1926" y="1573"/>
                    <a:pt x="1589" y="1910"/>
                    <a:pt x="1156" y="1910"/>
                  </a:cubicBezTo>
                  <a:cubicBezTo>
                    <a:pt x="739" y="1910"/>
                    <a:pt x="402" y="1573"/>
                    <a:pt x="402" y="1156"/>
                  </a:cubicBezTo>
                  <a:cubicBezTo>
                    <a:pt x="402" y="739"/>
                    <a:pt x="739" y="402"/>
                    <a:pt x="1156" y="402"/>
                  </a:cubicBezTo>
                  <a:close/>
                  <a:moveTo>
                    <a:pt x="1156" y="1"/>
                  </a:moveTo>
                  <a:cubicBezTo>
                    <a:pt x="514" y="1"/>
                    <a:pt x="1" y="514"/>
                    <a:pt x="1" y="1156"/>
                  </a:cubicBezTo>
                  <a:cubicBezTo>
                    <a:pt x="1" y="1798"/>
                    <a:pt x="514" y="2327"/>
                    <a:pt x="1156" y="2327"/>
                  </a:cubicBezTo>
                  <a:cubicBezTo>
                    <a:pt x="1798" y="2327"/>
                    <a:pt x="2327" y="1798"/>
                    <a:pt x="2327" y="1156"/>
                  </a:cubicBezTo>
                  <a:cubicBezTo>
                    <a:pt x="2327" y="514"/>
                    <a:pt x="1798" y="1"/>
                    <a:pt x="1156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4466775" y="1423800"/>
              <a:ext cx="57775" cy="58175"/>
            </a:xfrm>
            <a:custGeom>
              <a:avLst/>
              <a:gdLst/>
              <a:ahLst/>
              <a:cxnLst/>
              <a:rect l="l" t="t" r="r" b="b"/>
              <a:pathLst>
                <a:path w="2311" h="2327" extrusionOk="0">
                  <a:moveTo>
                    <a:pt x="1155" y="401"/>
                  </a:moveTo>
                  <a:cubicBezTo>
                    <a:pt x="1572" y="401"/>
                    <a:pt x="1925" y="738"/>
                    <a:pt x="1925" y="1155"/>
                  </a:cubicBezTo>
                  <a:cubicBezTo>
                    <a:pt x="1925" y="1589"/>
                    <a:pt x="1572" y="1925"/>
                    <a:pt x="1155" y="1925"/>
                  </a:cubicBezTo>
                  <a:cubicBezTo>
                    <a:pt x="738" y="1925"/>
                    <a:pt x="401" y="1589"/>
                    <a:pt x="401" y="1155"/>
                  </a:cubicBezTo>
                  <a:cubicBezTo>
                    <a:pt x="401" y="738"/>
                    <a:pt x="738" y="401"/>
                    <a:pt x="1155" y="401"/>
                  </a:cubicBezTo>
                  <a:close/>
                  <a:moveTo>
                    <a:pt x="1155" y="0"/>
                  </a:moveTo>
                  <a:cubicBezTo>
                    <a:pt x="514" y="0"/>
                    <a:pt x="0" y="514"/>
                    <a:pt x="0" y="1155"/>
                  </a:cubicBezTo>
                  <a:cubicBezTo>
                    <a:pt x="0" y="1797"/>
                    <a:pt x="514" y="2327"/>
                    <a:pt x="1155" y="2327"/>
                  </a:cubicBezTo>
                  <a:cubicBezTo>
                    <a:pt x="1797" y="2327"/>
                    <a:pt x="2310" y="1797"/>
                    <a:pt x="2310" y="1155"/>
                  </a:cubicBezTo>
                  <a:cubicBezTo>
                    <a:pt x="2310" y="514"/>
                    <a:pt x="1797" y="0"/>
                    <a:pt x="1155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4400575" y="982200"/>
              <a:ext cx="157675" cy="294025"/>
            </a:xfrm>
            <a:custGeom>
              <a:avLst/>
              <a:gdLst/>
              <a:ahLst/>
              <a:cxnLst/>
              <a:rect l="l" t="t" r="r" b="b"/>
              <a:pathLst>
                <a:path w="6307" h="11761" extrusionOk="0">
                  <a:moveTo>
                    <a:pt x="4541" y="401"/>
                  </a:moveTo>
                  <a:cubicBezTo>
                    <a:pt x="5103" y="401"/>
                    <a:pt x="5632" y="434"/>
                    <a:pt x="5905" y="450"/>
                  </a:cubicBezTo>
                  <a:lnTo>
                    <a:pt x="5905" y="1877"/>
                  </a:lnTo>
                  <a:lnTo>
                    <a:pt x="5055" y="1877"/>
                  </a:lnTo>
                  <a:cubicBezTo>
                    <a:pt x="3980" y="1877"/>
                    <a:pt x="3851" y="2519"/>
                    <a:pt x="3851" y="3065"/>
                  </a:cubicBezTo>
                  <a:lnTo>
                    <a:pt x="3851" y="4348"/>
                  </a:lnTo>
                  <a:cubicBezTo>
                    <a:pt x="3851" y="4460"/>
                    <a:pt x="3932" y="4541"/>
                    <a:pt x="4044" y="4541"/>
                  </a:cubicBezTo>
                  <a:lnTo>
                    <a:pt x="5825" y="4541"/>
                  </a:lnTo>
                  <a:lnTo>
                    <a:pt x="5632" y="6177"/>
                  </a:lnTo>
                  <a:lnTo>
                    <a:pt x="4060" y="6177"/>
                  </a:lnTo>
                  <a:cubicBezTo>
                    <a:pt x="3948" y="6177"/>
                    <a:pt x="3867" y="6257"/>
                    <a:pt x="3867" y="6370"/>
                  </a:cubicBezTo>
                  <a:lnTo>
                    <a:pt x="3867" y="11359"/>
                  </a:lnTo>
                  <a:lnTo>
                    <a:pt x="2167" y="11359"/>
                  </a:lnTo>
                  <a:lnTo>
                    <a:pt x="2167" y="6370"/>
                  </a:lnTo>
                  <a:cubicBezTo>
                    <a:pt x="2167" y="6257"/>
                    <a:pt x="2087" y="6177"/>
                    <a:pt x="1958" y="6177"/>
                  </a:cubicBezTo>
                  <a:lnTo>
                    <a:pt x="402" y="6177"/>
                  </a:lnTo>
                  <a:lnTo>
                    <a:pt x="402" y="4541"/>
                  </a:lnTo>
                  <a:lnTo>
                    <a:pt x="1942" y="4541"/>
                  </a:lnTo>
                  <a:cubicBezTo>
                    <a:pt x="2055" y="4541"/>
                    <a:pt x="2135" y="4460"/>
                    <a:pt x="2135" y="4348"/>
                  </a:cubicBezTo>
                  <a:lnTo>
                    <a:pt x="2135" y="2856"/>
                  </a:lnTo>
                  <a:cubicBezTo>
                    <a:pt x="2135" y="1316"/>
                    <a:pt x="3049" y="401"/>
                    <a:pt x="4541" y="401"/>
                  </a:cubicBezTo>
                  <a:close/>
                  <a:moveTo>
                    <a:pt x="4541" y="0"/>
                  </a:moveTo>
                  <a:cubicBezTo>
                    <a:pt x="2825" y="0"/>
                    <a:pt x="1734" y="1091"/>
                    <a:pt x="1734" y="2856"/>
                  </a:cubicBezTo>
                  <a:lnTo>
                    <a:pt x="1734" y="4140"/>
                  </a:lnTo>
                  <a:lnTo>
                    <a:pt x="194" y="4140"/>
                  </a:lnTo>
                  <a:cubicBezTo>
                    <a:pt x="65" y="4140"/>
                    <a:pt x="1" y="4220"/>
                    <a:pt x="1" y="4348"/>
                  </a:cubicBezTo>
                  <a:lnTo>
                    <a:pt x="1" y="6370"/>
                  </a:lnTo>
                  <a:cubicBezTo>
                    <a:pt x="1" y="6498"/>
                    <a:pt x="65" y="6578"/>
                    <a:pt x="194" y="6578"/>
                  </a:cubicBezTo>
                  <a:lnTo>
                    <a:pt x="1734" y="6578"/>
                  </a:lnTo>
                  <a:lnTo>
                    <a:pt x="1734" y="11568"/>
                  </a:lnTo>
                  <a:lnTo>
                    <a:pt x="1766" y="11568"/>
                  </a:lnTo>
                  <a:cubicBezTo>
                    <a:pt x="1766" y="11680"/>
                    <a:pt x="1846" y="11760"/>
                    <a:pt x="1958" y="11760"/>
                  </a:cubicBezTo>
                  <a:lnTo>
                    <a:pt x="4044" y="11760"/>
                  </a:lnTo>
                  <a:cubicBezTo>
                    <a:pt x="4172" y="11760"/>
                    <a:pt x="4253" y="11680"/>
                    <a:pt x="4253" y="11568"/>
                  </a:cubicBezTo>
                  <a:lnTo>
                    <a:pt x="4253" y="6578"/>
                  </a:lnTo>
                  <a:lnTo>
                    <a:pt x="5793" y="6578"/>
                  </a:lnTo>
                  <a:cubicBezTo>
                    <a:pt x="5889" y="6578"/>
                    <a:pt x="5969" y="6498"/>
                    <a:pt x="5985" y="6386"/>
                  </a:cubicBezTo>
                  <a:lnTo>
                    <a:pt x="6258" y="4364"/>
                  </a:lnTo>
                  <a:cubicBezTo>
                    <a:pt x="6258" y="4300"/>
                    <a:pt x="6226" y="4252"/>
                    <a:pt x="6210" y="4204"/>
                  </a:cubicBezTo>
                  <a:cubicBezTo>
                    <a:pt x="6194" y="4172"/>
                    <a:pt x="6114" y="4140"/>
                    <a:pt x="6049" y="4140"/>
                  </a:cubicBezTo>
                  <a:lnTo>
                    <a:pt x="4253" y="4140"/>
                  </a:lnTo>
                  <a:lnTo>
                    <a:pt x="4253" y="3065"/>
                  </a:lnTo>
                  <a:cubicBezTo>
                    <a:pt x="4253" y="2535"/>
                    <a:pt x="4365" y="2279"/>
                    <a:pt x="5055" y="2279"/>
                  </a:cubicBezTo>
                  <a:lnTo>
                    <a:pt x="6114" y="2279"/>
                  </a:lnTo>
                  <a:cubicBezTo>
                    <a:pt x="6226" y="2279"/>
                    <a:pt x="6306" y="2198"/>
                    <a:pt x="6306" y="2086"/>
                  </a:cubicBezTo>
                  <a:lnTo>
                    <a:pt x="6306" y="273"/>
                  </a:lnTo>
                  <a:cubicBezTo>
                    <a:pt x="6306" y="177"/>
                    <a:pt x="6226" y="97"/>
                    <a:pt x="6130" y="81"/>
                  </a:cubicBezTo>
                  <a:cubicBezTo>
                    <a:pt x="5937" y="49"/>
                    <a:pt x="5263" y="0"/>
                    <a:pt x="4541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421125" y="1510425"/>
              <a:ext cx="32125" cy="32125"/>
            </a:xfrm>
            <a:custGeom>
              <a:avLst/>
              <a:gdLst/>
              <a:ahLst/>
              <a:cxnLst/>
              <a:rect l="l" t="t" r="r" b="b"/>
              <a:pathLst>
                <a:path w="1285" h="1285" extrusionOk="0">
                  <a:moveTo>
                    <a:pt x="643" y="1"/>
                  </a:moveTo>
                  <a:cubicBezTo>
                    <a:pt x="290" y="1"/>
                    <a:pt x="1" y="289"/>
                    <a:pt x="1" y="642"/>
                  </a:cubicBezTo>
                  <a:cubicBezTo>
                    <a:pt x="1" y="979"/>
                    <a:pt x="290" y="1284"/>
                    <a:pt x="643" y="1284"/>
                  </a:cubicBezTo>
                  <a:cubicBezTo>
                    <a:pt x="1012" y="1284"/>
                    <a:pt x="1284" y="1011"/>
                    <a:pt x="1284" y="642"/>
                  </a:cubicBezTo>
                  <a:cubicBezTo>
                    <a:pt x="1284" y="289"/>
                    <a:pt x="1012" y="1"/>
                    <a:pt x="643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281950" y="1533700"/>
              <a:ext cx="149225" cy="149225"/>
            </a:xfrm>
            <a:custGeom>
              <a:avLst/>
              <a:gdLst/>
              <a:ahLst/>
              <a:cxnLst/>
              <a:rect l="l" t="t" r="r" b="b"/>
              <a:pathLst>
                <a:path w="5969" h="5969" extrusionOk="0">
                  <a:moveTo>
                    <a:pt x="2985" y="401"/>
                  </a:moveTo>
                  <a:cubicBezTo>
                    <a:pt x="4413" y="401"/>
                    <a:pt x="5568" y="1556"/>
                    <a:pt x="5568" y="2984"/>
                  </a:cubicBezTo>
                  <a:cubicBezTo>
                    <a:pt x="5568" y="4412"/>
                    <a:pt x="4413" y="5567"/>
                    <a:pt x="2985" y="5567"/>
                  </a:cubicBezTo>
                  <a:cubicBezTo>
                    <a:pt x="1557" y="5567"/>
                    <a:pt x="402" y="4412"/>
                    <a:pt x="402" y="2984"/>
                  </a:cubicBezTo>
                  <a:cubicBezTo>
                    <a:pt x="402" y="1556"/>
                    <a:pt x="1557" y="401"/>
                    <a:pt x="2985" y="401"/>
                  </a:cubicBezTo>
                  <a:close/>
                  <a:moveTo>
                    <a:pt x="2985" y="0"/>
                  </a:moveTo>
                  <a:cubicBezTo>
                    <a:pt x="1348" y="0"/>
                    <a:pt x="1" y="1332"/>
                    <a:pt x="1" y="2984"/>
                  </a:cubicBezTo>
                  <a:cubicBezTo>
                    <a:pt x="1" y="4621"/>
                    <a:pt x="1348" y="5968"/>
                    <a:pt x="2985" y="5968"/>
                  </a:cubicBezTo>
                  <a:cubicBezTo>
                    <a:pt x="4621" y="5968"/>
                    <a:pt x="5969" y="4621"/>
                    <a:pt x="5969" y="2984"/>
                  </a:cubicBezTo>
                  <a:cubicBezTo>
                    <a:pt x="5969" y="1332"/>
                    <a:pt x="4621" y="0"/>
                    <a:pt x="2985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208950" y="1466700"/>
              <a:ext cx="294425" cy="281200"/>
            </a:xfrm>
            <a:custGeom>
              <a:avLst/>
              <a:gdLst/>
              <a:ahLst/>
              <a:cxnLst/>
              <a:rect l="l" t="t" r="r" b="b"/>
              <a:pathLst>
                <a:path w="11777" h="11248" extrusionOk="0">
                  <a:moveTo>
                    <a:pt x="7557" y="402"/>
                  </a:moveTo>
                  <a:cubicBezTo>
                    <a:pt x="9675" y="402"/>
                    <a:pt x="11408" y="2135"/>
                    <a:pt x="11408" y="4252"/>
                  </a:cubicBezTo>
                  <a:lnTo>
                    <a:pt x="11408" y="6996"/>
                  </a:lnTo>
                  <a:cubicBezTo>
                    <a:pt x="11408" y="9130"/>
                    <a:pt x="9675" y="10846"/>
                    <a:pt x="7557" y="10846"/>
                  </a:cubicBezTo>
                  <a:lnTo>
                    <a:pt x="4284" y="10846"/>
                  </a:lnTo>
                  <a:cubicBezTo>
                    <a:pt x="4275" y="10846"/>
                    <a:pt x="4265" y="10846"/>
                    <a:pt x="4255" y="10846"/>
                  </a:cubicBezTo>
                  <a:cubicBezTo>
                    <a:pt x="2135" y="10846"/>
                    <a:pt x="434" y="9120"/>
                    <a:pt x="434" y="6996"/>
                  </a:cubicBezTo>
                  <a:lnTo>
                    <a:pt x="434" y="4252"/>
                  </a:lnTo>
                  <a:cubicBezTo>
                    <a:pt x="434" y="2135"/>
                    <a:pt x="2151" y="402"/>
                    <a:pt x="4284" y="402"/>
                  </a:cubicBezTo>
                  <a:close/>
                  <a:moveTo>
                    <a:pt x="4252" y="1"/>
                  </a:moveTo>
                  <a:cubicBezTo>
                    <a:pt x="1910" y="1"/>
                    <a:pt x="1" y="1910"/>
                    <a:pt x="1" y="4252"/>
                  </a:cubicBezTo>
                  <a:lnTo>
                    <a:pt x="1" y="6996"/>
                  </a:lnTo>
                  <a:cubicBezTo>
                    <a:pt x="1" y="9354"/>
                    <a:pt x="1910" y="11247"/>
                    <a:pt x="4252" y="11247"/>
                  </a:cubicBezTo>
                  <a:lnTo>
                    <a:pt x="7525" y="11247"/>
                  </a:lnTo>
                  <a:cubicBezTo>
                    <a:pt x="7535" y="11247"/>
                    <a:pt x="7545" y="11247"/>
                    <a:pt x="7555" y="11247"/>
                  </a:cubicBezTo>
                  <a:cubicBezTo>
                    <a:pt x="9884" y="11247"/>
                    <a:pt x="11777" y="9344"/>
                    <a:pt x="11777" y="6996"/>
                  </a:cubicBezTo>
                  <a:lnTo>
                    <a:pt x="11777" y="4252"/>
                  </a:lnTo>
                  <a:cubicBezTo>
                    <a:pt x="11777" y="1910"/>
                    <a:pt x="9868" y="1"/>
                    <a:pt x="7525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2676325" y="1225650"/>
              <a:ext cx="318875" cy="316900"/>
            </a:xfrm>
            <a:custGeom>
              <a:avLst/>
              <a:gdLst/>
              <a:ahLst/>
              <a:cxnLst/>
              <a:rect l="l" t="t" r="r" b="b"/>
              <a:pathLst>
                <a:path w="12755" h="12676" extrusionOk="0">
                  <a:moveTo>
                    <a:pt x="7747" y="510"/>
                  </a:moveTo>
                  <a:cubicBezTo>
                    <a:pt x="7775" y="531"/>
                    <a:pt x="7804" y="533"/>
                    <a:pt x="7845" y="546"/>
                  </a:cubicBezTo>
                  <a:cubicBezTo>
                    <a:pt x="7942" y="562"/>
                    <a:pt x="8038" y="610"/>
                    <a:pt x="8134" y="626"/>
                  </a:cubicBezTo>
                  <a:cubicBezTo>
                    <a:pt x="8214" y="642"/>
                    <a:pt x="8279" y="659"/>
                    <a:pt x="8359" y="707"/>
                  </a:cubicBezTo>
                  <a:cubicBezTo>
                    <a:pt x="8407" y="723"/>
                    <a:pt x="8439" y="739"/>
                    <a:pt x="8503" y="739"/>
                  </a:cubicBezTo>
                  <a:cubicBezTo>
                    <a:pt x="8616" y="787"/>
                    <a:pt x="8744" y="851"/>
                    <a:pt x="8840" y="883"/>
                  </a:cubicBezTo>
                  <a:cubicBezTo>
                    <a:pt x="8888" y="899"/>
                    <a:pt x="8936" y="931"/>
                    <a:pt x="8985" y="947"/>
                  </a:cubicBezTo>
                  <a:cubicBezTo>
                    <a:pt x="9049" y="979"/>
                    <a:pt x="9129" y="1011"/>
                    <a:pt x="9177" y="1044"/>
                  </a:cubicBezTo>
                  <a:cubicBezTo>
                    <a:pt x="9257" y="1092"/>
                    <a:pt x="9337" y="1124"/>
                    <a:pt x="9418" y="1188"/>
                  </a:cubicBezTo>
                  <a:lnTo>
                    <a:pt x="9610" y="1300"/>
                  </a:lnTo>
                  <a:cubicBezTo>
                    <a:pt x="9690" y="1348"/>
                    <a:pt x="9739" y="1413"/>
                    <a:pt x="9819" y="1445"/>
                  </a:cubicBezTo>
                  <a:cubicBezTo>
                    <a:pt x="9851" y="1461"/>
                    <a:pt x="9883" y="1493"/>
                    <a:pt x="9899" y="1509"/>
                  </a:cubicBezTo>
                  <a:cubicBezTo>
                    <a:pt x="9578" y="1749"/>
                    <a:pt x="9225" y="1942"/>
                    <a:pt x="8856" y="2102"/>
                  </a:cubicBezTo>
                  <a:cubicBezTo>
                    <a:pt x="8570" y="1436"/>
                    <a:pt x="8190" y="895"/>
                    <a:pt x="7747" y="510"/>
                  </a:cubicBezTo>
                  <a:close/>
                  <a:moveTo>
                    <a:pt x="5006" y="530"/>
                  </a:moveTo>
                  <a:cubicBezTo>
                    <a:pt x="4573" y="899"/>
                    <a:pt x="4204" y="1445"/>
                    <a:pt x="3883" y="2135"/>
                  </a:cubicBezTo>
                  <a:cubicBezTo>
                    <a:pt x="3530" y="1974"/>
                    <a:pt x="3193" y="1766"/>
                    <a:pt x="2840" y="1525"/>
                  </a:cubicBezTo>
                  <a:cubicBezTo>
                    <a:pt x="2840" y="1477"/>
                    <a:pt x="2872" y="1461"/>
                    <a:pt x="2904" y="1445"/>
                  </a:cubicBezTo>
                  <a:cubicBezTo>
                    <a:pt x="2984" y="1380"/>
                    <a:pt x="3048" y="1348"/>
                    <a:pt x="3129" y="1284"/>
                  </a:cubicBezTo>
                  <a:cubicBezTo>
                    <a:pt x="3193" y="1252"/>
                    <a:pt x="3241" y="1204"/>
                    <a:pt x="3305" y="1188"/>
                  </a:cubicBezTo>
                  <a:cubicBezTo>
                    <a:pt x="3385" y="1140"/>
                    <a:pt x="3466" y="1092"/>
                    <a:pt x="3546" y="1044"/>
                  </a:cubicBezTo>
                  <a:cubicBezTo>
                    <a:pt x="3610" y="1011"/>
                    <a:pt x="3674" y="979"/>
                    <a:pt x="3754" y="947"/>
                  </a:cubicBezTo>
                  <a:cubicBezTo>
                    <a:pt x="3786" y="931"/>
                    <a:pt x="3851" y="899"/>
                    <a:pt x="3883" y="883"/>
                  </a:cubicBezTo>
                  <a:cubicBezTo>
                    <a:pt x="4011" y="819"/>
                    <a:pt x="4107" y="787"/>
                    <a:pt x="4236" y="739"/>
                  </a:cubicBezTo>
                  <a:cubicBezTo>
                    <a:pt x="4268" y="723"/>
                    <a:pt x="4300" y="707"/>
                    <a:pt x="4364" y="707"/>
                  </a:cubicBezTo>
                  <a:cubicBezTo>
                    <a:pt x="4444" y="691"/>
                    <a:pt x="4508" y="642"/>
                    <a:pt x="4589" y="626"/>
                  </a:cubicBezTo>
                  <a:cubicBezTo>
                    <a:pt x="4685" y="578"/>
                    <a:pt x="4797" y="562"/>
                    <a:pt x="4893" y="546"/>
                  </a:cubicBezTo>
                  <a:cubicBezTo>
                    <a:pt x="4926" y="546"/>
                    <a:pt x="4974" y="530"/>
                    <a:pt x="5006" y="530"/>
                  </a:cubicBezTo>
                  <a:close/>
                  <a:moveTo>
                    <a:pt x="6161" y="370"/>
                  </a:moveTo>
                  <a:lnTo>
                    <a:pt x="6161" y="2648"/>
                  </a:lnTo>
                  <a:cubicBezTo>
                    <a:pt x="5487" y="2632"/>
                    <a:pt x="4845" y="2487"/>
                    <a:pt x="4236" y="2263"/>
                  </a:cubicBezTo>
                  <a:cubicBezTo>
                    <a:pt x="4717" y="1188"/>
                    <a:pt x="5391" y="482"/>
                    <a:pt x="6161" y="370"/>
                  </a:cubicBezTo>
                  <a:close/>
                  <a:moveTo>
                    <a:pt x="6562" y="370"/>
                  </a:moveTo>
                  <a:cubicBezTo>
                    <a:pt x="7316" y="466"/>
                    <a:pt x="7974" y="1188"/>
                    <a:pt x="8487" y="2263"/>
                  </a:cubicBezTo>
                  <a:cubicBezTo>
                    <a:pt x="7878" y="2504"/>
                    <a:pt x="7236" y="2632"/>
                    <a:pt x="6562" y="2648"/>
                  </a:cubicBezTo>
                  <a:lnTo>
                    <a:pt x="6562" y="370"/>
                  </a:lnTo>
                  <a:close/>
                  <a:moveTo>
                    <a:pt x="8616" y="2632"/>
                  </a:moveTo>
                  <a:cubicBezTo>
                    <a:pt x="8985" y="3594"/>
                    <a:pt x="9225" y="4798"/>
                    <a:pt x="9241" y="6097"/>
                  </a:cubicBezTo>
                  <a:lnTo>
                    <a:pt x="6562" y="6097"/>
                  </a:lnTo>
                  <a:lnTo>
                    <a:pt x="6562" y="3049"/>
                  </a:lnTo>
                  <a:cubicBezTo>
                    <a:pt x="7284" y="3033"/>
                    <a:pt x="7974" y="2889"/>
                    <a:pt x="8616" y="2632"/>
                  </a:cubicBezTo>
                  <a:close/>
                  <a:moveTo>
                    <a:pt x="2503" y="1766"/>
                  </a:moveTo>
                  <a:cubicBezTo>
                    <a:pt x="2888" y="2054"/>
                    <a:pt x="3289" y="2311"/>
                    <a:pt x="3706" y="2487"/>
                  </a:cubicBezTo>
                  <a:cubicBezTo>
                    <a:pt x="3321" y="3498"/>
                    <a:pt x="3081" y="4750"/>
                    <a:pt x="3064" y="6113"/>
                  </a:cubicBezTo>
                  <a:lnTo>
                    <a:pt x="385" y="6113"/>
                  </a:lnTo>
                  <a:cubicBezTo>
                    <a:pt x="433" y="4381"/>
                    <a:pt x="1236" y="2808"/>
                    <a:pt x="2503" y="1766"/>
                  </a:cubicBezTo>
                  <a:close/>
                  <a:moveTo>
                    <a:pt x="4091" y="2648"/>
                  </a:moveTo>
                  <a:cubicBezTo>
                    <a:pt x="4749" y="2889"/>
                    <a:pt x="5439" y="3033"/>
                    <a:pt x="6161" y="3065"/>
                  </a:cubicBezTo>
                  <a:lnTo>
                    <a:pt x="6161" y="6113"/>
                  </a:lnTo>
                  <a:lnTo>
                    <a:pt x="3466" y="6113"/>
                  </a:lnTo>
                  <a:cubicBezTo>
                    <a:pt x="3482" y="4814"/>
                    <a:pt x="3706" y="3611"/>
                    <a:pt x="4091" y="2648"/>
                  </a:cubicBezTo>
                  <a:close/>
                  <a:moveTo>
                    <a:pt x="10204" y="1766"/>
                  </a:moveTo>
                  <a:cubicBezTo>
                    <a:pt x="11455" y="2824"/>
                    <a:pt x="12273" y="4381"/>
                    <a:pt x="12338" y="6113"/>
                  </a:cubicBezTo>
                  <a:lnTo>
                    <a:pt x="9642" y="6113"/>
                  </a:lnTo>
                  <a:cubicBezTo>
                    <a:pt x="9626" y="4750"/>
                    <a:pt x="9386" y="3498"/>
                    <a:pt x="9001" y="2487"/>
                  </a:cubicBezTo>
                  <a:cubicBezTo>
                    <a:pt x="9418" y="2295"/>
                    <a:pt x="9819" y="2054"/>
                    <a:pt x="10204" y="1766"/>
                  </a:cubicBezTo>
                  <a:close/>
                  <a:moveTo>
                    <a:pt x="9241" y="6514"/>
                  </a:moveTo>
                  <a:cubicBezTo>
                    <a:pt x="9225" y="7830"/>
                    <a:pt x="9001" y="9033"/>
                    <a:pt x="8616" y="9996"/>
                  </a:cubicBezTo>
                  <a:cubicBezTo>
                    <a:pt x="7958" y="9755"/>
                    <a:pt x="7268" y="9611"/>
                    <a:pt x="6562" y="9563"/>
                  </a:cubicBezTo>
                  <a:lnTo>
                    <a:pt x="6562" y="6514"/>
                  </a:lnTo>
                  <a:close/>
                  <a:moveTo>
                    <a:pt x="6161" y="6546"/>
                  </a:moveTo>
                  <a:lnTo>
                    <a:pt x="6161" y="9595"/>
                  </a:lnTo>
                  <a:cubicBezTo>
                    <a:pt x="5439" y="9611"/>
                    <a:pt x="4733" y="9755"/>
                    <a:pt x="4091" y="10012"/>
                  </a:cubicBezTo>
                  <a:cubicBezTo>
                    <a:pt x="3722" y="9049"/>
                    <a:pt x="3482" y="7846"/>
                    <a:pt x="3466" y="6546"/>
                  </a:cubicBezTo>
                  <a:close/>
                  <a:moveTo>
                    <a:pt x="3064" y="6546"/>
                  </a:moveTo>
                  <a:cubicBezTo>
                    <a:pt x="3081" y="7910"/>
                    <a:pt x="3321" y="9162"/>
                    <a:pt x="3706" y="10172"/>
                  </a:cubicBezTo>
                  <a:cubicBezTo>
                    <a:pt x="3289" y="10349"/>
                    <a:pt x="2888" y="10589"/>
                    <a:pt x="2503" y="10894"/>
                  </a:cubicBezTo>
                  <a:cubicBezTo>
                    <a:pt x="1268" y="9835"/>
                    <a:pt x="433" y="8279"/>
                    <a:pt x="385" y="6546"/>
                  </a:cubicBezTo>
                  <a:close/>
                  <a:moveTo>
                    <a:pt x="12338" y="6546"/>
                  </a:moveTo>
                  <a:cubicBezTo>
                    <a:pt x="12257" y="8263"/>
                    <a:pt x="11455" y="9835"/>
                    <a:pt x="10204" y="10894"/>
                  </a:cubicBezTo>
                  <a:cubicBezTo>
                    <a:pt x="9819" y="10605"/>
                    <a:pt x="9418" y="10349"/>
                    <a:pt x="9001" y="10172"/>
                  </a:cubicBezTo>
                  <a:cubicBezTo>
                    <a:pt x="9386" y="9162"/>
                    <a:pt x="9626" y="7910"/>
                    <a:pt x="9642" y="6546"/>
                  </a:cubicBezTo>
                  <a:close/>
                  <a:moveTo>
                    <a:pt x="3867" y="10509"/>
                  </a:moveTo>
                  <a:cubicBezTo>
                    <a:pt x="4171" y="11183"/>
                    <a:pt x="4557" y="11729"/>
                    <a:pt x="4990" y="12114"/>
                  </a:cubicBezTo>
                  <a:cubicBezTo>
                    <a:pt x="4958" y="12114"/>
                    <a:pt x="4909" y="12098"/>
                    <a:pt x="4877" y="12098"/>
                  </a:cubicBezTo>
                  <a:cubicBezTo>
                    <a:pt x="4765" y="12081"/>
                    <a:pt x="4669" y="12049"/>
                    <a:pt x="4573" y="12017"/>
                  </a:cubicBezTo>
                  <a:cubicBezTo>
                    <a:pt x="4492" y="12001"/>
                    <a:pt x="4428" y="11969"/>
                    <a:pt x="4348" y="11937"/>
                  </a:cubicBezTo>
                  <a:cubicBezTo>
                    <a:pt x="4316" y="11921"/>
                    <a:pt x="4252" y="11889"/>
                    <a:pt x="4204" y="11873"/>
                  </a:cubicBezTo>
                  <a:cubicBezTo>
                    <a:pt x="4091" y="11825"/>
                    <a:pt x="3995" y="11777"/>
                    <a:pt x="3867" y="11729"/>
                  </a:cubicBezTo>
                  <a:cubicBezTo>
                    <a:pt x="3835" y="11712"/>
                    <a:pt x="3770" y="11696"/>
                    <a:pt x="3722" y="11664"/>
                  </a:cubicBezTo>
                  <a:cubicBezTo>
                    <a:pt x="3674" y="11632"/>
                    <a:pt x="3610" y="11616"/>
                    <a:pt x="3530" y="11568"/>
                  </a:cubicBezTo>
                  <a:cubicBezTo>
                    <a:pt x="3450" y="11536"/>
                    <a:pt x="3369" y="11472"/>
                    <a:pt x="3289" y="11424"/>
                  </a:cubicBezTo>
                  <a:cubicBezTo>
                    <a:pt x="3225" y="11392"/>
                    <a:pt x="3161" y="11376"/>
                    <a:pt x="3129" y="11327"/>
                  </a:cubicBezTo>
                  <a:cubicBezTo>
                    <a:pt x="3048" y="11295"/>
                    <a:pt x="2984" y="11231"/>
                    <a:pt x="2904" y="11167"/>
                  </a:cubicBezTo>
                  <a:cubicBezTo>
                    <a:pt x="2888" y="11151"/>
                    <a:pt x="2840" y="11135"/>
                    <a:pt x="2824" y="11103"/>
                  </a:cubicBezTo>
                  <a:cubicBezTo>
                    <a:pt x="3145" y="10862"/>
                    <a:pt x="3514" y="10670"/>
                    <a:pt x="3867" y="10509"/>
                  </a:cubicBezTo>
                  <a:close/>
                  <a:moveTo>
                    <a:pt x="8792" y="10509"/>
                  </a:moveTo>
                  <a:cubicBezTo>
                    <a:pt x="9161" y="10670"/>
                    <a:pt x="9498" y="10862"/>
                    <a:pt x="9835" y="11103"/>
                  </a:cubicBezTo>
                  <a:cubicBezTo>
                    <a:pt x="9851" y="11151"/>
                    <a:pt x="9819" y="11167"/>
                    <a:pt x="9787" y="11199"/>
                  </a:cubicBezTo>
                  <a:cubicBezTo>
                    <a:pt x="9706" y="11247"/>
                    <a:pt x="9642" y="11295"/>
                    <a:pt x="9562" y="11327"/>
                  </a:cubicBezTo>
                  <a:lnTo>
                    <a:pt x="9386" y="11456"/>
                  </a:lnTo>
                  <a:cubicBezTo>
                    <a:pt x="9305" y="11488"/>
                    <a:pt x="9225" y="11536"/>
                    <a:pt x="9145" y="11584"/>
                  </a:cubicBezTo>
                  <a:cubicBezTo>
                    <a:pt x="9081" y="11632"/>
                    <a:pt x="9017" y="11648"/>
                    <a:pt x="8936" y="11696"/>
                  </a:cubicBezTo>
                  <a:cubicBezTo>
                    <a:pt x="8904" y="11712"/>
                    <a:pt x="8840" y="11729"/>
                    <a:pt x="8792" y="11745"/>
                  </a:cubicBezTo>
                  <a:cubicBezTo>
                    <a:pt x="8680" y="11809"/>
                    <a:pt x="8551" y="11857"/>
                    <a:pt x="8455" y="11889"/>
                  </a:cubicBezTo>
                  <a:cubicBezTo>
                    <a:pt x="8423" y="11905"/>
                    <a:pt x="8375" y="11937"/>
                    <a:pt x="8311" y="11937"/>
                  </a:cubicBezTo>
                  <a:cubicBezTo>
                    <a:pt x="8230" y="11953"/>
                    <a:pt x="8182" y="11985"/>
                    <a:pt x="8102" y="12017"/>
                  </a:cubicBezTo>
                  <a:cubicBezTo>
                    <a:pt x="7990" y="12049"/>
                    <a:pt x="7894" y="12065"/>
                    <a:pt x="7797" y="12098"/>
                  </a:cubicBezTo>
                  <a:cubicBezTo>
                    <a:pt x="7749" y="12098"/>
                    <a:pt x="7717" y="12114"/>
                    <a:pt x="7669" y="12114"/>
                  </a:cubicBezTo>
                  <a:cubicBezTo>
                    <a:pt x="8118" y="11729"/>
                    <a:pt x="8471" y="11183"/>
                    <a:pt x="8792" y="10509"/>
                  </a:cubicBezTo>
                  <a:close/>
                  <a:moveTo>
                    <a:pt x="6161" y="9996"/>
                  </a:moveTo>
                  <a:lnTo>
                    <a:pt x="6161" y="12274"/>
                  </a:lnTo>
                  <a:cubicBezTo>
                    <a:pt x="5391" y="12178"/>
                    <a:pt x="4733" y="11456"/>
                    <a:pt x="4236" y="10365"/>
                  </a:cubicBezTo>
                  <a:cubicBezTo>
                    <a:pt x="4829" y="10124"/>
                    <a:pt x="5471" y="10012"/>
                    <a:pt x="6161" y="9996"/>
                  </a:cubicBezTo>
                  <a:close/>
                  <a:moveTo>
                    <a:pt x="6562" y="9996"/>
                  </a:moveTo>
                  <a:cubicBezTo>
                    <a:pt x="7220" y="10012"/>
                    <a:pt x="7861" y="10156"/>
                    <a:pt x="8487" y="10365"/>
                  </a:cubicBezTo>
                  <a:cubicBezTo>
                    <a:pt x="8006" y="11456"/>
                    <a:pt x="7316" y="12178"/>
                    <a:pt x="6562" y="12274"/>
                  </a:cubicBezTo>
                  <a:lnTo>
                    <a:pt x="6562" y="9996"/>
                  </a:lnTo>
                  <a:close/>
                  <a:moveTo>
                    <a:pt x="6353" y="1"/>
                  </a:moveTo>
                  <a:cubicBezTo>
                    <a:pt x="6193" y="1"/>
                    <a:pt x="6033" y="1"/>
                    <a:pt x="5872" y="17"/>
                  </a:cubicBezTo>
                  <a:lnTo>
                    <a:pt x="5760" y="17"/>
                  </a:lnTo>
                  <a:lnTo>
                    <a:pt x="5327" y="81"/>
                  </a:lnTo>
                  <a:cubicBezTo>
                    <a:pt x="5278" y="81"/>
                    <a:pt x="5230" y="97"/>
                    <a:pt x="5166" y="97"/>
                  </a:cubicBezTo>
                  <a:lnTo>
                    <a:pt x="4877" y="161"/>
                  </a:lnTo>
                  <a:cubicBezTo>
                    <a:pt x="4765" y="177"/>
                    <a:pt x="4685" y="193"/>
                    <a:pt x="4605" y="241"/>
                  </a:cubicBezTo>
                  <a:cubicBezTo>
                    <a:pt x="4524" y="257"/>
                    <a:pt x="4444" y="273"/>
                    <a:pt x="4396" y="306"/>
                  </a:cubicBezTo>
                  <a:cubicBezTo>
                    <a:pt x="4316" y="322"/>
                    <a:pt x="4236" y="354"/>
                    <a:pt x="4155" y="386"/>
                  </a:cubicBezTo>
                  <a:cubicBezTo>
                    <a:pt x="4043" y="418"/>
                    <a:pt x="3963" y="466"/>
                    <a:pt x="3867" y="498"/>
                  </a:cubicBezTo>
                  <a:cubicBezTo>
                    <a:pt x="3786" y="546"/>
                    <a:pt x="3722" y="562"/>
                    <a:pt x="3642" y="594"/>
                  </a:cubicBezTo>
                  <a:cubicBezTo>
                    <a:pt x="3546" y="642"/>
                    <a:pt x="3466" y="675"/>
                    <a:pt x="3385" y="739"/>
                  </a:cubicBezTo>
                  <a:cubicBezTo>
                    <a:pt x="3305" y="787"/>
                    <a:pt x="3241" y="819"/>
                    <a:pt x="3193" y="867"/>
                  </a:cubicBezTo>
                  <a:cubicBezTo>
                    <a:pt x="3113" y="915"/>
                    <a:pt x="3000" y="963"/>
                    <a:pt x="2920" y="1028"/>
                  </a:cubicBezTo>
                  <a:cubicBezTo>
                    <a:pt x="2872" y="1060"/>
                    <a:pt x="2824" y="1076"/>
                    <a:pt x="2760" y="1124"/>
                  </a:cubicBezTo>
                  <a:cubicBezTo>
                    <a:pt x="2663" y="1204"/>
                    <a:pt x="2567" y="1268"/>
                    <a:pt x="2471" y="1348"/>
                  </a:cubicBezTo>
                  <a:cubicBezTo>
                    <a:pt x="2439" y="1364"/>
                    <a:pt x="2423" y="1380"/>
                    <a:pt x="2391" y="1397"/>
                  </a:cubicBezTo>
                  <a:cubicBezTo>
                    <a:pt x="947" y="2568"/>
                    <a:pt x="0" y="4365"/>
                    <a:pt x="0" y="6354"/>
                  </a:cubicBezTo>
                  <a:cubicBezTo>
                    <a:pt x="0" y="8343"/>
                    <a:pt x="915" y="10140"/>
                    <a:pt x="2391" y="11311"/>
                  </a:cubicBezTo>
                  <a:cubicBezTo>
                    <a:pt x="2407" y="11327"/>
                    <a:pt x="2423" y="11343"/>
                    <a:pt x="2471" y="11376"/>
                  </a:cubicBezTo>
                  <a:cubicBezTo>
                    <a:pt x="2567" y="11456"/>
                    <a:pt x="2663" y="11536"/>
                    <a:pt x="2760" y="11584"/>
                  </a:cubicBezTo>
                  <a:cubicBezTo>
                    <a:pt x="2808" y="11632"/>
                    <a:pt x="2872" y="11648"/>
                    <a:pt x="2920" y="11696"/>
                  </a:cubicBezTo>
                  <a:cubicBezTo>
                    <a:pt x="3000" y="11745"/>
                    <a:pt x="3097" y="11793"/>
                    <a:pt x="3193" y="11857"/>
                  </a:cubicBezTo>
                  <a:cubicBezTo>
                    <a:pt x="3241" y="11889"/>
                    <a:pt x="3321" y="11937"/>
                    <a:pt x="3385" y="11969"/>
                  </a:cubicBezTo>
                  <a:cubicBezTo>
                    <a:pt x="3466" y="12017"/>
                    <a:pt x="3562" y="12065"/>
                    <a:pt x="3642" y="12114"/>
                  </a:cubicBezTo>
                  <a:cubicBezTo>
                    <a:pt x="3722" y="12146"/>
                    <a:pt x="3786" y="12178"/>
                    <a:pt x="3867" y="12210"/>
                  </a:cubicBezTo>
                  <a:cubicBezTo>
                    <a:pt x="3963" y="12258"/>
                    <a:pt x="4043" y="12290"/>
                    <a:pt x="4155" y="12338"/>
                  </a:cubicBezTo>
                  <a:cubicBezTo>
                    <a:pt x="4236" y="12370"/>
                    <a:pt x="4316" y="12386"/>
                    <a:pt x="4396" y="12418"/>
                  </a:cubicBezTo>
                  <a:cubicBezTo>
                    <a:pt x="4476" y="12434"/>
                    <a:pt x="4524" y="12450"/>
                    <a:pt x="4605" y="12467"/>
                  </a:cubicBezTo>
                  <a:cubicBezTo>
                    <a:pt x="4685" y="12499"/>
                    <a:pt x="4797" y="12515"/>
                    <a:pt x="4877" y="12547"/>
                  </a:cubicBezTo>
                  <a:cubicBezTo>
                    <a:pt x="4896" y="12544"/>
                    <a:pt x="4914" y="12542"/>
                    <a:pt x="4933" y="12542"/>
                  </a:cubicBezTo>
                  <a:cubicBezTo>
                    <a:pt x="5010" y="12542"/>
                    <a:pt x="5088" y="12566"/>
                    <a:pt x="5166" y="12579"/>
                  </a:cubicBezTo>
                  <a:cubicBezTo>
                    <a:pt x="5230" y="12579"/>
                    <a:pt x="5278" y="12595"/>
                    <a:pt x="5327" y="12595"/>
                  </a:cubicBezTo>
                  <a:lnTo>
                    <a:pt x="5760" y="12659"/>
                  </a:lnTo>
                  <a:lnTo>
                    <a:pt x="5872" y="12659"/>
                  </a:lnTo>
                  <a:cubicBezTo>
                    <a:pt x="6033" y="12675"/>
                    <a:pt x="6193" y="12675"/>
                    <a:pt x="6353" y="12675"/>
                  </a:cubicBezTo>
                  <a:cubicBezTo>
                    <a:pt x="6514" y="12675"/>
                    <a:pt x="6674" y="12675"/>
                    <a:pt x="6835" y="12659"/>
                  </a:cubicBezTo>
                  <a:lnTo>
                    <a:pt x="6963" y="12659"/>
                  </a:lnTo>
                  <a:lnTo>
                    <a:pt x="7380" y="12595"/>
                  </a:lnTo>
                  <a:cubicBezTo>
                    <a:pt x="7444" y="12595"/>
                    <a:pt x="7476" y="12579"/>
                    <a:pt x="7541" y="12579"/>
                  </a:cubicBezTo>
                  <a:lnTo>
                    <a:pt x="7845" y="12515"/>
                  </a:lnTo>
                  <a:cubicBezTo>
                    <a:pt x="7942" y="12499"/>
                    <a:pt x="8022" y="12483"/>
                    <a:pt x="8102" y="12434"/>
                  </a:cubicBezTo>
                  <a:cubicBezTo>
                    <a:pt x="8182" y="12418"/>
                    <a:pt x="8247" y="12402"/>
                    <a:pt x="8311" y="12370"/>
                  </a:cubicBezTo>
                  <a:cubicBezTo>
                    <a:pt x="8391" y="12354"/>
                    <a:pt x="8503" y="12306"/>
                    <a:pt x="8583" y="12290"/>
                  </a:cubicBezTo>
                  <a:cubicBezTo>
                    <a:pt x="8680" y="12258"/>
                    <a:pt x="8760" y="12210"/>
                    <a:pt x="8856" y="12194"/>
                  </a:cubicBezTo>
                  <a:cubicBezTo>
                    <a:pt x="8936" y="12146"/>
                    <a:pt x="9001" y="12130"/>
                    <a:pt x="9081" y="12098"/>
                  </a:cubicBezTo>
                  <a:cubicBezTo>
                    <a:pt x="9161" y="12049"/>
                    <a:pt x="9257" y="12017"/>
                    <a:pt x="9337" y="11969"/>
                  </a:cubicBezTo>
                  <a:cubicBezTo>
                    <a:pt x="9418" y="11937"/>
                    <a:pt x="9482" y="11889"/>
                    <a:pt x="9562" y="11857"/>
                  </a:cubicBezTo>
                  <a:cubicBezTo>
                    <a:pt x="9642" y="11809"/>
                    <a:pt x="9723" y="11745"/>
                    <a:pt x="9819" y="11696"/>
                  </a:cubicBezTo>
                  <a:cubicBezTo>
                    <a:pt x="9883" y="11648"/>
                    <a:pt x="9915" y="11632"/>
                    <a:pt x="9979" y="11584"/>
                  </a:cubicBezTo>
                  <a:cubicBezTo>
                    <a:pt x="10075" y="11504"/>
                    <a:pt x="10188" y="11456"/>
                    <a:pt x="10284" y="11376"/>
                  </a:cubicBezTo>
                  <a:cubicBezTo>
                    <a:pt x="10300" y="11343"/>
                    <a:pt x="10348" y="11327"/>
                    <a:pt x="10364" y="11311"/>
                  </a:cubicBezTo>
                  <a:lnTo>
                    <a:pt x="10364" y="11295"/>
                  </a:lnTo>
                  <a:cubicBezTo>
                    <a:pt x="11808" y="10124"/>
                    <a:pt x="12755" y="8327"/>
                    <a:pt x="12755" y="6338"/>
                  </a:cubicBezTo>
                  <a:cubicBezTo>
                    <a:pt x="12755" y="4349"/>
                    <a:pt x="11824" y="2552"/>
                    <a:pt x="10364" y="1380"/>
                  </a:cubicBezTo>
                  <a:lnTo>
                    <a:pt x="10364" y="1364"/>
                  </a:lnTo>
                  <a:cubicBezTo>
                    <a:pt x="10348" y="1348"/>
                    <a:pt x="10300" y="1316"/>
                    <a:pt x="10284" y="1300"/>
                  </a:cubicBezTo>
                  <a:cubicBezTo>
                    <a:pt x="10188" y="1220"/>
                    <a:pt x="10075" y="1156"/>
                    <a:pt x="9979" y="1076"/>
                  </a:cubicBezTo>
                  <a:cubicBezTo>
                    <a:pt x="9915" y="1044"/>
                    <a:pt x="9883" y="995"/>
                    <a:pt x="9819" y="979"/>
                  </a:cubicBezTo>
                  <a:cubicBezTo>
                    <a:pt x="9739" y="915"/>
                    <a:pt x="9658" y="883"/>
                    <a:pt x="9562" y="819"/>
                  </a:cubicBezTo>
                  <a:cubicBezTo>
                    <a:pt x="9482" y="787"/>
                    <a:pt x="9418" y="739"/>
                    <a:pt x="9337" y="707"/>
                  </a:cubicBezTo>
                  <a:cubicBezTo>
                    <a:pt x="9257" y="659"/>
                    <a:pt x="9161" y="626"/>
                    <a:pt x="9081" y="578"/>
                  </a:cubicBezTo>
                  <a:cubicBezTo>
                    <a:pt x="9001" y="546"/>
                    <a:pt x="8936" y="530"/>
                    <a:pt x="8856" y="482"/>
                  </a:cubicBezTo>
                  <a:cubicBezTo>
                    <a:pt x="8776" y="434"/>
                    <a:pt x="8680" y="402"/>
                    <a:pt x="8583" y="386"/>
                  </a:cubicBezTo>
                  <a:cubicBezTo>
                    <a:pt x="8503" y="338"/>
                    <a:pt x="8423" y="322"/>
                    <a:pt x="8311" y="306"/>
                  </a:cubicBezTo>
                  <a:cubicBezTo>
                    <a:pt x="8247" y="273"/>
                    <a:pt x="8182" y="257"/>
                    <a:pt x="8102" y="241"/>
                  </a:cubicBezTo>
                  <a:cubicBezTo>
                    <a:pt x="8022" y="225"/>
                    <a:pt x="7910" y="193"/>
                    <a:pt x="7845" y="161"/>
                  </a:cubicBezTo>
                  <a:lnTo>
                    <a:pt x="7541" y="97"/>
                  </a:lnTo>
                  <a:cubicBezTo>
                    <a:pt x="7476" y="97"/>
                    <a:pt x="7444" y="81"/>
                    <a:pt x="7380" y="81"/>
                  </a:cubicBezTo>
                  <a:lnTo>
                    <a:pt x="6963" y="17"/>
                  </a:lnTo>
                  <a:lnTo>
                    <a:pt x="6835" y="17"/>
                  </a:lnTo>
                  <a:cubicBezTo>
                    <a:pt x="6674" y="1"/>
                    <a:pt x="6514" y="1"/>
                    <a:pt x="6353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5">
    <p:bg>
      <p:bgPr>
        <a:solidFill>
          <a:schemeClr val="accent2"/>
        </a:solidFill>
        <a:effectLst/>
      </p:bgPr>
    </p:bg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4"/>
          <p:cNvSpPr txBox="1">
            <a:spLocks noGrp="1"/>
          </p:cNvSpPr>
          <p:nvPr>
            <p:ph type="title"/>
          </p:nvPr>
        </p:nvSpPr>
        <p:spPr>
          <a:xfrm>
            <a:off x="1443000" y="1934888"/>
            <a:ext cx="14157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600" b="1" i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67" name="Google Shape;367;p14"/>
          <p:cNvSpPr txBox="1">
            <a:spLocks noGrp="1"/>
          </p:cNvSpPr>
          <p:nvPr>
            <p:ph type="subTitle" idx="1"/>
          </p:nvPr>
        </p:nvSpPr>
        <p:spPr>
          <a:xfrm>
            <a:off x="1065000" y="2284363"/>
            <a:ext cx="21717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68" name="Google Shape;368;p14"/>
          <p:cNvSpPr txBox="1">
            <a:spLocks noGrp="1"/>
          </p:cNvSpPr>
          <p:nvPr>
            <p:ph type="title" idx="2"/>
          </p:nvPr>
        </p:nvSpPr>
        <p:spPr>
          <a:xfrm>
            <a:off x="3811050" y="1854488"/>
            <a:ext cx="1522800" cy="3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600" b="1" i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69" name="Google Shape;369;p14"/>
          <p:cNvSpPr txBox="1">
            <a:spLocks noGrp="1"/>
          </p:cNvSpPr>
          <p:nvPr>
            <p:ph type="subTitle" idx="3"/>
          </p:nvPr>
        </p:nvSpPr>
        <p:spPr>
          <a:xfrm>
            <a:off x="3574150" y="2274388"/>
            <a:ext cx="20013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70" name="Google Shape;370;p14"/>
          <p:cNvSpPr txBox="1">
            <a:spLocks noGrp="1"/>
          </p:cNvSpPr>
          <p:nvPr>
            <p:ph type="title" idx="4"/>
          </p:nvPr>
        </p:nvSpPr>
        <p:spPr>
          <a:xfrm>
            <a:off x="6203250" y="1934588"/>
            <a:ext cx="15444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600" b="1" i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71" name="Google Shape;371;p14"/>
          <p:cNvSpPr txBox="1">
            <a:spLocks noGrp="1"/>
          </p:cNvSpPr>
          <p:nvPr>
            <p:ph type="subTitle" idx="5"/>
          </p:nvPr>
        </p:nvSpPr>
        <p:spPr>
          <a:xfrm>
            <a:off x="5891450" y="2274400"/>
            <a:ext cx="2171700" cy="6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72" name="Google Shape;372;p14"/>
          <p:cNvSpPr txBox="1">
            <a:spLocks noGrp="1"/>
          </p:cNvSpPr>
          <p:nvPr>
            <p:ph type="title" idx="6"/>
          </p:nvPr>
        </p:nvSpPr>
        <p:spPr>
          <a:xfrm>
            <a:off x="1326300" y="3609850"/>
            <a:ext cx="16491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600" b="1" i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73" name="Google Shape;373;p14"/>
          <p:cNvSpPr txBox="1">
            <a:spLocks noGrp="1"/>
          </p:cNvSpPr>
          <p:nvPr>
            <p:ph type="subTitle" idx="7"/>
          </p:nvPr>
        </p:nvSpPr>
        <p:spPr>
          <a:xfrm>
            <a:off x="1065000" y="3944400"/>
            <a:ext cx="2171700" cy="5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74" name="Google Shape;374;p14"/>
          <p:cNvSpPr txBox="1">
            <a:spLocks noGrp="1"/>
          </p:cNvSpPr>
          <p:nvPr>
            <p:ph type="title" idx="8"/>
          </p:nvPr>
        </p:nvSpPr>
        <p:spPr>
          <a:xfrm>
            <a:off x="3811038" y="3582025"/>
            <a:ext cx="1522800" cy="2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600" b="1" i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75" name="Google Shape;375;p14"/>
          <p:cNvSpPr txBox="1">
            <a:spLocks noGrp="1"/>
          </p:cNvSpPr>
          <p:nvPr>
            <p:ph type="subTitle" idx="9"/>
          </p:nvPr>
        </p:nvSpPr>
        <p:spPr>
          <a:xfrm>
            <a:off x="3486600" y="3946400"/>
            <a:ext cx="2171700" cy="5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76" name="Google Shape;376;p14"/>
          <p:cNvSpPr txBox="1">
            <a:spLocks noGrp="1"/>
          </p:cNvSpPr>
          <p:nvPr>
            <p:ph type="title" idx="13"/>
          </p:nvPr>
        </p:nvSpPr>
        <p:spPr>
          <a:xfrm>
            <a:off x="6198775" y="3582025"/>
            <a:ext cx="1544400" cy="2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600" b="1" i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77" name="Google Shape;377;p14"/>
          <p:cNvSpPr txBox="1">
            <a:spLocks noGrp="1"/>
          </p:cNvSpPr>
          <p:nvPr>
            <p:ph type="subTitle" idx="14"/>
          </p:nvPr>
        </p:nvSpPr>
        <p:spPr>
          <a:xfrm>
            <a:off x="5846150" y="3944400"/>
            <a:ext cx="22623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78" name="Google Shape;378;p14"/>
          <p:cNvSpPr/>
          <p:nvPr/>
        </p:nvSpPr>
        <p:spPr>
          <a:xfrm rot="10800000" flipH="1">
            <a:off x="6333200" y="-210293"/>
            <a:ext cx="3166331" cy="1442168"/>
          </a:xfrm>
          <a:custGeom>
            <a:avLst/>
            <a:gdLst/>
            <a:ahLst/>
            <a:cxnLst/>
            <a:rect l="l" t="t" r="r" b="b"/>
            <a:pathLst>
              <a:path w="285255" h="129925" extrusionOk="0">
                <a:moveTo>
                  <a:pt x="281161" y="0"/>
                </a:moveTo>
                <a:cubicBezTo>
                  <a:pt x="262994" y="0"/>
                  <a:pt x="223861" y="5178"/>
                  <a:pt x="209892" y="47820"/>
                </a:cubicBezTo>
                <a:cubicBezTo>
                  <a:pt x="197514" y="85754"/>
                  <a:pt x="165644" y="91947"/>
                  <a:pt x="146153" y="91947"/>
                </a:cubicBezTo>
                <a:cubicBezTo>
                  <a:pt x="136705" y="91947"/>
                  <a:pt x="130166" y="90492"/>
                  <a:pt x="130166" y="90492"/>
                </a:cubicBezTo>
                <a:cubicBezTo>
                  <a:pt x="130166" y="90492"/>
                  <a:pt x="112999" y="85248"/>
                  <a:pt x="90105" y="85248"/>
                </a:cubicBezTo>
                <a:cubicBezTo>
                  <a:pt x="61588" y="85248"/>
                  <a:pt x="24183" y="93384"/>
                  <a:pt x="0" y="129925"/>
                </a:cubicBezTo>
                <a:lnTo>
                  <a:pt x="285254" y="129925"/>
                </a:lnTo>
                <a:lnTo>
                  <a:pt x="285254" y="90"/>
                </a:lnTo>
                <a:cubicBezTo>
                  <a:pt x="284055" y="36"/>
                  <a:pt x="282681" y="0"/>
                  <a:pt x="2811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14"/>
          <p:cNvSpPr/>
          <p:nvPr/>
        </p:nvSpPr>
        <p:spPr>
          <a:xfrm flipH="1">
            <a:off x="-279530" y="3911550"/>
            <a:ext cx="3166331" cy="1442168"/>
          </a:xfrm>
          <a:custGeom>
            <a:avLst/>
            <a:gdLst/>
            <a:ahLst/>
            <a:cxnLst/>
            <a:rect l="l" t="t" r="r" b="b"/>
            <a:pathLst>
              <a:path w="285255" h="129925" extrusionOk="0">
                <a:moveTo>
                  <a:pt x="281161" y="0"/>
                </a:moveTo>
                <a:cubicBezTo>
                  <a:pt x="262994" y="0"/>
                  <a:pt x="223861" y="5178"/>
                  <a:pt x="209892" y="47820"/>
                </a:cubicBezTo>
                <a:cubicBezTo>
                  <a:pt x="197514" y="85754"/>
                  <a:pt x="165644" y="91947"/>
                  <a:pt x="146153" y="91947"/>
                </a:cubicBezTo>
                <a:cubicBezTo>
                  <a:pt x="136705" y="91947"/>
                  <a:pt x="130166" y="90492"/>
                  <a:pt x="130166" y="90492"/>
                </a:cubicBezTo>
                <a:cubicBezTo>
                  <a:pt x="130166" y="90492"/>
                  <a:pt x="112999" y="85248"/>
                  <a:pt x="90105" y="85248"/>
                </a:cubicBezTo>
                <a:cubicBezTo>
                  <a:pt x="61588" y="85248"/>
                  <a:pt x="24183" y="93384"/>
                  <a:pt x="0" y="129925"/>
                </a:cubicBezTo>
                <a:lnTo>
                  <a:pt x="285254" y="129925"/>
                </a:lnTo>
                <a:lnTo>
                  <a:pt x="285254" y="90"/>
                </a:lnTo>
                <a:cubicBezTo>
                  <a:pt x="284055" y="36"/>
                  <a:pt x="282681" y="0"/>
                  <a:pt x="2811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14"/>
          <p:cNvSpPr txBox="1">
            <a:spLocks noGrp="1"/>
          </p:cNvSpPr>
          <p:nvPr>
            <p:ph type="title" idx="15"/>
          </p:nvPr>
        </p:nvSpPr>
        <p:spPr>
          <a:xfrm>
            <a:off x="2128700" y="313075"/>
            <a:ext cx="4877400" cy="6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2400">
                <a:solidFill>
                  <a:srgbClr val="FFFFFF"/>
                </a:solidFill>
              </a:defRPr>
            </a:lvl1pPr>
            <a:lvl2pPr lvl="1">
              <a:spcBef>
                <a:spcPts val="120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6">
    <p:bg>
      <p:bgPr>
        <a:solidFill>
          <a:schemeClr val="accent6"/>
        </a:solidFill>
        <a:effectLst/>
      </p:bgPr>
    </p:bg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8" name="Google Shape;488;p16"/>
          <p:cNvGrpSpPr/>
          <p:nvPr/>
        </p:nvGrpSpPr>
        <p:grpSpPr>
          <a:xfrm flipH="1">
            <a:off x="-1601325" y="-1114078"/>
            <a:ext cx="6943435" cy="7011795"/>
            <a:chOff x="4829603" y="195829"/>
            <a:chExt cx="4569853" cy="4614844"/>
          </a:xfrm>
        </p:grpSpPr>
        <p:sp>
          <p:nvSpPr>
            <p:cNvPr id="489" name="Google Shape;489;p16"/>
            <p:cNvSpPr/>
            <p:nvPr/>
          </p:nvSpPr>
          <p:spPr>
            <a:xfrm>
              <a:off x="4830281" y="195829"/>
              <a:ext cx="4568496" cy="4614844"/>
            </a:xfrm>
            <a:custGeom>
              <a:avLst/>
              <a:gdLst/>
              <a:ahLst/>
              <a:cxnLst/>
              <a:rect l="l" t="t" r="r" b="b"/>
              <a:pathLst>
                <a:path w="205418" h="207502" extrusionOk="0">
                  <a:moveTo>
                    <a:pt x="71753" y="0"/>
                  </a:moveTo>
                  <a:cubicBezTo>
                    <a:pt x="58891" y="0"/>
                    <a:pt x="45222" y="8920"/>
                    <a:pt x="41145" y="24928"/>
                  </a:cubicBezTo>
                  <a:cubicBezTo>
                    <a:pt x="36161" y="44194"/>
                    <a:pt x="41692" y="50940"/>
                    <a:pt x="30023" y="54647"/>
                  </a:cubicBezTo>
                  <a:cubicBezTo>
                    <a:pt x="18415" y="58294"/>
                    <a:pt x="0" y="69658"/>
                    <a:pt x="5045" y="87708"/>
                  </a:cubicBezTo>
                  <a:cubicBezTo>
                    <a:pt x="8995" y="101990"/>
                    <a:pt x="27045" y="93360"/>
                    <a:pt x="30205" y="107278"/>
                  </a:cubicBezTo>
                  <a:cubicBezTo>
                    <a:pt x="33305" y="121134"/>
                    <a:pt x="16531" y="124051"/>
                    <a:pt x="27227" y="136146"/>
                  </a:cubicBezTo>
                  <a:lnTo>
                    <a:pt x="28078" y="137179"/>
                  </a:lnTo>
                  <a:cubicBezTo>
                    <a:pt x="35189" y="145140"/>
                    <a:pt x="39929" y="154986"/>
                    <a:pt x="41692" y="165560"/>
                  </a:cubicBezTo>
                  <a:cubicBezTo>
                    <a:pt x="43029" y="172914"/>
                    <a:pt x="46006" y="181119"/>
                    <a:pt x="55062" y="189505"/>
                  </a:cubicBezTo>
                  <a:cubicBezTo>
                    <a:pt x="60602" y="194617"/>
                    <a:pt x="71971" y="199060"/>
                    <a:pt x="83204" y="199060"/>
                  </a:cubicBezTo>
                  <a:cubicBezTo>
                    <a:pt x="87865" y="199060"/>
                    <a:pt x="92504" y="198295"/>
                    <a:pt x="96692" y="196495"/>
                  </a:cubicBezTo>
                  <a:cubicBezTo>
                    <a:pt x="98971" y="195528"/>
                    <a:pt x="100893" y="195117"/>
                    <a:pt x="102609" y="195117"/>
                  </a:cubicBezTo>
                  <a:cubicBezTo>
                    <a:pt x="109957" y="195117"/>
                    <a:pt x="113554" y="202645"/>
                    <a:pt x="125378" y="206340"/>
                  </a:cubicBezTo>
                  <a:cubicBezTo>
                    <a:pt x="127862" y="207120"/>
                    <a:pt x="130475" y="207501"/>
                    <a:pt x="133124" y="207501"/>
                  </a:cubicBezTo>
                  <a:cubicBezTo>
                    <a:pt x="145962" y="207501"/>
                    <a:pt x="159656" y="198547"/>
                    <a:pt x="163787" y="182577"/>
                  </a:cubicBezTo>
                  <a:cubicBezTo>
                    <a:pt x="168770" y="163312"/>
                    <a:pt x="163240" y="156505"/>
                    <a:pt x="174848" y="152859"/>
                  </a:cubicBezTo>
                  <a:cubicBezTo>
                    <a:pt x="186456" y="149212"/>
                    <a:pt x="205417" y="137665"/>
                    <a:pt x="199826" y="119797"/>
                  </a:cubicBezTo>
                  <a:cubicBezTo>
                    <a:pt x="194842" y="103753"/>
                    <a:pt x="177826" y="114145"/>
                    <a:pt x="174665" y="100228"/>
                  </a:cubicBezTo>
                  <a:cubicBezTo>
                    <a:pt x="171566" y="86311"/>
                    <a:pt x="188340" y="83454"/>
                    <a:pt x="177643" y="71360"/>
                  </a:cubicBezTo>
                  <a:lnTo>
                    <a:pt x="176793" y="70327"/>
                  </a:lnTo>
                  <a:cubicBezTo>
                    <a:pt x="169682" y="62305"/>
                    <a:pt x="164942" y="52459"/>
                    <a:pt x="163179" y="41945"/>
                  </a:cubicBezTo>
                  <a:cubicBezTo>
                    <a:pt x="161903" y="34592"/>
                    <a:pt x="158986" y="26266"/>
                    <a:pt x="149809" y="18000"/>
                  </a:cubicBezTo>
                  <a:cubicBezTo>
                    <a:pt x="142872" y="11753"/>
                    <a:pt x="131713" y="7862"/>
                    <a:pt x="121678" y="7862"/>
                  </a:cubicBezTo>
                  <a:cubicBezTo>
                    <a:pt x="116678" y="7862"/>
                    <a:pt x="111958" y="8828"/>
                    <a:pt x="108178" y="10950"/>
                  </a:cubicBezTo>
                  <a:cubicBezTo>
                    <a:pt x="105815" y="12290"/>
                    <a:pt x="103825" y="12847"/>
                    <a:pt x="102024" y="12847"/>
                  </a:cubicBezTo>
                  <a:cubicBezTo>
                    <a:pt x="95166" y="12847"/>
                    <a:pt x="91058" y="4776"/>
                    <a:pt x="79554" y="1166"/>
                  </a:cubicBezTo>
                  <a:cubicBezTo>
                    <a:pt x="77050" y="383"/>
                    <a:pt x="74419" y="0"/>
                    <a:pt x="7175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6"/>
            <p:cNvSpPr/>
            <p:nvPr/>
          </p:nvSpPr>
          <p:spPr>
            <a:xfrm>
              <a:off x="4829603" y="195829"/>
              <a:ext cx="4569853" cy="4614844"/>
            </a:xfrm>
            <a:custGeom>
              <a:avLst/>
              <a:gdLst/>
              <a:ahLst/>
              <a:cxnLst/>
              <a:rect l="l" t="t" r="r" b="b"/>
              <a:pathLst>
                <a:path w="205479" h="207502" extrusionOk="0">
                  <a:moveTo>
                    <a:pt x="71758" y="0"/>
                  </a:moveTo>
                  <a:cubicBezTo>
                    <a:pt x="58908" y="0"/>
                    <a:pt x="45273" y="8920"/>
                    <a:pt x="41145" y="24928"/>
                  </a:cubicBezTo>
                  <a:cubicBezTo>
                    <a:pt x="36161" y="44194"/>
                    <a:pt x="41692" y="50940"/>
                    <a:pt x="30084" y="54647"/>
                  </a:cubicBezTo>
                  <a:cubicBezTo>
                    <a:pt x="18415" y="58294"/>
                    <a:pt x="1" y="69658"/>
                    <a:pt x="5045" y="87708"/>
                  </a:cubicBezTo>
                  <a:cubicBezTo>
                    <a:pt x="9056" y="101990"/>
                    <a:pt x="27106" y="93360"/>
                    <a:pt x="30205" y="107278"/>
                  </a:cubicBezTo>
                  <a:cubicBezTo>
                    <a:pt x="33305" y="121134"/>
                    <a:pt x="16531" y="124051"/>
                    <a:pt x="27227" y="136146"/>
                  </a:cubicBezTo>
                  <a:lnTo>
                    <a:pt x="28139" y="137179"/>
                  </a:lnTo>
                  <a:cubicBezTo>
                    <a:pt x="35250" y="145140"/>
                    <a:pt x="39929" y="154986"/>
                    <a:pt x="41692" y="165560"/>
                  </a:cubicBezTo>
                  <a:cubicBezTo>
                    <a:pt x="43029" y="172914"/>
                    <a:pt x="46007" y="181119"/>
                    <a:pt x="55123" y="189505"/>
                  </a:cubicBezTo>
                  <a:cubicBezTo>
                    <a:pt x="60620" y="194617"/>
                    <a:pt x="72007" y="199060"/>
                    <a:pt x="83254" y="199060"/>
                  </a:cubicBezTo>
                  <a:cubicBezTo>
                    <a:pt x="87921" y="199060"/>
                    <a:pt x="92564" y="198295"/>
                    <a:pt x="96753" y="196495"/>
                  </a:cubicBezTo>
                  <a:cubicBezTo>
                    <a:pt x="99021" y="195528"/>
                    <a:pt x="100935" y="195117"/>
                    <a:pt x="102647" y="195117"/>
                  </a:cubicBezTo>
                  <a:cubicBezTo>
                    <a:pt x="109976" y="195117"/>
                    <a:pt x="113604" y="202645"/>
                    <a:pt x="125378" y="206340"/>
                  </a:cubicBezTo>
                  <a:cubicBezTo>
                    <a:pt x="127873" y="207120"/>
                    <a:pt x="130493" y="207501"/>
                    <a:pt x="133146" y="207501"/>
                  </a:cubicBezTo>
                  <a:cubicBezTo>
                    <a:pt x="146004" y="207501"/>
                    <a:pt x="159656" y="198547"/>
                    <a:pt x="163787" y="182577"/>
                  </a:cubicBezTo>
                  <a:cubicBezTo>
                    <a:pt x="168770" y="163312"/>
                    <a:pt x="163240" y="156566"/>
                    <a:pt x="174848" y="152859"/>
                  </a:cubicBezTo>
                  <a:cubicBezTo>
                    <a:pt x="186516" y="149212"/>
                    <a:pt x="205478" y="137665"/>
                    <a:pt x="199887" y="119797"/>
                  </a:cubicBezTo>
                  <a:cubicBezTo>
                    <a:pt x="194843" y="103753"/>
                    <a:pt x="177826" y="114145"/>
                    <a:pt x="174726" y="100228"/>
                  </a:cubicBezTo>
                  <a:cubicBezTo>
                    <a:pt x="171566" y="86311"/>
                    <a:pt x="188400" y="83454"/>
                    <a:pt x="177704" y="71360"/>
                  </a:cubicBezTo>
                  <a:lnTo>
                    <a:pt x="176793" y="70327"/>
                  </a:lnTo>
                  <a:cubicBezTo>
                    <a:pt x="169682" y="62305"/>
                    <a:pt x="165002" y="52459"/>
                    <a:pt x="163179" y="41945"/>
                  </a:cubicBezTo>
                  <a:cubicBezTo>
                    <a:pt x="161903" y="34592"/>
                    <a:pt x="159047" y="26266"/>
                    <a:pt x="149809" y="18000"/>
                  </a:cubicBezTo>
                  <a:cubicBezTo>
                    <a:pt x="142873" y="11753"/>
                    <a:pt x="131713" y="7862"/>
                    <a:pt x="121678" y="7862"/>
                  </a:cubicBezTo>
                  <a:cubicBezTo>
                    <a:pt x="116679" y="7862"/>
                    <a:pt x="111958" y="8828"/>
                    <a:pt x="108179" y="10950"/>
                  </a:cubicBezTo>
                  <a:cubicBezTo>
                    <a:pt x="105815" y="12290"/>
                    <a:pt x="103825" y="12847"/>
                    <a:pt x="102024" y="12847"/>
                  </a:cubicBezTo>
                  <a:cubicBezTo>
                    <a:pt x="95166" y="12847"/>
                    <a:pt x="91058" y="4776"/>
                    <a:pt x="79554" y="1166"/>
                  </a:cubicBezTo>
                  <a:cubicBezTo>
                    <a:pt x="77050" y="383"/>
                    <a:pt x="74421" y="0"/>
                    <a:pt x="71758" y="0"/>
                  </a:cubicBezTo>
                  <a:close/>
                </a:path>
              </a:pathLst>
            </a:custGeom>
            <a:solidFill>
              <a:srgbClr val="FFFFFF">
                <a:alpha val="48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1" name="Google Shape;491;p16"/>
          <p:cNvSpPr txBox="1">
            <a:spLocks noGrp="1"/>
          </p:cNvSpPr>
          <p:nvPr>
            <p:ph type="title" hasCustomPrompt="1"/>
          </p:nvPr>
        </p:nvSpPr>
        <p:spPr>
          <a:xfrm>
            <a:off x="2497350" y="448263"/>
            <a:ext cx="4149000" cy="7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4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2" name="Google Shape;492;p16"/>
          <p:cNvSpPr txBox="1">
            <a:spLocks noGrp="1"/>
          </p:cNvSpPr>
          <p:nvPr>
            <p:ph type="title" idx="2" hasCustomPrompt="1"/>
          </p:nvPr>
        </p:nvSpPr>
        <p:spPr>
          <a:xfrm>
            <a:off x="2506150" y="2091425"/>
            <a:ext cx="4107300" cy="72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4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3" name="Google Shape;493;p16"/>
          <p:cNvSpPr txBox="1">
            <a:spLocks noGrp="1"/>
          </p:cNvSpPr>
          <p:nvPr>
            <p:ph type="title" idx="3" hasCustomPrompt="1"/>
          </p:nvPr>
        </p:nvSpPr>
        <p:spPr>
          <a:xfrm>
            <a:off x="2494875" y="3509225"/>
            <a:ext cx="4149000" cy="72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4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4" name="Google Shape;494;p16"/>
          <p:cNvSpPr txBox="1">
            <a:spLocks noGrp="1"/>
          </p:cNvSpPr>
          <p:nvPr>
            <p:ph type="subTitle" idx="1"/>
          </p:nvPr>
        </p:nvSpPr>
        <p:spPr>
          <a:xfrm>
            <a:off x="1611850" y="1172450"/>
            <a:ext cx="5954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600">
                <a:solidFill>
                  <a:schemeClr val="accent2"/>
                </a:solidFill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95" name="Google Shape;495;p16"/>
          <p:cNvSpPr txBox="1">
            <a:spLocks noGrp="1"/>
          </p:cNvSpPr>
          <p:nvPr>
            <p:ph type="subTitle" idx="4"/>
          </p:nvPr>
        </p:nvSpPr>
        <p:spPr>
          <a:xfrm>
            <a:off x="1707275" y="2730750"/>
            <a:ext cx="5754300" cy="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600">
                <a:solidFill>
                  <a:schemeClr val="accent2"/>
                </a:solidFill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96" name="Google Shape;496;p16"/>
          <p:cNvSpPr txBox="1">
            <a:spLocks noGrp="1"/>
          </p:cNvSpPr>
          <p:nvPr>
            <p:ph type="subTitle" idx="5"/>
          </p:nvPr>
        </p:nvSpPr>
        <p:spPr>
          <a:xfrm>
            <a:off x="1252850" y="4157500"/>
            <a:ext cx="6663300" cy="40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600">
                <a:solidFill>
                  <a:schemeClr val="accent2"/>
                </a:solidFill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97" name="Google Shape;497;p16"/>
          <p:cNvSpPr/>
          <p:nvPr/>
        </p:nvSpPr>
        <p:spPr>
          <a:xfrm rot="-5400000">
            <a:off x="6031014" y="857854"/>
            <a:ext cx="4534128" cy="2065158"/>
          </a:xfrm>
          <a:custGeom>
            <a:avLst/>
            <a:gdLst/>
            <a:ahLst/>
            <a:cxnLst/>
            <a:rect l="l" t="t" r="r" b="b"/>
            <a:pathLst>
              <a:path w="285255" h="129925" extrusionOk="0">
                <a:moveTo>
                  <a:pt x="281161" y="0"/>
                </a:moveTo>
                <a:cubicBezTo>
                  <a:pt x="262994" y="0"/>
                  <a:pt x="223861" y="5178"/>
                  <a:pt x="209892" y="47820"/>
                </a:cubicBezTo>
                <a:cubicBezTo>
                  <a:pt x="197514" y="85754"/>
                  <a:pt x="165644" y="91947"/>
                  <a:pt x="146153" y="91947"/>
                </a:cubicBezTo>
                <a:cubicBezTo>
                  <a:pt x="136705" y="91947"/>
                  <a:pt x="130166" y="90492"/>
                  <a:pt x="130166" y="90492"/>
                </a:cubicBezTo>
                <a:cubicBezTo>
                  <a:pt x="130166" y="90492"/>
                  <a:pt x="112999" y="85248"/>
                  <a:pt x="90105" y="85248"/>
                </a:cubicBezTo>
                <a:cubicBezTo>
                  <a:pt x="61588" y="85248"/>
                  <a:pt x="24183" y="93384"/>
                  <a:pt x="0" y="129925"/>
                </a:cubicBezTo>
                <a:lnTo>
                  <a:pt x="285254" y="129925"/>
                </a:lnTo>
                <a:lnTo>
                  <a:pt x="285254" y="90"/>
                </a:lnTo>
                <a:cubicBezTo>
                  <a:pt x="284055" y="36"/>
                  <a:pt x="282681" y="0"/>
                  <a:pt x="281161" y="0"/>
                </a:cubicBezTo>
                <a:close/>
              </a:path>
            </a:pathLst>
          </a:custGeom>
          <a:solidFill>
            <a:srgbClr val="FF8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0">
    <p:bg>
      <p:bgPr>
        <a:solidFill>
          <a:srgbClr val="FFFFFF"/>
        </a:solidFill>
        <a:effectLst/>
      </p:bgPr>
    </p:bg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21"/>
          <p:cNvSpPr/>
          <p:nvPr/>
        </p:nvSpPr>
        <p:spPr>
          <a:xfrm rot="10800000">
            <a:off x="-1530000" y="-99300"/>
            <a:ext cx="6658613" cy="5342109"/>
          </a:xfrm>
          <a:custGeom>
            <a:avLst/>
            <a:gdLst/>
            <a:ahLst/>
            <a:cxnLst/>
            <a:rect l="l" t="t" r="r" b="b"/>
            <a:pathLst>
              <a:path w="244892" h="209803" extrusionOk="0">
                <a:moveTo>
                  <a:pt x="244892" y="0"/>
                </a:moveTo>
                <a:lnTo>
                  <a:pt x="0" y="442"/>
                </a:lnTo>
                <a:cubicBezTo>
                  <a:pt x="0" y="442"/>
                  <a:pt x="31537" y="13225"/>
                  <a:pt x="35069" y="44551"/>
                </a:cubicBezTo>
                <a:cubicBezTo>
                  <a:pt x="38580" y="75877"/>
                  <a:pt x="30822" y="98374"/>
                  <a:pt x="47389" y="119125"/>
                </a:cubicBezTo>
                <a:cubicBezTo>
                  <a:pt x="63935" y="139897"/>
                  <a:pt x="83971" y="148327"/>
                  <a:pt x="78715" y="179654"/>
                </a:cubicBezTo>
                <a:cubicBezTo>
                  <a:pt x="76318" y="193824"/>
                  <a:pt x="82794" y="203390"/>
                  <a:pt x="90594" y="209593"/>
                </a:cubicBezTo>
                <a:lnTo>
                  <a:pt x="244892" y="209803"/>
                </a:lnTo>
                <a:lnTo>
                  <a:pt x="24489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21"/>
          <p:cNvSpPr/>
          <p:nvPr/>
        </p:nvSpPr>
        <p:spPr>
          <a:xfrm>
            <a:off x="6049322" y="3781046"/>
            <a:ext cx="3216250" cy="1464904"/>
          </a:xfrm>
          <a:custGeom>
            <a:avLst/>
            <a:gdLst/>
            <a:ahLst/>
            <a:cxnLst/>
            <a:rect l="l" t="t" r="r" b="b"/>
            <a:pathLst>
              <a:path w="285255" h="129925" extrusionOk="0">
                <a:moveTo>
                  <a:pt x="281161" y="0"/>
                </a:moveTo>
                <a:cubicBezTo>
                  <a:pt x="262994" y="0"/>
                  <a:pt x="223861" y="5178"/>
                  <a:pt x="209892" y="47820"/>
                </a:cubicBezTo>
                <a:cubicBezTo>
                  <a:pt x="197514" y="85754"/>
                  <a:pt x="165644" y="91947"/>
                  <a:pt x="146153" y="91947"/>
                </a:cubicBezTo>
                <a:cubicBezTo>
                  <a:pt x="136705" y="91947"/>
                  <a:pt x="130166" y="90492"/>
                  <a:pt x="130166" y="90492"/>
                </a:cubicBezTo>
                <a:cubicBezTo>
                  <a:pt x="130166" y="90492"/>
                  <a:pt x="112999" y="85248"/>
                  <a:pt x="90105" y="85248"/>
                </a:cubicBezTo>
                <a:cubicBezTo>
                  <a:pt x="61588" y="85248"/>
                  <a:pt x="24183" y="93384"/>
                  <a:pt x="0" y="129925"/>
                </a:cubicBezTo>
                <a:lnTo>
                  <a:pt x="285254" y="129925"/>
                </a:lnTo>
                <a:lnTo>
                  <a:pt x="285254" y="90"/>
                </a:lnTo>
                <a:cubicBezTo>
                  <a:pt x="284055" y="36"/>
                  <a:pt x="282681" y="0"/>
                  <a:pt x="28116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21"/>
          <p:cNvSpPr/>
          <p:nvPr/>
        </p:nvSpPr>
        <p:spPr>
          <a:xfrm rot="10800000">
            <a:off x="-180" y="-76"/>
            <a:ext cx="4186830" cy="1906974"/>
          </a:xfrm>
          <a:custGeom>
            <a:avLst/>
            <a:gdLst/>
            <a:ahLst/>
            <a:cxnLst/>
            <a:rect l="l" t="t" r="r" b="b"/>
            <a:pathLst>
              <a:path w="285255" h="129925" extrusionOk="0">
                <a:moveTo>
                  <a:pt x="281161" y="0"/>
                </a:moveTo>
                <a:cubicBezTo>
                  <a:pt x="262994" y="0"/>
                  <a:pt x="223861" y="5178"/>
                  <a:pt x="209892" y="47820"/>
                </a:cubicBezTo>
                <a:cubicBezTo>
                  <a:pt x="197514" y="85754"/>
                  <a:pt x="165644" y="91947"/>
                  <a:pt x="146153" y="91947"/>
                </a:cubicBezTo>
                <a:cubicBezTo>
                  <a:pt x="136705" y="91947"/>
                  <a:pt x="130166" y="90492"/>
                  <a:pt x="130166" y="90492"/>
                </a:cubicBezTo>
                <a:cubicBezTo>
                  <a:pt x="130166" y="90492"/>
                  <a:pt x="112999" y="85248"/>
                  <a:pt x="90105" y="85248"/>
                </a:cubicBezTo>
                <a:cubicBezTo>
                  <a:pt x="61588" y="85248"/>
                  <a:pt x="24183" y="93384"/>
                  <a:pt x="0" y="129925"/>
                </a:cubicBezTo>
                <a:lnTo>
                  <a:pt x="285254" y="129925"/>
                </a:lnTo>
                <a:lnTo>
                  <a:pt x="285254" y="90"/>
                </a:lnTo>
                <a:cubicBezTo>
                  <a:pt x="284055" y="36"/>
                  <a:pt x="282681" y="0"/>
                  <a:pt x="28116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21"/>
          <p:cNvSpPr txBox="1">
            <a:spLocks noGrp="1"/>
          </p:cNvSpPr>
          <p:nvPr>
            <p:ph type="title"/>
          </p:nvPr>
        </p:nvSpPr>
        <p:spPr>
          <a:xfrm>
            <a:off x="650225" y="2173250"/>
            <a:ext cx="2917800" cy="109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69" name="Google Shape;669;p21"/>
          <p:cNvSpPr txBox="1">
            <a:spLocks noGrp="1"/>
          </p:cNvSpPr>
          <p:nvPr>
            <p:ph type="subTitle" idx="1"/>
          </p:nvPr>
        </p:nvSpPr>
        <p:spPr>
          <a:xfrm>
            <a:off x="5573400" y="775950"/>
            <a:ext cx="2001600" cy="54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600" b="1">
                <a:solidFill>
                  <a:schemeClr val="accent2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21"/>
          <p:cNvSpPr txBox="1">
            <a:spLocks noGrp="1"/>
          </p:cNvSpPr>
          <p:nvPr>
            <p:ph type="subTitle" idx="2"/>
          </p:nvPr>
        </p:nvSpPr>
        <p:spPr>
          <a:xfrm>
            <a:off x="5573400" y="2136725"/>
            <a:ext cx="2917800" cy="57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 b="1">
                <a:solidFill>
                  <a:schemeClr val="accent2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1" name="Google Shape;671;p21"/>
          <p:cNvSpPr txBox="1">
            <a:spLocks noGrp="1"/>
          </p:cNvSpPr>
          <p:nvPr>
            <p:ph type="subTitle" idx="3"/>
          </p:nvPr>
        </p:nvSpPr>
        <p:spPr>
          <a:xfrm>
            <a:off x="5573400" y="3514375"/>
            <a:ext cx="2783100" cy="61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 b="1">
                <a:solidFill>
                  <a:schemeClr val="accent2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2" name="Google Shape;672;p21"/>
          <p:cNvSpPr txBox="1">
            <a:spLocks noGrp="1"/>
          </p:cNvSpPr>
          <p:nvPr>
            <p:ph type="subTitle" idx="4"/>
          </p:nvPr>
        </p:nvSpPr>
        <p:spPr>
          <a:xfrm>
            <a:off x="5573400" y="1104175"/>
            <a:ext cx="2968800" cy="7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Medium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3" name="Google Shape;673;p21"/>
          <p:cNvSpPr txBox="1">
            <a:spLocks noGrp="1"/>
          </p:cNvSpPr>
          <p:nvPr>
            <p:ph type="subTitle" idx="5"/>
          </p:nvPr>
        </p:nvSpPr>
        <p:spPr>
          <a:xfrm>
            <a:off x="5573400" y="2490500"/>
            <a:ext cx="30483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Medium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4" name="Google Shape;674;p21"/>
          <p:cNvSpPr txBox="1">
            <a:spLocks noGrp="1"/>
          </p:cNvSpPr>
          <p:nvPr>
            <p:ph type="subTitle" idx="6"/>
          </p:nvPr>
        </p:nvSpPr>
        <p:spPr>
          <a:xfrm>
            <a:off x="5573400" y="3908300"/>
            <a:ext cx="3119100" cy="5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Medium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CUSTOM_12">
    <p:bg>
      <p:bgPr>
        <a:solidFill>
          <a:schemeClr val="accent2"/>
        </a:solidFill>
        <a:effectLst/>
      </p:bgPr>
    </p:bg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23"/>
          <p:cNvSpPr/>
          <p:nvPr/>
        </p:nvSpPr>
        <p:spPr>
          <a:xfrm>
            <a:off x="-406075" y="-26900"/>
            <a:ext cx="5014261" cy="5197294"/>
          </a:xfrm>
          <a:custGeom>
            <a:avLst/>
            <a:gdLst/>
            <a:ahLst/>
            <a:cxnLst/>
            <a:rect l="l" t="t" r="r" b="b"/>
            <a:pathLst>
              <a:path w="167687" h="173808" extrusionOk="0">
                <a:moveTo>
                  <a:pt x="954" y="1"/>
                </a:moveTo>
                <a:cubicBezTo>
                  <a:pt x="600" y="1"/>
                  <a:pt x="280" y="9"/>
                  <a:pt x="0" y="21"/>
                </a:cubicBezTo>
                <a:lnTo>
                  <a:pt x="0" y="30969"/>
                </a:lnTo>
                <a:lnTo>
                  <a:pt x="0" y="86880"/>
                </a:lnTo>
                <a:lnTo>
                  <a:pt x="0" y="86912"/>
                </a:lnTo>
                <a:lnTo>
                  <a:pt x="0" y="142840"/>
                </a:lnTo>
                <a:lnTo>
                  <a:pt x="0" y="173787"/>
                </a:lnTo>
                <a:cubicBezTo>
                  <a:pt x="280" y="173800"/>
                  <a:pt x="600" y="173808"/>
                  <a:pt x="954" y="173808"/>
                </a:cubicBezTo>
                <a:cubicBezTo>
                  <a:pt x="5277" y="173808"/>
                  <a:pt x="14632" y="172585"/>
                  <a:pt x="17969" y="162397"/>
                </a:cubicBezTo>
                <a:cubicBezTo>
                  <a:pt x="20925" y="153355"/>
                  <a:pt x="28504" y="151874"/>
                  <a:pt x="33151" y="151874"/>
                </a:cubicBezTo>
                <a:cubicBezTo>
                  <a:pt x="35413" y="151874"/>
                  <a:pt x="36980" y="152225"/>
                  <a:pt x="36980" y="152225"/>
                </a:cubicBezTo>
                <a:cubicBezTo>
                  <a:pt x="36980" y="152225"/>
                  <a:pt x="41083" y="153482"/>
                  <a:pt x="46552" y="153482"/>
                </a:cubicBezTo>
                <a:cubicBezTo>
                  <a:pt x="53346" y="153482"/>
                  <a:pt x="62248" y="151542"/>
                  <a:pt x="68008" y="142840"/>
                </a:cubicBezTo>
                <a:cubicBezTo>
                  <a:pt x="68008" y="142840"/>
                  <a:pt x="70635" y="136687"/>
                  <a:pt x="77941" y="136687"/>
                </a:cubicBezTo>
                <a:cubicBezTo>
                  <a:pt x="79143" y="136687"/>
                  <a:pt x="80471" y="136853"/>
                  <a:pt x="81934" y="137240"/>
                </a:cubicBezTo>
                <a:cubicBezTo>
                  <a:pt x="90344" y="139463"/>
                  <a:pt x="99955" y="147363"/>
                  <a:pt x="112277" y="147363"/>
                </a:cubicBezTo>
                <a:cubicBezTo>
                  <a:pt x="115163" y="147363"/>
                  <a:pt x="118198" y="146929"/>
                  <a:pt x="121401" y="145888"/>
                </a:cubicBezTo>
                <a:cubicBezTo>
                  <a:pt x="131508" y="142599"/>
                  <a:pt x="136674" y="134272"/>
                  <a:pt x="139177" y="128144"/>
                </a:cubicBezTo>
                <a:cubicBezTo>
                  <a:pt x="140493" y="124887"/>
                  <a:pt x="141054" y="121373"/>
                  <a:pt x="140974" y="117844"/>
                </a:cubicBezTo>
                <a:cubicBezTo>
                  <a:pt x="140878" y="114122"/>
                  <a:pt x="142017" y="108057"/>
                  <a:pt x="150183" y="106405"/>
                </a:cubicBezTo>
                <a:cubicBezTo>
                  <a:pt x="162199" y="103998"/>
                  <a:pt x="167349" y="96073"/>
                  <a:pt x="167686" y="86912"/>
                </a:cubicBezTo>
                <a:cubicBezTo>
                  <a:pt x="167365" y="77767"/>
                  <a:pt x="162215" y="69826"/>
                  <a:pt x="150183" y="67387"/>
                </a:cubicBezTo>
                <a:cubicBezTo>
                  <a:pt x="142017" y="65719"/>
                  <a:pt x="140878" y="59670"/>
                  <a:pt x="140974" y="55948"/>
                </a:cubicBezTo>
                <a:cubicBezTo>
                  <a:pt x="141086" y="52435"/>
                  <a:pt x="140525" y="48921"/>
                  <a:pt x="139177" y="45648"/>
                </a:cubicBezTo>
                <a:cubicBezTo>
                  <a:pt x="136674" y="39504"/>
                  <a:pt x="131508" y="31193"/>
                  <a:pt x="121401" y="27904"/>
                </a:cubicBezTo>
                <a:cubicBezTo>
                  <a:pt x="118194" y="26859"/>
                  <a:pt x="115155" y="26424"/>
                  <a:pt x="112266" y="26424"/>
                </a:cubicBezTo>
                <a:cubicBezTo>
                  <a:pt x="99949" y="26424"/>
                  <a:pt x="90342" y="34330"/>
                  <a:pt x="81934" y="36552"/>
                </a:cubicBezTo>
                <a:cubicBezTo>
                  <a:pt x="80471" y="36939"/>
                  <a:pt x="79143" y="37106"/>
                  <a:pt x="77941" y="37106"/>
                </a:cubicBezTo>
                <a:cubicBezTo>
                  <a:pt x="70635" y="37106"/>
                  <a:pt x="68008" y="30953"/>
                  <a:pt x="68008" y="30953"/>
                </a:cubicBezTo>
                <a:lnTo>
                  <a:pt x="67976" y="30953"/>
                </a:lnTo>
                <a:cubicBezTo>
                  <a:pt x="62220" y="22269"/>
                  <a:pt x="53316" y="20335"/>
                  <a:pt x="46526" y="20335"/>
                </a:cubicBezTo>
                <a:cubicBezTo>
                  <a:pt x="41071" y="20335"/>
                  <a:pt x="36980" y="21583"/>
                  <a:pt x="36980" y="21583"/>
                </a:cubicBezTo>
                <a:cubicBezTo>
                  <a:pt x="36980" y="21583"/>
                  <a:pt x="35421" y="21931"/>
                  <a:pt x="33168" y="21931"/>
                </a:cubicBezTo>
                <a:cubicBezTo>
                  <a:pt x="28523" y="21931"/>
                  <a:pt x="20929" y="20454"/>
                  <a:pt x="17969" y="11412"/>
                </a:cubicBezTo>
                <a:cubicBezTo>
                  <a:pt x="14632" y="1224"/>
                  <a:pt x="5277" y="1"/>
                  <a:pt x="9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23"/>
          <p:cNvSpPr/>
          <p:nvPr/>
        </p:nvSpPr>
        <p:spPr>
          <a:xfrm rot="10800000" flipH="1">
            <a:off x="6423800" y="-105495"/>
            <a:ext cx="2867526" cy="1306071"/>
          </a:xfrm>
          <a:custGeom>
            <a:avLst/>
            <a:gdLst/>
            <a:ahLst/>
            <a:cxnLst/>
            <a:rect l="l" t="t" r="r" b="b"/>
            <a:pathLst>
              <a:path w="285255" h="129925" extrusionOk="0">
                <a:moveTo>
                  <a:pt x="281161" y="0"/>
                </a:moveTo>
                <a:cubicBezTo>
                  <a:pt x="262994" y="0"/>
                  <a:pt x="223861" y="5178"/>
                  <a:pt x="209892" y="47820"/>
                </a:cubicBezTo>
                <a:cubicBezTo>
                  <a:pt x="197514" y="85754"/>
                  <a:pt x="165644" y="91947"/>
                  <a:pt x="146153" y="91947"/>
                </a:cubicBezTo>
                <a:cubicBezTo>
                  <a:pt x="136705" y="91947"/>
                  <a:pt x="130166" y="90492"/>
                  <a:pt x="130166" y="90492"/>
                </a:cubicBezTo>
                <a:cubicBezTo>
                  <a:pt x="130166" y="90492"/>
                  <a:pt x="112999" y="85248"/>
                  <a:pt x="90105" y="85248"/>
                </a:cubicBezTo>
                <a:cubicBezTo>
                  <a:pt x="61588" y="85248"/>
                  <a:pt x="24183" y="93384"/>
                  <a:pt x="0" y="129925"/>
                </a:cubicBezTo>
                <a:lnTo>
                  <a:pt x="285254" y="129925"/>
                </a:lnTo>
                <a:lnTo>
                  <a:pt x="285254" y="90"/>
                </a:lnTo>
                <a:cubicBezTo>
                  <a:pt x="284055" y="36"/>
                  <a:pt x="282681" y="0"/>
                  <a:pt x="28116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23"/>
          <p:cNvSpPr/>
          <p:nvPr/>
        </p:nvSpPr>
        <p:spPr>
          <a:xfrm flipH="1">
            <a:off x="-178460" y="3742396"/>
            <a:ext cx="3216250" cy="1464904"/>
          </a:xfrm>
          <a:custGeom>
            <a:avLst/>
            <a:gdLst/>
            <a:ahLst/>
            <a:cxnLst/>
            <a:rect l="l" t="t" r="r" b="b"/>
            <a:pathLst>
              <a:path w="285255" h="129925" extrusionOk="0">
                <a:moveTo>
                  <a:pt x="281161" y="0"/>
                </a:moveTo>
                <a:cubicBezTo>
                  <a:pt x="262994" y="0"/>
                  <a:pt x="223861" y="5178"/>
                  <a:pt x="209892" y="47820"/>
                </a:cubicBezTo>
                <a:cubicBezTo>
                  <a:pt x="197514" y="85754"/>
                  <a:pt x="165644" y="91947"/>
                  <a:pt x="146153" y="91947"/>
                </a:cubicBezTo>
                <a:cubicBezTo>
                  <a:pt x="136705" y="91947"/>
                  <a:pt x="130166" y="90492"/>
                  <a:pt x="130166" y="90492"/>
                </a:cubicBezTo>
                <a:cubicBezTo>
                  <a:pt x="130166" y="90492"/>
                  <a:pt x="112999" y="85248"/>
                  <a:pt x="90105" y="85248"/>
                </a:cubicBezTo>
                <a:cubicBezTo>
                  <a:pt x="61588" y="85248"/>
                  <a:pt x="24183" y="93384"/>
                  <a:pt x="0" y="129925"/>
                </a:cubicBezTo>
                <a:lnTo>
                  <a:pt x="285254" y="129925"/>
                </a:lnTo>
                <a:lnTo>
                  <a:pt x="285254" y="90"/>
                </a:lnTo>
                <a:cubicBezTo>
                  <a:pt x="284055" y="36"/>
                  <a:pt x="282681" y="0"/>
                  <a:pt x="28116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23"/>
          <p:cNvSpPr txBox="1">
            <a:spLocks noGrp="1"/>
          </p:cNvSpPr>
          <p:nvPr>
            <p:ph type="subTitle" idx="1"/>
          </p:nvPr>
        </p:nvSpPr>
        <p:spPr>
          <a:xfrm>
            <a:off x="5359375" y="1439950"/>
            <a:ext cx="3084900" cy="9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83" name="Google Shape;683;p23"/>
          <p:cNvSpPr txBox="1">
            <a:spLocks noGrp="1"/>
          </p:cNvSpPr>
          <p:nvPr>
            <p:ph type="title"/>
          </p:nvPr>
        </p:nvSpPr>
        <p:spPr>
          <a:xfrm>
            <a:off x="5420950" y="1038250"/>
            <a:ext cx="17310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i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84" name="Google Shape;684;p23"/>
          <p:cNvSpPr txBox="1">
            <a:spLocks noGrp="1"/>
          </p:cNvSpPr>
          <p:nvPr>
            <p:ph type="subTitle" idx="2"/>
          </p:nvPr>
        </p:nvSpPr>
        <p:spPr>
          <a:xfrm>
            <a:off x="5420950" y="3083875"/>
            <a:ext cx="3023400" cy="97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85" name="Google Shape;685;p23"/>
          <p:cNvSpPr txBox="1">
            <a:spLocks noGrp="1"/>
          </p:cNvSpPr>
          <p:nvPr>
            <p:ph type="title" idx="3"/>
          </p:nvPr>
        </p:nvSpPr>
        <p:spPr>
          <a:xfrm>
            <a:off x="5511575" y="2758375"/>
            <a:ext cx="15156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i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86" name="Google Shape;686;p23"/>
          <p:cNvSpPr txBox="1">
            <a:spLocks noGrp="1"/>
          </p:cNvSpPr>
          <p:nvPr>
            <p:ph type="title" idx="4"/>
          </p:nvPr>
        </p:nvSpPr>
        <p:spPr>
          <a:xfrm>
            <a:off x="625650" y="1955700"/>
            <a:ext cx="2702400" cy="123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7">
  <p:cSld name="CUSTOM_13_1"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30"/>
          <p:cNvSpPr/>
          <p:nvPr/>
        </p:nvSpPr>
        <p:spPr>
          <a:xfrm rot="10800000" flipH="1">
            <a:off x="701525" y="-89725"/>
            <a:ext cx="8556937" cy="3897425"/>
          </a:xfrm>
          <a:custGeom>
            <a:avLst/>
            <a:gdLst/>
            <a:ahLst/>
            <a:cxnLst/>
            <a:rect l="l" t="t" r="r" b="b"/>
            <a:pathLst>
              <a:path w="285255" h="129925" extrusionOk="0">
                <a:moveTo>
                  <a:pt x="281161" y="0"/>
                </a:moveTo>
                <a:cubicBezTo>
                  <a:pt x="262994" y="0"/>
                  <a:pt x="223861" y="5178"/>
                  <a:pt x="209892" y="47820"/>
                </a:cubicBezTo>
                <a:cubicBezTo>
                  <a:pt x="197514" y="85754"/>
                  <a:pt x="165644" y="91947"/>
                  <a:pt x="146153" y="91947"/>
                </a:cubicBezTo>
                <a:cubicBezTo>
                  <a:pt x="136705" y="91947"/>
                  <a:pt x="130166" y="90492"/>
                  <a:pt x="130166" y="90492"/>
                </a:cubicBezTo>
                <a:cubicBezTo>
                  <a:pt x="130166" y="90492"/>
                  <a:pt x="112999" y="85248"/>
                  <a:pt x="90105" y="85248"/>
                </a:cubicBezTo>
                <a:cubicBezTo>
                  <a:pt x="61588" y="85248"/>
                  <a:pt x="24183" y="93384"/>
                  <a:pt x="0" y="129925"/>
                </a:cubicBezTo>
                <a:lnTo>
                  <a:pt x="285254" y="129925"/>
                </a:lnTo>
                <a:lnTo>
                  <a:pt x="285254" y="90"/>
                </a:lnTo>
                <a:cubicBezTo>
                  <a:pt x="284055" y="36"/>
                  <a:pt x="282681" y="0"/>
                  <a:pt x="2811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30"/>
          <p:cNvSpPr/>
          <p:nvPr/>
        </p:nvSpPr>
        <p:spPr>
          <a:xfrm rot="10800000">
            <a:off x="-62872" y="-89570"/>
            <a:ext cx="2780523" cy="1266444"/>
          </a:xfrm>
          <a:custGeom>
            <a:avLst/>
            <a:gdLst/>
            <a:ahLst/>
            <a:cxnLst/>
            <a:rect l="l" t="t" r="r" b="b"/>
            <a:pathLst>
              <a:path w="285255" h="129925" extrusionOk="0">
                <a:moveTo>
                  <a:pt x="281161" y="0"/>
                </a:moveTo>
                <a:cubicBezTo>
                  <a:pt x="262994" y="0"/>
                  <a:pt x="223861" y="5178"/>
                  <a:pt x="209892" y="47820"/>
                </a:cubicBezTo>
                <a:cubicBezTo>
                  <a:pt x="197514" y="85754"/>
                  <a:pt x="165644" y="91947"/>
                  <a:pt x="146153" y="91947"/>
                </a:cubicBezTo>
                <a:cubicBezTo>
                  <a:pt x="136705" y="91947"/>
                  <a:pt x="130166" y="90492"/>
                  <a:pt x="130166" y="90492"/>
                </a:cubicBezTo>
                <a:cubicBezTo>
                  <a:pt x="130166" y="90492"/>
                  <a:pt x="112999" y="85248"/>
                  <a:pt x="90105" y="85248"/>
                </a:cubicBezTo>
                <a:cubicBezTo>
                  <a:pt x="61588" y="85248"/>
                  <a:pt x="24183" y="93384"/>
                  <a:pt x="0" y="129925"/>
                </a:cubicBezTo>
                <a:lnTo>
                  <a:pt x="285254" y="129925"/>
                </a:lnTo>
                <a:lnTo>
                  <a:pt x="285254" y="90"/>
                </a:lnTo>
                <a:cubicBezTo>
                  <a:pt x="284055" y="36"/>
                  <a:pt x="282681" y="0"/>
                  <a:pt x="281161" y="0"/>
                </a:cubicBezTo>
                <a:close/>
              </a:path>
            </a:pathLst>
          </a:custGeom>
          <a:solidFill>
            <a:srgbClr val="FF8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30"/>
          <p:cNvSpPr/>
          <p:nvPr/>
        </p:nvSpPr>
        <p:spPr>
          <a:xfrm>
            <a:off x="6620553" y="4004974"/>
            <a:ext cx="2637896" cy="1201481"/>
          </a:xfrm>
          <a:custGeom>
            <a:avLst/>
            <a:gdLst/>
            <a:ahLst/>
            <a:cxnLst/>
            <a:rect l="l" t="t" r="r" b="b"/>
            <a:pathLst>
              <a:path w="285255" h="129925" extrusionOk="0">
                <a:moveTo>
                  <a:pt x="281161" y="0"/>
                </a:moveTo>
                <a:cubicBezTo>
                  <a:pt x="262994" y="0"/>
                  <a:pt x="223861" y="5178"/>
                  <a:pt x="209892" y="47820"/>
                </a:cubicBezTo>
                <a:cubicBezTo>
                  <a:pt x="197514" y="85754"/>
                  <a:pt x="165644" y="91947"/>
                  <a:pt x="146153" y="91947"/>
                </a:cubicBezTo>
                <a:cubicBezTo>
                  <a:pt x="136705" y="91947"/>
                  <a:pt x="130166" y="90492"/>
                  <a:pt x="130166" y="90492"/>
                </a:cubicBezTo>
                <a:cubicBezTo>
                  <a:pt x="130166" y="90492"/>
                  <a:pt x="112999" y="85248"/>
                  <a:pt x="90105" y="85248"/>
                </a:cubicBezTo>
                <a:cubicBezTo>
                  <a:pt x="61588" y="85248"/>
                  <a:pt x="24183" y="93384"/>
                  <a:pt x="0" y="129925"/>
                </a:cubicBezTo>
                <a:lnTo>
                  <a:pt x="285254" y="129925"/>
                </a:lnTo>
                <a:lnTo>
                  <a:pt x="285254" y="90"/>
                </a:lnTo>
                <a:cubicBezTo>
                  <a:pt x="284055" y="36"/>
                  <a:pt x="282681" y="0"/>
                  <a:pt x="281161" y="0"/>
                </a:cubicBezTo>
                <a:close/>
              </a:path>
            </a:pathLst>
          </a:custGeom>
          <a:solidFill>
            <a:srgbClr val="FF8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30"/>
          <p:cNvSpPr txBox="1">
            <a:spLocks noGrp="1"/>
          </p:cNvSpPr>
          <p:nvPr>
            <p:ph type="title"/>
          </p:nvPr>
        </p:nvSpPr>
        <p:spPr>
          <a:xfrm>
            <a:off x="2360625" y="465675"/>
            <a:ext cx="4430700" cy="5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tle 3">
  <p:cSld name="CUSTOM_18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31"/>
          <p:cNvSpPr txBox="1">
            <a:spLocks noGrp="1"/>
          </p:cNvSpPr>
          <p:nvPr>
            <p:ph type="title"/>
          </p:nvPr>
        </p:nvSpPr>
        <p:spPr>
          <a:xfrm>
            <a:off x="319250" y="1807775"/>
            <a:ext cx="8520600" cy="7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rgbClr val="FF8D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26" name="Google Shape;726;p31"/>
          <p:cNvSpPr txBox="1">
            <a:spLocks noGrp="1"/>
          </p:cNvSpPr>
          <p:nvPr>
            <p:ph type="subTitle" idx="1"/>
          </p:nvPr>
        </p:nvSpPr>
        <p:spPr>
          <a:xfrm>
            <a:off x="1535450" y="2699250"/>
            <a:ext cx="6088200" cy="7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7" name="Google Shape;727;p31"/>
          <p:cNvSpPr/>
          <p:nvPr/>
        </p:nvSpPr>
        <p:spPr>
          <a:xfrm>
            <a:off x="4465" y="2378484"/>
            <a:ext cx="9140603" cy="2759309"/>
          </a:xfrm>
          <a:custGeom>
            <a:avLst/>
            <a:gdLst/>
            <a:ahLst/>
            <a:cxnLst/>
            <a:rect l="l" t="t" r="r" b="b"/>
            <a:pathLst>
              <a:path w="285510" h="86188" extrusionOk="0">
                <a:moveTo>
                  <a:pt x="4613" y="1"/>
                </a:moveTo>
                <a:cubicBezTo>
                  <a:pt x="1784" y="1"/>
                  <a:pt x="0" y="259"/>
                  <a:pt x="0" y="259"/>
                </a:cubicBezTo>
                <a:lnTo>
                  <a:pt x="0" y="86187"/>
                </a:lnTo>
                <a:lnTo>
                  <a:pt x="285509" y="86187"/>
                </a:lnTo>
                <a:lnTo>
                  <a:pt x="285509" y="259"/>
                </a:lnTo>
                <a:cubicBezTo>
                  <a:pt x="285509" y="259"/>
                  <a:pt x="283728" y="1"/>
                  <a:pt x="280901" y="1"/>
                </a:cubicBezTo>
                <a:cubicBezTo>
                  <a:pt x="272081" y="1"/>
                  <a:pt x="253087" y="2513"/>
                  <a:pt x="246331" y="23217"/>
                </a:cubicBezTo>
                <a:cubicBezTo>
                  <a:pt x="240323" y="41629"/>
                  <a:pt x="224847" y="44635"/>
                  <a:pt x="215382" y="44635"/>
                </a:cubicBezTo>
                <a:cubicBezTo>
                  <a:pt x="210794" y="44635"/>
                  <a:pt x="207618" y="43929"/>
                  <a:pt x="207618" y="43929"/>
                </a:cubicBezTo>
                <a:cubicBezTo>
                  <a:pt x="207618" y="43929"/>
                  <a:pt x="199282" y="41379"/>
                  <a:pt x="188166" y="41379"/>
                </a:cubicBezTo>
                <a:cubicBezTo>
                  <a:pt x="173649" y="41379"/>
                  <a:pt x="154392" y="45727"/>
                  <a:pt x="142771" y="65780"/>
                </a:cubicBezTo>
                <a:cubicBezTo>
                  <a:pt x="131153" y="45725"/>
                  <a:pt x="111900" y="41374"/>
                  <a:pt x="97380" y="41374"/>
                </a:cubicBezTo>
                <a:cubicBezTo>
                  <a:pt x="86254" y="41374"/>
                  <a:pt x="77907" y="43929"/>
                  <a:pt x="77907" y="43929"/>
                </a:cubicBezTo>
                <a:cubicBezTo>
                  <a:pt x="77907" y="43929"/>
                  <a:pt x="74733" y="44635"/>
                  <a:pt x="70147" y="44635"/>
                </a:cubicBezTo>
                <a:cubicBezTo>
                  <a:pt x="60687" y="44635"/>
                  <a:pt x="45218" y="41629"/>
                  <a:pt x="39210" y="23217"/>
                </a:cubicBezTo>
                <a:cubicBezTo>
                  <a:pt x="32455" y="2513"/>
                  <a:pt x="13442" y="1"/>
                  <a:pt x="4613" y="1"/>
                </a:cubicBezTo>
                <a:close/>
              </a:path>
            </a:pathLst>
          </a:custGeom>
          <a:solidFill>
            <a:srgbClr val="FF8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8" name="Google Shape;728;p31"/>
          <p:cNvGrpSpPr/>
          <p:nvPr/>
        </p:nvGrpSpPr>
        <p:grpSpPr>
          <a:xfrm>
            <a:off x="847" y="2717523"/>
            <a:ext cx="9141147" cy="2421807"/>
            <a:chOff x="235300" y="2050100"/>
            <a:chExt cx="7138175" cy="1891150"/>
          </a:xfrm>
        </p:grpSpPr>
        <p:sp>
          <p:nvSpPr>
            <p:cNvPr id="729" name="Google Shape;729;p31"/>
            <p:cNvSpPr/>
            <p:nvPr/>
          </p:nvSpPr>
          <p:spPr>
            <a:xfrm>
              <a:off x="5165450" y="3045600"/>
              <a:ext cx="358200" cy="219425"/>
            </a:xfrm>
            <a:custGeom>
              <a:avLst/>
              <a:gdLst/>
              <a:ahLst/>
              <a:cxnLst/>
              <a:rect l="l" t="t" r="r" b="b"/>
              <a:pathLst>
                <a:path w="14328" h="8777" extrusionOk="0">
                  <a:moveTo>
                    <a:pt x="8263" y="626"/>
                  </a:moveTo>
                  <a:cubicBezTo>
                    <a:pt x="10028" y="626"/>
                    <a:pt x="11472" y="2070"/>
                    <a:pt x="11472" y="3835"/>
                  </a:cubicBezTo>
                  <a:cubicBezTo>
                    <a:pt x="11472" y="3995"/>
                    <a:pt x="11584" y="4124"/>
                    <a:pt x="11761" y="4124"/>
                  </a:cubicBezTo>
                  <a:cubicBezTo>
                    <a:pt x="12852" y="4172"/>
                    <a:pt x="13718" y="5070"/>
                    <a:pt x="13718" y="6177"/>
                  </a:cubicBezTo>
                  <a:cubicBezTo>
                    <a:pt x="13718" y="7300"/>
                    <a:pt x="12804" y="8215"/>
                    <a:pt x="11681" y="8215"/>
                  </a:cubicBezTo>
                  <a:lnTo>
                    <a:pt x="2664" y="8215"/>
                  </a:lnTo>
                  <a:cubicBezTo>
                    <a:pt x="1541" y="8199"/>
                    <a:pt x="627" y="7284"/>
                    <a:pt x="627" y="6161"/>
                  </a:cubicBezTo>
                  <a:cubicBezTo>
                    <a:pt x="627" y="5134"/>
                    <a:pt x="1381" y="4268"/>
                    <a:pt x="2391" y="4124"/>
                  </a:cubicBezTo>
                  <a:cubicBezTo>
                    <a:pt x="2552" y="4108"/>
                    <a:pt x="2648" y="3963"/>
                    <a:pt x="2648" y="3835"/>
                  </a:cubicBezTo>
                  <a:lnTo>
                    <a:pt x="2648" y="3803"/>
                  </a:lnTo>
                  <a:cubicBezTo>
                    <a:pt x="2648" y="2968"/>
                    <a:pt x="3322" y="2311"/>
                    <a:pt x="4156" y="2311"/>
                  </a:cubicBezTo>
                  <a:cubicBezTo>
                    <a:pt x="4429" y="2311"/>
                    <a:pt x="4718" y="2391"/>
                    <a:pt x="4958" y="2551"/>
                  </a:cubicBezTo>
                  <a:cubicBezTo>
                    <a:pt x="5017" y="2575"/>
                    <a:pt x="5076" y="2590"/>
                    <a:pt x="5134" y="2590"/>
                  </a:cubicBezTo>
                  <a:cubicBezTo>
                    <a:pt x="5156" y="2590"/>
                    <a:pt x="5177" y="2588"/>
                    <a:pt x="5199" y="2583"/>
                  </a:cubicBezTo>
                  <a:cubicBezTo>
                    <a:pt x="5279" y="2567"/>
                    <a:pt x="5359" y="2503"/>
                    <a:pt x="5375" y="2423"/>
                  </a:cubicBezTo>
                  <a:cubicBezTo>
                    <a:pt x="5921" y="1316"/>
                    <a:pt x="7028" y="626"/>
                    <a:pt x="8263" y="626"/>
                  </a:cubicBezTo>
                  <a:close/>
                  <a:moveTo>
                    <a:pt x="8263" y="0"/>
                  </a:moveTo>
                  <a:cubicBezTo>
                    <a:pt x="6900" y="0"/>
                    <a:pt x="5680" y="706"/>
                    <a:pt x="4990" y="1861"/>
                  </a:cubicBezTo>
                  <a:cubicBezTo>
                    <a:pt x="4734" y="1749"/>
                    <a:pt x="4429" y="1685"/>
                    <a:pt x="4156" y="1685"/>
                  </a:cubicBezTo>
                  <a:cubicBezTo>
                    <a:pt x="3065" y="1685"/>
                    <a:pt x="2167" y="2503"/>
                    <a:pt x="2054" y="3562"/>
                  </a:cubicBezTo>
                  <a:cubicBezTo>
                    <a:pt x="867" y="3851"/>
                    <a:pt x="1" y="4910"/>
                    <a:pt x="1" y="6129"/>
                  </a:cubicBezTo>
                  <a:cubicBezTo>
                    <a:pt x="1" y="7605"/>
                    <a:pt x="1188" y="8776"/>
                    <a:pt x="2648" y="8776"/>
                  </a:cubicBezTo>
                  <a:lnTo>
                    <a:pt x="11648" y="8776"/>
                  </a:lnTo>
                  <a:cubicBezTo>
                    <a:pt x="11668" y="8777"/>
                    <a:pt x="11688" y="8777"/>
                    <a:pt x="11707" y="8777"/>
                  </a:cubicBezTo>
                  <a:cubicBezTo>
                    <a:pt x="13172" y="8777"/>
                    <a:pt x="14328" y="7602"/>
                    <a:pt x="14328" y="6161"/>
                  </a:cubicBezTo>
                  <a:cubicBezTo>
                    <a:pt x="14328" y="4829"/>
                    <a:pt x="13365" y="3722"/>
                    <a:pt x="12050" y="3530"/>
                  </a:cubicBezTo>
                  <a:cubicBezTo>
                    <a:pt x="11921" y="1557"/>
                    <a:pt x="10269" y="0"/>
                    <a:pt x="8263" y="0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1"/>
            <p:cNvSpPr/>
            <p:nvPr/>
          </p:nvSpPr>
          <p:spPr>
            <a:xfrm>
              <a:off x="4174375" y="3213250"/>
              <a:ext cx="515025" cy="314075"/>
            </a:xfrm>
            <a:custGeom>
              <a:avLst/>
              <a:gdLst/>
              <a:ahLst/>
              <a:cxnLst/>
              <a:rect l="l" t="t" r="r" b="b"/>
              <a:pathLst>
                <a:path w="20601" h="12563" extrusionOk="0">
                  <a:moveTo>
                    <a:pt x="11873" y="578"/>
                  </a:moveTo>
                  <a:cubicBezTo>
                    <a:pt x="14520" y="578"/>
                    <a:pt x="16670" y="2728"/>
                    <a:pt x="16670" y="5391"/>
                  </a:cubicBezTo>
                  <a:cubicBezTo>
                    <a:pt x="16670" y="5552"/>
                    <a:pt x="16782" y="5696"/>
                    <a:pt x="16942" y="5696"/>
                  </a:cubicBezTo>
                  <a:cubicBezTo>
                    <a:pt x="18627" y="5776"/>
                    <a:pt x="19926" y="7140"/>
                    <a:pt x="19926" y="8792"/>
                  </a:cubicBezTo>
                  <a:cubicBezTo>
                    <a:pt x="19959" y="10557"/>
                    <a:pt x="18547" y="11953"/>
                    <a:pt x="16846" y="11953"/>
                  </a:cubicBezTo>
                  <a:lnTo>
                    <a:pt x="3707" y="11953"/>
                  </a:lnTo>
                  <a:cubicBezTo>
                    <a:pt x="1990" y="11953"/>
                    <a:pt x="578" y="10541"/>
                    <a:pt x="578" y="8824"/>
                  </a:cubicBezTo>
                  <a:cubicBezTo>
                    <a:pt x="578" y="7268"/>
                    <a:pt x="1749" y="5937"/>
                    <a:pt x="3273" y="5728"/>
                  </a:cubicBezTo>
                  <a:cubicBezTo>
                    <a:pt x="3402" y="5712"/>
                    <a:pt x="3530" y="5584"/>
                    <a:pt x="3530" y="5423"/>
                  </a:cubicBezTo>
                  <a:lnTo>
                    <a:pt x="3530" y="5391"/>
                  </a:lnTo>
                  <a:cubicBezTo>
                    <a:pt x="3530" y="4108"/>
                    <a:pt x="4573" y="3049"/>
                    <a:pt x="5872" y="3049"/>
                  </a:cubicBezTo>
                  <a:cubicBezTo>
                    <a:pt x="6322" y="3049"/>
                    <a:pt x="6755" y="3161"/>
                    <a:pt x="7124" y="3402"/>
                  </a:cubicBezTo>
                  <a:cubicBezTo>
                    <a:pt x="7184" y="3438"/>
                    <a:pt x="7244" y="3456"/>
                    <a:pt x="7304" y="3456"/>
                  </a:cubicBezTo>
                  <a:cubicBezTo>
                    <a:pt x="7324" y="3456"/>
                    <a:pt x="7344" y="3454"/>
                    <a:pt x="7364" y="3450"/>
                  </a:cubicBezTo>
                  <a:cubicBezTo>
                    <a:pt x="7445" y="3418"/>
                    <a:pt x="7525" y="3370"/>
                    <a:pt x="7541" y="3289"/>
                  </a:cubicBezTo>
                  <a:cubicBezTo>
                    <a:pt x="8343" y="1621"/>
                    <a:pt x="10012" y="578"/>
                    <a:pt x="11873" y="578"/>
                  </a:cubicBezTo>
                  <a:close/>
                  <a:moveTo>
                    <a:pt x="11889" y="1"/>
                  </a:moveTo>
                  <a:cubicBezTo>
                    <a:pt x="9899" y="1"/>
                    <a:pt x="8135" y="1027"/>
                    <a:pt x="7172" y="2760"/>
                  </a:cubicBezTo>
                  <a:cubicBezTo>
                    <a:pt x="6771" y="2567"/>
                    <a:pt x="6338" y="2455"/>
                    <a:pt x="5888" y="2455"/>
                  </a:cubicBezTo>
                  <a:cubicBezTo>
                    <a:pt x="4348" y="2455"/>
                    <a:pt x="3065" y="3658"/>
                    <a:pt x="2969" y="5183"/>
                  </a:cubicBezTo>
                  <a:cubicBezTo>
                    <a:pt x="1268" y="5552"/>
                    <a:pt x="0" y="7076"/>
                    <a:pt x="0" y="8840"/>
                  </a:cubicBezTo>
                  <a:cubicBezTo>
                    <a:pt x="0" y="10878"/>
                    <a:pt x="1669" y="12563"/>
                    <a:pt x="3723" y="12563"/>
                  </a:cubicBezTo>
                  <a:lnTo>
                    <a:pt x="16862" y="12563"/>
                  </a:lnTo>
                  <a:cubicBezTo>
                    <a:pt x="18916" y="12563"/>
                    <a:pt x="20600" y="10910"/>
                    <a:pt x="20600" y="8840"/>
                  </a:cubicBezTo>
                  <a:cubicBezTo>
                    <a:pt x="20552" y="6931"/>
                    <a:pt x="19124" y="5343"/>
                    <a:pt x="17279" y="5134"/>
                  </a:cubicBezTo>
                  <a:cubicBezTo>
                    <a:pt x="17135" y="2279"/>
                    <a:pt x="14777" y="1"/>
                    <a:pt x="11889" y="1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1"/>
            <p:cNvSpPr/>
            <p:nvPr/>
          </p:nvSpPr>
          <p:spPr>
            <a:xfrm>
              <a:off x="508050" y="3290650"/>
              <a:ext cx="253900" cy="158075"/>
            </a:xfrm>
            <a:custGeom>
              <a:avLst/>
              <a:gdLst/>
              <a:ahLst/>
              <a:cxnLst/>
              <a:rect l="l" t="t" r="r" b="b"/>
              <a:pathLst>
                <a:path w="10156" h="6323" extrusionOk="0">
                  <a:moveTo>
                    <a:pt x="5824" y="578"/>
                  </a:moveTo>
                  <a:cubicBezTo>
                    <a:pt x="7011" y="578"/>
                    <a:pt x="7974" y="1541"/>
                    <a:pt x="7974" y="2728"/>
                  </a:cubicBezTo>
                  <a:cubicBezTo>
                    <a:pt x="7974" y="2889"/>
                    <a:pt x="8086" y="3033"/>
                    <a:pt x="8263" y="3033"/>
                  </a:cubicBezTo>
                  <a:cubicBezTo>
                    <a:pt x="8985" y="3065"/>
                    <a:pt x="9546" y="3659"/>
                    <a:pt x="9546" y="4381"/>
                  </a:cubicBezTo>
                  <a:cubicBezTo>
                    <a:pt x="9546" y="5119"/>
                    <a:pt x="8936" y="5728"/>
                    <a:pt x="8198" y="5728"/>
                  </a:cubicBezTo>
                  <a:lnTo>
                    <a:pt x="1925" y="5728"/>
                  </a:lnTo>
                  <a:cubicBezTo>
                    <a:pt x="1171" y="5728"/>
                    <a:pt x="578" y="5119"/>
                    <a:pt x="578" y="4381"/>
                  </a:cubicBezTo>
                  <a:cubicBezTo>
                    <a:pt x="578" y="3723"/>
                    <a:pt x="1075" y="3129"/>
                    <a:pt x="1733" y="3049"/>
                  </a:cubicBezTo>
                  <a:cubicBezTo>
                    <a:pt x="1877" y="3033"/>
                    <a:pt x="1990" y="2889"/>
                    <a:pt x="1990" y="2728"/>
                  </a:cubicBezTo>
                  <a:cubicBezTo>
                    <a:pt x="1990" y="2215"/>
                    <a:pt x="2439" y="1766"/>
                    <a:pt x="2952" y="1766"/>
                  </a:cubicBezTo>
                  <a:cubicBezTo>
                    <a:pt x="3145" y="1766"/>
                    <a:pt x="3321" y="1830"/>
                    <a:pt x="3482" y="1910"/>
                  </a:cubicBezTo>
                  <a:cubicBezTo>
                    <a:pt x="3538" y="1933"/>
                    <a:pt x="3595" y="1955"/>
                    <a:pt x="3652" y="1955"/>
                  </a:cubicBezTo>
                  <a:cubicBezTo>
                    <a:pt x="3675" y="1955"/>
                    <a:pt x="3699" y="1952"/>
                    <a:pt x="3722" y="1942"/>
                  </a:cubicBezTo>
                  <a:cubicBezTo>
                    <a:pt x="3803" y="1926"/>
                    <a:pt x="3883" y="1862"/>
                    <a:pt x="3899" y="1782"/>
                  </a:cubicBezTo>
                  <a:cubicBezTo>
                    <a:pt x="4268" y="1044"/>
                    <a:pt x="5006" y="578"/>
                    <a:pt x="5824" y="578"/>
                  </a:cubicBezTo>
                  <a:close/>
                  <a:moveTo>
                    <a:pt x="5824" y="1"/>
                  </a:moveTo>
                  <a:cubicBezTo>
                    <a:pt x="4861" y="1"/>
                    <a:pt x="4011" y="482"/>
                    <a:pt x="3498" y="1284"/>
                  </a:cubicBezTo>
                  <a:cubicBezTo>
                    <a:pt x="3321" y="1236"/>
                    <a:pt x="3145" y="1188"/>
                    <a:pt x="2968" y="1188"/>
                  </a:cubicBezTo>
                  <a:cubicBezTo>
                    <a:pt x="2182" y="1188"/>
                    <a:pt x="1524" y="1766"/>
                    <a:pt x="1412" y="2520"/>
                  </a:cubicBezTo>
                  <a:cubicBezTo>
                    <a:pt x="594" y="2728"/>
                    <a:pt x="0" y="3498"/>
                    <a:pt x="0" y="4381"/>
                  </a:cubicBezTo>
                  <a:cubicBezTo>
                    <a:pt x="0" y="5440"/>
                    <a:pt x="851" y="6322"/>
                    <a:pt x="1942" y="6322"/>
                  </a:cubicBezTo>
                  <a:lnTo>
                    <a:pt x="8214" y="6322"/>
                  </a:lnTo>
                  <a:cubicBezTo>
                    <a:pt x="9273" y="6322"/>
                    <a:pt x="10156" y="5456"/>
                    <a:pt x="10156" y="4381"/>
                  </a:cubicBezTo>
                  <a:cubicBezTo>
                    <a:pt x="10140" y="3434"/>
                    <a:pt x="9466" y="2648"/>
                    <a:pt x="8551" y="2488"/>
                  </a:cubicBezTo>
                  <a:cubicBezTo>
                    <a:pt x="8423" y="1108"/>
                    <a:pt x="7252" y="1"/>
                    <a:pt x="5824" y="1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1"/>
            <p:cNvSpPr/>
            <p:nvPr/>
          </p:nvSpPr>
          <p:spPr>
            <a:xfrm>
              <a:off x="1803950" y="3113375"/>
              <a:ext cx="152450" cy="152450"/>
            </a:xfrm>
            <a:custGeom>
              <a:avLst/>
              <a:gdLst/>
              <a:ahLst/>
              <a:cxnLst/>
              <a:rect l="l" t="t" r="r" b="b"/>
              <a:pathLst>
                <a:path w="6098" h="6098" extrusionOk="0">
                  <a:moveTo>
                    <a:pt x="3049" y="578"/>
                  </a:moveTo>
                  <a:cubicBezTo>
                    <a:pt x="4397" y="578"/>
                    <a:pt x="5488" y="1685"/>
                    <a:pt x="5488" y="3017"/>
                  </a:cubicBezTo>
                  <a:cubicBezTo>
                    <a:pt x="5488" y="4365"/>
                    <a:pt x="4397" y="5472"/>
                    <a:pt x="3049" y="5472"/>
                  </a:cubicBezTo>
                  <a:cubicBezTo>
                    <a:pt x="1701" y="5472"/>
                    <a:pt x="594" y="4365"/>
                    <a:pt x="594" y="3017"/>
                  </a:cubicBezTo>
                  <a:cubicBezTo>
                    <a:pt x="594" y="1685"/>
                    <a:pt x="1701" y="578"/>
                    <a:pt x="3049" y="578"/>
                  </a:cubicBezTo>
                  <a:close/>
                  <a:moveTo>
                    <a:pt x="3049" y="1"/>
                  </a:moveTo>
                  <a:cubicBezTo>
                    <a:pt x="1364" y="1"/>
                    <a:pt x="1" y="1364"/>
                    <a:pt x="1" y="3049"/>
                  </a:cubicBezTo>
                  <a:cubicBezTo>
                    <a:pt x="1" y="4734"/>
                    <a:pt x="1364" y="6097"/>
                    <a:pt x="3049" y="6097"/>
                  </a:cubicBezTo>
                  <a:cubicBezTo>
                    <a:pt x="4733" y="6097"/>
                    <a:pt x="6097" y="4734"/>
                    <a:pt x="6097" y="3049"/>
                  </a:cubicBezTo>
                  <a:cubicBezTo>
                    <a:pt x="6097" y="1364"/>
                    <a:pt x="4733" y="1"/>
                    <a:pt x="3049" y="1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1"/>
            <p:cNvSpPr/>
            <p:nvPr/>
          </p:nvSpPr>
          <p:spPr>
            <a:xfrm>
              <a:off x="1725350" y="3288650"/>
              <a:ext cx="309650" cy="162475"/>
            </a:xfrm>
            <a:custGeom>
              <a:avLst/>
              <a:gdLst/>
              <a:ahLst/>
              <a:cxnLst/>
              <a:rect l="l" t="t" r="r" b="b"/>
              <a:pathLst>
                <a:path w="12386" h="6499" extrusionOk="0">
                  <a:moveTo>
                    <a:pt x="6193" y="610"/>
                  </a:moveTo>
                  <a:cubicBezTo>
                    <a:pt x="9177" y="610"/>
                    <a:pt x="11632" y="2953"/>
                    <a:pt x="11760" y="5905"/>
                  </a:cubicBezTo>
                  <a:lnTo>
                    <a:pt x="610" y="5905"/>
                  </a:lnTo>
                  <a:cubicBezTo>
                    <a:pt x="770" y="2953"/>
                    <a:pt x="3225" y="610"/>
                    <a:pt x="6193" y="610"/>
                  </a:cubicBezTo>
                  <a:close/>
                  <a:moveTo>
                    <a:pt x="6193" y="1"/>
                  </a:moveTo>
                  <a:cubicBezTo>
                    <a:pt x="2776" y="1"/>
                    <a:pt x="0" y="2776"/>
                    <a:pt x="0" y="6210"/>
                  </a:cubicBezTo>
                  <a:cubicBezTo>
                    <a:pt x="0" y="6370"/>
                    <a:pt x="128" y="6498"/>
                    <a:pt x="289" y="6498"/>
                  </a:cubicBezTo>
                  <a:lnTo>
                    <a:pt x="12065" y="6498"/>
                  </a:lnTo>
                  <a:cubicBezTo>
                    <a:pt x="12225" y="6498"/>
                    <a:pt x="12370" y="6370"/>
                    <a:pt x="12370" y="6210"/>
                  </a:cubicBezTo>
                  <a:cubicBezTo>
                    <a:pt x="12386" y="2776"/>
                    <a:pt x="9594" y="1"/>
                    <a:pt x="6193" y="1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1"/>
            <p:cNvSpPr/>
            <p:nvPr/>
          </p:nvSpPr>
          <p:spPr>
            <a:xfrm>
              <a:off x="5474300" y="3313925"/>
              <a:ext cx="324100" cy="323700"/>
            </a:xfrm>
            <a:custGeom>
              <a:avLst/>
              <a:gdLst/>
              <a:ahLst/>
              <a:cxnLst/>
              <a:rect l="l" t="t" r="r" b="b"/>
              <a:pathLst>
                <a:path w="12964" h="12948" extrusionOk="0">
                  <a:moveTo>
                    <a:pt x="6498" y="2279"/>
                  </a:moveTo>
                  <a:cubicBezTo>
                    <a:pt x="7140" y="4284"/>
                    <a:pt x="8728" y="5872"/>
                    <a:pt x="10717" y="6498"/>
                  </a:cubicBezTo>
                  <a:cubicBezTo>
                    <a:pt x="8712" y="7124"/>
                    <a:pt x="7124" y="8696"/>
                    <a:pt x="6498" y="10701"/>
                  </a:cubicBezTo>
                  <a:cubicBezTo>
                    <a:pt x="5856" y="8696"/>
                    <a:pt x="4268" y="7124"/>
                    <a:pt x="2295" y="6498"/>
                  </a:cubicBezTo>
                  <a:cubicBezTo>
                    <a:pt x="4300" y="5856"/>
                    <a:pt x="5872" y="4268"/>
                    <a:pt x="6498" y="2279"/>
                  </a:cubicBezTo>
                  <a:close/>
                  <a:moveTo>
                    <a:pt x="6482" y="0"/>
                  </a:moveTo>
                  <a:cubicBezTo>
                    <a:pt x="6321" y="0"/>
                    <a:pt x="6177" y="145"/>
                    <a:pt x="6177" y="305"/>
                  </a:cubicBezTo>
                  <a:cubicBezTo>
                    <a:pt x="6177" y="3530"/>
                    <a:pt x="3546" y="6177"/>
                    <a:pt x="305" y="6177"/>
                  </a:cubicBezTo>
                  <a:cubicBezTo>
                    <a:pt x="145" y="6177"/>
                    <a:pt x="0" y="6322"/>
                    <a:pt x="0" y="6482"/>
                  </a:cubicBezTo>
                  <a:cubicBezTo>
                    <a:pt x="0" y="6642"/>
                    <a:pt x="145" y="6771"/>
                    <a:pt x="305" y="6771"/>
                  </a:cubicBezTo>
                  <a:cubicBezTo>
                    <a:pt x="3530" y="6771"/>
                    <a:pt x="6177" y="9402"/>
                    <a:pt x="6177" y="12659"/>
                  </a:cubicBezTo>
                  <a:cubicBezTo>
                    <a:pt x="6177" y="12819"/>
                    <a:pt x="6321" y="12948"/>
                    <a:pt x="6482" y="12948"/>
                  </a:cubicBezTo>
                  <a:cubicBezTo>
                    <a:pt x="6642" y="12948"/>
                    <a:pt x="6787" y="12819"/>
                    <a:pt x="6787" y="12659"/>
                  </a:cubicBezTo>
                  <a:cubicBezTo>
                    <a:pt x="6787" y="9418"/>
                    <a:pt x="9402" y="6771"/>
                    <a:pt x="12659" y="6771"/>
                  </a:cubicBezTo>
                  <a:cubicBezTo>
                    <a:pt x="12835" y="6771"/>
                    <a:pt x="12963" y="6658"/>
                    <a:pt x="12963" y="6482"/>
                  </a:cubicBezTo>
                  <a:cubicBezTo>
                    <a:pt x="12963" y="6322"/>
                    <a:pt x="12819" y="6177"/>
                    <a:pt x="12659" y="6177"/>
                  </a:cubicBezTo>
                  <a:cubicBezTo>
                    <a:pt x="9434" y="6177"/>
                    <a:pt x="6787" y="3546"/>
                    <a:pt x="6787" y="305"/>
                  </a:cubicBezTo>
                  <a:cubicBezTo>
                    <a:pt x="6787" y="145"/>
                    <a:pt x="6642" y="0"/>
                    <a:pt x="6482" y="0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1"/>
            <p:cNvSpPr/>
            <p:nvPr/>
          </p:nvSpPr>
          <p:spPr>
            <a:xfrm>
              <a:off x="5394075" y="3692550"/>
              <a:ext cx="117550" cy="117150"/>
            </a:xfrm>
            <a:custGeom>
              <a:avLst/>
              <a:gdLst/>
              <a:ahLst/>
              <a:cxnLst/>
              <a:rect l="l" t="t" r="r" b="b"/>
              <a:pathLst>
                <a:path w="4702" h="4686" extrusionOk="0">
                  <a:moveTo>
                    <a:pt x="2343" y="1444"/>
                  </a:moveTo>
                  <a:cubicBezTo>
                    <a:pt x="2568" y="1813"/>
                    <a:pt x="2872" y="2118"/>
                    <a:pt x="3241" y="2343"/>
                  </a:cubicBezTo>
                  <a:cubicBezTo>
                    <a:pt x="2872" y="2567"/>
                    <a:pt x="2568" y="2888"/>
                    <a:pt x="2343" y="3241"/>
                  </a:cubicBezTo>
                  <a:cubicBezTo>
                    <a:pt x="2134" y="2856"/>
                    <a:pt x="1830" y="2567"/>
                    <a:pt x="1445" y="2343"/>
                  </a:cubicBezTo>
                  <a:cubicBezTo>
                    <a:pt x="1830" y="2118"/>
                    <a:pt x="2134" y="1813"/>
                    <a:pt x="2343" y="1444"/>
                  </a:cubicBezTo>
                  <a:close/>
                  <a:moveTo>
                    <a:pt x="2343" y="0"/>
                  </a:moveTo>
                  <a:cubicBezTo>
                    <a:pt x="2183" y="0"/>
                    <a:pt x="2038" y="129"/>
                    <a:pt x="2038" y="289"/>
                  </a:cubicBezTo>
                  <a:cubicBezTo>
                    <a:pt x="2038" y="1252"/>
                    <a:pt x="1268" y="2038"/>
                    <a:pt x="305" y="2038"/>
                  </a:cubicBezTo>
                  <a:cubicBezTo>
                    <a:pt x="145" y="2038"/>
                    <a:pt x="1" y="2182"/>
                    <a:pt x="1" y="2343"/>
                  </a:cubicBezTo>
                  <a:cubicBezTo>
                    <a:pt x="1" y="2503"/>
                    <a:pt x="145" y="2648"/>
                    <a:pt x="305" y="2648"/>
                  </a:cubicBezTo>
                  <a:cubicBezTo>
                    <a:pt x="1268" y="2648"/>
                    <a:pt x="2038" y="3418"/>
                    <a:pt x="2038" y="4380"/>
                  </a:cubicBezTo>
                  <a:cubicBezTo>
                    <a:pt x="2038" y="4541"/>
                    <a:pt x="2183" y="4685"/>
                    <a:pt x="2343" y="4685"/>
                  </a:cubicBezTo>
                  <a:cubicBezTo>
                    <a:pt x="2503" y="4685"/>
                    <a:pt x="2648" y="4541"/>
                    <a:pt x="2648" y="4380"/>
                  </a:cubicBezTo>
                  <a:cubicBezTo>
                    <a:pt x="2648" y="3418"/>
                    <a:pt x="3434" y="2648"/>
                    <a:pt x="4397" y="2648"/>
                  </a:cubicBezTo>
                  <a:cubicBezTo>
                    <a:pt x="4557" y="2648"/>
                    <a:pt x="4701" y="2503"/>
                    <a:pt x="4701" y="2343"/>
                  </a:cubicBezTo>
                  <a:cubicBezTo>
                    <a:pt x="4701" y="2182"/>
                    <a:pt x="4573" y="2038"/>
                    <a:pt x="4397" y="2038"/>
                  </a:cubicBezTo>
                  <a:cubicBezTo>
                    <a:pt x="3434" y="2038"/>
                    <a:pt x="2648" y="1252"/>
                    <a:pt x="2648" y="289"/>
                  </a:cubicBezTo>
                  <a:cubicBezTo>
                    <a:pt x="2648" y="129"/>
                    <a:pt x="2503" y="0"/>
                    <a:pt x="2343" y="0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1"/>
            <p:cNvSpPr/>
            <p:nvPr/>
          </p:nvSpPr>
          <p:spPr>
            <a:xfrm>
              <a:off x="6659900" y="3597100"/>
              <a:ext cx="117550" cy="117525"/>
            </a:xfrm>
            <a:custGeom>
              <a:avLst/>
              <a:gdLst/>
              <a:ahLst/>
              <a:cxnLst/>
              <a:rect l="l" t="t" r="r" b="b"/>
              <a:pathLst>
                <a:path w="4702" h="4701" extrusionOk="0">
                  <a:moveTo>
                    <a:pt x="2327" y="1444"/>
                  </a:moveTo>
                  <a:cubicBezTo>
                    <a:pt x="2552" y="1829"/>
                    <a:pt x="2857" y="2134"/>
                    <a:pt x="3242" y="2342"/>
                  </a:cubicBezTo>
                  <a:cubicBezTo>
                    <a:pt x="2857" y="2567"/>
                    <a:pt x="2552" y="2872"/>
                    <a:pt x="2327" y="3257"/>
                  </a:cubicBezTo>
                  <a:cubicBezTo>
                    <a:pt x="2119" y="2872"/>
                    <a:pt x="1814" y="2567"/>
                    <a:pt x="1429" y="2342"/>
                  </a:cubicBezTo>
                  <a:cubicBezTo>
                    <a:pt x="1814" y="2134"/>
                    <a:pt x="2119" y="1829"/>
                    <a:pt x="2327" y="1444"/>
                  </a:cubicBezTo>
                  <a:close/>
                  <a:moveTo>
                    <a:pt x="2343" y="0"/>
                  </a:moveTo>
                  <a:cubicBezTo>
                    <a:pt x="2199" y="0"/>
                    <a:pt x="2054" y="145"/>
                    <a:pt x="2054" y="305"/>
                  </a:cubicBezTo>
                  <a:cubicBezTo>
                    <a:pt x="2054" y="1268"/>
                    <a:pt x="1268" y="2054"/>
                    <a:pt x="306" y="2054"/>
                  </a:cubicBezTo>
                  <a:cubicBezTo>
                    <a:pt x="145" y="2054"/>
                    <a:pt x="1" y="2182"/>
                    <a:pt x="1" y="2342"/>
                  </a:cubicBezTo>
                  <a:cubicBezTo>
                    <a:pt x="1" y="2503"/>
                    <a:pt x="145" y="2647"/>
                    <a:pt x="306" y="2647"/>
                  </a:cubicBezTo>
                  <a:cubicBezTo>
                    <a:pt x="1268" y="2647"/>
                    <a:pt x="2054" y="3433"/>
                    <a:pt x="2054" y="4396"/>
                  </a:cubicBezTo>
                  <a:cubicBezTo>
                    <a:pt x="2054" y="4556"/>
                    <a:pt x="2199" y="4701"/>
                    <a:pt x="2343" y="4701"/>
                  </a:cubicBezTo>
                  <a:cubicBezTo>
                    <a:pt x="2504" y="4701"/>
                    <a:pt x="2648" y="4556"/>
                    <a:pt x="2648" y="4396"/>
                  </a:cubicBezTo>
                  <a:cubicBezTo>
                    <a:pt x="2648" y="3433"/>
                    <a:pt x="3434" y="2647"/>
                    <a:pt x="4397" y="2647"/>
                  </a:cubicBezTo>
                  <a:cubicBezTo>
                    <a:pt x="4557" y="2647"/>
                    <a:pt x="4702" y="2503"/>
                    <a:pt x="4702" y="2342"/>
                  </a:cubicBezTo>
                  <a:cubicBezTo>
                    <a:pt x="4702" y="2182"/>
                    <a:pt x="4557" y="2054"/>
                    <a:pt x="4397" y="2054"/>
                  </a:cubicBezTo>
                  <a:cubicBezTo>
                    <a:pt x="3434" y="2054"/>
                    <a:pt x="2648" y="1268"/>
                    <a:pt x="2648" y="305"/>
                  </a:cubicBezTo>
                  <a:cubicBezTo>
                    <a:pt x="2648" y="145"/>
                    <a:pt x="2504" y="0"/>
                    <a:pt x="2343" y="0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1"/>
            <p:cNvSpPr/>
            <p:nvPr/>
          </p:nvSpPr>
          <p:spPr>
            <a:xfrm>
              <a:off x="4821725" y="3641200"/>
              <a:ext cx="117150" cy="117550"/>
            </a:xfrm>
            <a:custGeom>
              <a:avLst/>
              <a:gdLst/>
              <a:ahLst/>
              <a:cxnLst/>
              <a:rect l="l" t="t" r="r" b="b"/>
              <a:pathLst>
                <a:path w="4686" h="4702" extrusionOk="0">
                  <a:moveTo>
                    <a:pt x="2343" y="1445"/>
                  </a:moveTo>
                  <a:cubicBezTo>
                    <a:pt x="2568" y="1830"/>
                    <a:pt x="2856" y="2135"/>
                    <a:pt x="3241" y="2343"/>
                  </a:cubicBezTo>
                  <a:cubicBezTo>
                    <a:pt x="2856" y="2568"/>
                    <a:pt x="2568" y="2873"/>
                    <a:pt x="2343" y="3258"/>
                  </a:cubicBezTo>
                  <a:cubicBezTo>
                    <a:pt x="2118" y="2873"/>
                    <a:pt x="1814" y="2568"/>
                    <a:pt x="1445" y="2343"/>
                  </a:cubicBezTo>
                  <a:cubicBezTo>
                    <a:pt x="1814" y="2135"/>
                    <a:pt x="2118" y="1830"/>
                    <a:pt x="2343" y="1445"/>
                  </a:cubicBezTo>
                  <a:close/>
                  <a:moveTo>
                    <a:pt x="2343" y="1"/>
                  </a:moveTo>
                  <a:cubicBezTo>
                    <a:pt x="2183" y="1"/>
                    <a:pt x="2038" y="145"/>
                    <a:pt x="2038" y="306"/>
                  </a:cubicBezTo>
                  <a:cubicBezTo>
                    <a:pt x="2038" y="1268"/>
                    <a:pt x="1252" y="2054"/>
                    <a:pt x="289" y="2054"/>
                  </a:cubicBezTo>
                  <a:cubicBezTo>
                    <a:pt x="129" y="2054"/>
                    <a:pt x="1" y="2183"/>
                    <a:pt x="1" y="2343"/>
                  </a:cubicBezTo>
                  <a:cubicBezTo>
                    <a:pt x="1" y="2504"/>
                    <a:pt x="129" y="2648"/>
                    <a:pt x="289" y="2648"/>
                  </a:cubicBezTo>
                  <a:cubicBezTo>
                    <a:pt x="1252" y="2648"/>
                    <a:pt x="2038" y="3434"/>
                    <a:pt x="2038" y="4397"/>
                  </a:cubicBezTo>
                  <a:cubicBezTo>
                    <a:pt x="2038" y="4557"/>
                    <a:pt x="2183" y="4702"/>
                    <a:pt x="2343" y="4702"/>
                  </a:cubicBezTo>
                  <a:cubicBezTo>
                    <a:pt x="2503" y="4702"/>
                    <a:pt x="2648" y="4557"/>
                    <a:pt x="2648" y="4397"/>
                  </a:cubicBezTo>
                  <a:cubicBezTo>
                    <a:pt x="2648" y="3434"/>
                    <a:pt x="3418" y="2648"/>
                    <a:pt x="4380" y="2648"/>
                  </a:cubicBezTo>
                  <a:cubicBezTo>
                    <a:pt x="4541" y="2648"/>
                    <a:pt x="4685" y="2504"/>
                    <a:pt x="4685" y="2343"/>
                  </a:cubicBezTo>
                  <a:cubicBezTo>
                    <a:pt x="4685" y="2183"/>
                    <a:pt x="4573" y="2054"/>
                    <a:pt x="4380" y="2054"/>
                  </a:cubicBezTo>
                  <a:cubicBezTo>
                    <a:pt x="3418" y="2054"/>
                    <a:pt x="2648" y="1268"/>
                    <a:pt x="2648" y="306"/>
                  </a:cubicBezTo>
                  <a:cubicBezTo>
                    <a:pt x="2648" y="145"/>
                    <a:pt x="2503" y="1"/>
                    <a:pt x="2343" y="1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1"/>
            <p:cNvSpPr/>
            <p:nvPr/>
          </p:nvSpPr>
          <p:spPr>
            <a:xfrm>
              <a:off x="3102275" y="3546550"/>
              <a:ext cx="77425" cy="170900"/>
            </a:xfrm>
            <a:custGeom>
              <a:avLst/>
              <a:gdLst/>
              <a:ahLst/>
              <a:cxnLst/>
              <a:rect l="l" t="t" r="r" b="b"/>
              <a:pathLst>
                <a:path w="3097" h="6836" extrusionOk="0">
                  <a:moveTo>
                    <a:pt x="2487" y="594"/>
                  </a:moveTo>
                  <a:lnTo>
                    <a:pt x="2487" y="6242"/>
                  </a:lnTo>
                  <a:lnTo>
                    <a:pt x="610" y="6242"/>
                  </a:lnTo>
                  <a:lnTo>
                    <a:pt x="610" y="594"/>
                  </a:lnTo>
                  <a:close/>
                  <a:moveTo>
                    <a:pt x="514" y="1"/>
                  </a:moveTo>
                  <a:cubicBezTo>
                    <a:pt x="225" y="1"/>
                    <a:pt x="0" y="225"/>
                    <a:pt x="0" y="498"/>
                  </a:cubicBezTo>
                  <a:lnTo>
                    <a:pt x="0" y="6338"/>
                  </a:lnTo>
                  <a:cubicBezTo>
                    <a:pt x="0" y="6611"/>
                    <a:pt x="225" y="6835"/>
                    <a:pt x="514" y="6835"/>
                  </a:cubicBezTo>
                  <a:lnTo>
                    <a:pt x="2599" y="6835"/>
                  </a:lnTo>
                  <a:cubicBezTo>
                    <a:pt x="2872" y="6835"/>
                    <a:pt x="3097" y="6611"/>
                    <a:pt x="3097" y="6338"/>
                  </a:cubicBezTo>
                  <a:lnTo>
                    <a:pt x="3097" y="498"/>
                  </a:lnTo>
                  <a:cubicBezTo>
                    <a:pt x="3097" y="225"/>
                    <a:pt x="2872" y="1"/>
                    <a:pt x="2599" y="1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1"/>
            <p:cNvSpPr/>
            <p:nvPr/>
          </p:nvSpPr>
          <p:spPr>
            <a:xfrm>
              <a:off x="3207350" y="3494425"/>
              <a:ext cx="77050" cy="223025"/>
            </a:xfrm>
            <a:custGeom>
              <a:avLst/>
              <a:gdLst/>
              <a:ahLst/>
              <a:cxnLst/>
              <a:rect l="l" t="t" r="r" b="b"/>
              <a:pathLst>
                <a:path w="3082" h="8921" extrusionOk="0">
                  <a:moveTo>
                    <a:pt x="2487" y="594"/>
                  </a:moveTo>
                  <a:lnTo>
                    <a:pt x="2487" y="8327"/>
                  </a:lnTo>
                  <a:lnTo>
                    <a:pt x="594" y="8327"/>
                  </a:lnTo>
                  <a:lnTo>
                    <a:pt x="594" y="594"/>
                  </a:lnTo>
                  <a:close/>
                  <a:moveTo>
                    <a:pt x="498" y="0"/>
                  </a:moveTo>
                  <a:cubicBezTo>
                    <a:pt x="209" y="0"/>
                    <a:pt x="1" y="225"/>
                    <a:pt x="1" y="497"/>
                  </a:cubicBezTo>
                  <a:lnTo>
                    <a:pt x="1" y="8423"/>
                  </a:lnTo>
                  <a:cubicBezTo>
                    <a:pt x="1" y="8696"/>
                    <a:pt x="209" y="8920"/>
                    <a:pt x="498" y="8920"/>
                  </a:cubicBezTo>
                  <a:lnTo>
                    <a:pt x="2584" y="8920"/>
                  </a:lnTo>
                  <a:cubicBezTo>
                    <a:pt x="2856" y="8920"/>
                    <a:pt x="3081" y="8696"/>
                    <a:pt x="3081" y="8423"/>
                  </a:cubicBezTo>
                  <a:lnTo>
                    <a:pt x="3081" y="497"/>
                  </a:lnTo>
                  <a:cubicBezTo>
                    <a:pt x="3081" y="225"/>
                    <a:pt x="2856" y="0"/>
                    <a:pt x="2584" y="0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1"/>
            <p:cNvSpPr/>
            <p:nvPr/>
          </p:nvSpPr>
          <p:spPr>
            <a:xfrm>
              <a:off x="3312050" y="3442275"/>
              <a:ext cx="77025" cy="275175"/>
            </a:xfrm>
            <a:custGeom>
              <a:avLst/>
              <a:gdLst/>
              <a:ahLst/>
              <a:cxnLst/>
              <a:rect l="l" t="t" r="r" b="b"/>
              <a:pathLst>
                <a:path w="3081" h="11007" extrusionOk="0">
                  <a:moveTo>
                    <a:pt x="2487" y="594"/>
                  </a:moveTo>
                  <a:lnTo>
                    <a:pt x="2487" y="10413"/>
                  </a:lnTo>
                  <a:lnTo>
                    <a:pt x="594" y="10413"/>
                  </a:lnTo>
                  <a:lnTo>
                    <a:pt x="594" y="594"/>
                  </a:lnTo>
                  <a:close/>
                  <a:moveTo>
                    <a:pt x="497" y="0"/>
                  </a:moveTo>
                  <a:cubicBezTo>
                    <a:pt x="225" y="0"/>
                    <a:pt x="0" y="225"/>
                    <a:pt x="0" y="498"/>
                  </a:cubicBezTo>
                  <a:lnTo>
                    <a:pt x="0" y="10509"/>
                  </a:lnTo>
                  <a:cubicBezTo>
                    <a:pt x="0" y="10782"/>
                    <a:pt x="225" y="11006"/>
                    <a:pt x="497" y="11006"/>
                  </a:cubicBezTo>
                  <a:lnTo>
                    <a:pt x="2583" y="11006"/>
                  </a:lnTo>
                  <a:cubicBezTo>
                    <a:pt x="2872" y="11006"/>
                    <a:pt x="3080" y="10782"/>
                    <a:pt x="3080" y="10509"/>
                  </a:cubicBezTo>
                  <a:lnTo>
                    <a:pt x="3080" y="498"/>
                  </a:lnTo>
                  <a:cubicBezTo>
                    <a:pt x="3080" y="241"/>
                    <a:pt x="2840" y="0"/>
                    <a:pt x="2583" y="0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1"/>
            <p:cNvSpPr/>
            <p:nvPr/>
          </p:nvSpPr>
          <p:spPr>
            <a:xfrm>
              <a:off x="3416725" y="3390525"/>
              <a:ext cx="77425" cy="326925"/>
            </a:xfrm>
            <a:custGeom>
              <a:avLst/>
              <a:gdLst/>
              <a:ahLst/>
              <a:cxnLst/>
              <a:rect l="l" t="t" r="r" b="b"/>
              <a:pathLst>
                <a:path w="3097" h="13077" extrusionOk="0">
                  <a:moveTo>
                    <a:pt x="2487" y="610"/>
                  </a:moveTo>
                  <a:lnTo>
                    <a:pt x="2487" y="12483"/>
                  </a:lnTo>
                  <a:lnTo>
                    <a:pt x="610" y="12483"/>
                  </a:lnTo>
                  <a:lnTo>
                    <a:pt x="610" y="610"/>
                  </a:lnTo>
                  <a:close/>
                  <a:moveTo>
                    <a:pt x="498" y="1"/>
                  </a:moveTo>
                  <a:cubicBezTo>
                    <a:pt x="225" y="1"/>
                    <a:pt x="0" y="225"/>
                    <a:pt x="0" y="498"/>
                  </a:cubicBezTo>
                  <a:lnTo>
                    <a:pt x="0" y="12579"/>
                  </a:lnTo>
                  <a:cubicBezTo>
                    <a:pt x="0" y="12852"/>
                    <a:pt x="225" y="13076"/>
                    <a:pt x="498" y="13076"/>
                  </a:cubicBezTo>
                  <a:lnTo>
                    <a:pt x="2583" y="13076"/>
                  </a:lnTo>
                  <a:cubicBezTo>
                    <a:pt x="2872" y="13076"/>
                    <a:pt x="3097" y="12852"/>
                    <a:pt x="3097" y="12579"/>
                  </a:cubicBezTo>
                  <a:lnTo>
                    <a:pt x="3097" y="498"/>
                  </a:lnTo>
                  <a:cubicBezTo>
                    <a:pt x="3097" y="225"/>
                    <a:pt x="2856" y="1"/>
                    <a:pt x="2583" y="1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1"/>
            <p:cNvSpPr/>
            <p:nvPr/>
          </p:nvSpPr>
          <p:spPr>
            <a:xfrm>
              <a:off x="3102275" y="3215650"/>
              <a:ext cx="391075" cy="190150"/>
            </a:xfrm>
            <a:custGeom>
              <a:avLst/>
              <a:gdLst/>
              <a:ahLst/>
              <a:cxnLst/>
              <a:rect l="l" t="t" r="r" b="b"/>
              <a:pathLst>
                <a:path w="15643" h="7606" extrusionOk="0">
                  <a:moveTo>
                    <a:pt x="12867" y="1"/>
                  </a:moveTo>
                  <a:cubicBezTo>
                    <a:pt x="12707" y="1"/>
                    <a:pt x="12562" y="145"/>
                    <a:pt x="12562" y="306"/>
                  </a:cubicBezTo>
                  <a:cubicBezTo>
                    <a:pt x="12562" y="466"/>
                    <a:pt x="12707" y="594"/>
                    <a:pt x="12867" y="594"/>
                  </a:cubicBezTo>
                  <a:lnTo>
                    <a:pt x="14520" y="594"/>
                  </a:lnTo>
                  <a:cubicBezTo>
                    <a:pt x="7112" y="6676"/>
                    <a:pt x="1008" y="6965"/>
                    <a:pt x="361" y="6965"/>
                  </a:cubicBezTo>
                  <a:cubicBezTo>
                    <a:pt x="327" y="6965"/>
                    <a:pt x="308" y="6964"/>
                    <a:pt x="305" y="6964"/>
                  </a:cubicBezTo>
                  <a:cubicBezTo>
                    <a:pt x="145" y="6964"/>
                    <a:pt x="0" y="7076"/>
                    <a:pt x="0" y="7252"/>
                  </a:cubicBezTo>
                  <a:cubicBezTo>
                    <a:pt x="0" y="7461"/>
                    <a:pt x="145" y="7605"/>
                    <a:pt x="305" y="7605"/>
                  </a:cubicBezTo>
                  <a:lnTo>
                    <a:pt x="353" y="7605"/>
                  </a:lnTo>
                  <a:cubicBezTo>
                    <a:pt x="1011" y="7605"/>
                    <a:pt x="7188" y="7413"/>
                    <a:pt x="14873" y="1140"/>
                  </a:cubicBezTo>
                  <a:lnTo>
                    <a:pt x="14873" y="1140"/>
                  </a:lnTo>
                  <a:lnTo>
                    <a:pt x="14472" y="2921"/>
                  </a:lnTo>
                  <a:cubicBezTo>
                    <a:pt x="14423" y="3081"/>
                    <a:pt x="14520" y="3242"/>
                    <a:pt x="14680" y="3290"/>
                  </a:cubicBezTo>
                  <a:lnTo>
                    <a:pt x="14744" y="3290"/>
                  </a:lnTo>
                  <a:cubicBezTo>
                    <a:pt x="14889" y="3290"/>
                    <a:pt x="15001" y="3193"/>
                    <a:pt x="15049" y="3049"/>
                  </a:cubicBezTo>
                  <a:lnTo>
                    <a:pt x="15643" y="386"/>
                  </a:lnTo>
                  <a:lnTo>
                    <a:pt x="15643" y="306"/>
                  </a:lnTo>
                  <a:lnTo>
                    <a:pt x="15643" y="274"/>
                  </a:lnTo>
                  <a:cubicBezTo>
                    <a:pt x="15643" y="257"/>
                    <a:pt x="15643" y="225"/>
                    <a:pt x="15627" y="193"/>
                  </a:cubicBezTo>
                  <a:cubicBezTo>
                    <a:pt x="15627" y="177"/>
                    <a:pt x="15611" y="161"/>
                    <a:pt x="15579" y="113"/>
                  </a:cubicBezTo>
                  <a:lnTo>
                    <a:pt x="15562" y="97"/>
                  </a:lnTo>
                  <a:lnTo>
                    <a:pt x="15498" y="33"/>
                  </a:lnTo>
                  <a:cubicBezTo>
                    <a:pt x="15482" y="17"/>
                    <a:pt x="15466" y="17"/>
                    <a:pt x="15450" y="1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1"/>
            <p:cNvSpPr/>
            <p:nvPr/>
          </p:nvSpPr>
          <p:spPr>
            <a:xfrm>
              <a:off x="5887025" y="3764750"/>
              <a:ext cx="99075" cy="99075"/>
            </a:xfrm>
            <a:custGeom>
              <a:avLst/>
              <a:gdLst/>
              <a:ahLst/>
              <a:cxnLst/>
              <a:rect l="l" t="t" r="r" b="b"/>
              <a:pathLst>
                <a:path w="3963" h="3963" extrusionOk="0">
                  <a:moveTo>
                    <a:pt x="1973" y="578"/>
                  </a:moveTo>
                  <a:cubicBezTo>
                    <a:pt x="2743" y="578"/>
                    <a:pt x="3369" y="1204"/>
                    <a:pt x="3369" y="1958"/>
                  </a:cubicBezTo>
                  <a:cubicBezTo>
                    <a:pt x="3369" y="2728"/>
                    <a:pt x="2743" y="3337"/>
                    <a:pt x="1973" y="3337"/>
                  </a:cubicBezTo>
                  <a:cubicBezTo>
                    <a:pt x="1219" y="3337"/>
                    <a:pt x="594" y="2712"/>
                    <a:pt x="594" y="1958"/>
                  </a:cubicBezTo>
                  <a:cubicBezTo>
                    <a:pt x="594" y="1204"/>
                    <a:pt x="1219" y="578"/>
                    <a:pt x="1973" y="578"/>
                  </a:cubicBezTo>
                  <a:close/>
                  <a:moveTo>
                    <a:pt x="1973" y="0"/>
                  </a:moveTo>
                  <a:cubicBezTo>
                    <a:pt x="898" y="0"/>
                    <a:pt x="0" y="883"/>
                    <a:pt x="0" y="1974"/>
                  </a:cubicBezTo>
                  <a:cubicBezTo>
                    <a:pt x="0" y="3065"/>
                    <a:pt x="882" y="3963"/>
                    <a:pt x="1973" y="3963"/>
                  </a:cubicBezTo>
                  <a:cubicBezTo>
                    <a:pt x="3080" y="3963"/>
                    <a:pt x="3963" y="3081"/>
                    <a:pt x="3963" y="1974"/>
                  </a:cubicBezTo>
                  <a:cubicBezTo>
                    <a:pt x="3963" y="883"/>
                    <a:pt x="3064" y="0"/>
                    <a:pt x="1973" y="0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1"/>
            <p:cNvSpPr/>
            <p:nvPr/>
          </p:nvSpPr>
          <p:spPr>
            <a:xfrm>
              <a:off x="5843700" y="3871425"/>
              <a:ext cx="185725" cy="68625"/>
            </a:xfrm>
            <a:custGeom>
              <a:avLst/>
              <a:gdLst/>
              <a:ahLst/>
              <a:cxnLst/>
              <a:rect l="l" t="t" r="r" b="b"/>
              <a:pathLst>
                <a:path w="7429" h="2745" extrusionOk="0">
                  <a:moveTo>
                    <a:pt x="3706" y="1"/>
                  </a:moveTo>
                  <a:cubicBezTo>
                    <a:pt x="1974" y="1"/>
                    <a:pt x="482" y="1156"/>
                    <a:pt x="0" y="2744"/>
                  </a:cubicBezTo>
                  <a:lnTo>
                    <a:pt x="642" y="2744"/>
                  </a:lnTo>
                  <a:cubicBezTo>
                    <a:pt x="1107" y="1509"/>
                    <a:pt x="2311" y="594"/>
                    <a:pt x="3706" y="594"/>
                  </a:cubicBezTo>
                  <a:cubicBezTo>
                    <a:pt x="5118" y="594"/>
                    <a:pt x="6321" y="1509"/>
                    <a:pt x="6787" y="2744"/>
                  </a:cubicBezTo>
                  <a:lnTo>
                    <a:pt x="7428" y="2744"/>
                  </a:lnTo>
                  <a:cubicBezTo>
                    <a:pt x="6947" y="1156"/>
                    <a:pt x="5455" y="1"/>
                    <a:pt x="3706" y="1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1"/>
            <p:cNvSpPr/>
            <p:nvPr/>
          </p:nvSpPr>
          <p:spPr>
            <a:xfrm>
              <a:off x="3279550" y="3827325"/>
              <a:ext cx="241875" cy="113125"/>
            </a:xfrm>
            <a:custGeom>
              <a:avLst/>
              <a:gdLst/>
              <a:ahLst/>
              <a:cxnLst/>
              <a:rect l="l" t="t" r="r" b="b"/>
              <a:pathLst>
                <a:path w="9675" h="4525" extrusionOk="0">
                  <a:moveTo>
                    <a:pt x="3469" y="1"/>
                  </a:moveTo>
                  <a:cubicBezTo>
                    <a:pt x="3389" y="1"/>
                    <a:pt x="3312" y="25"/>
                    <a:pt x="3257" y="80"/>
                  </a:cubicBezTo>
                  <a:lnTo>
                    <a:pt x="81" y="3193"/>
                  </a:lnTo>
                  <a:cubicBezTo>
                    <a:pt x="17" y="3241"/>
                    <a:pt x="1" y="3321"/>
                    <a:pt x="1" y="3401"/>
                  </a:cubicBezTo>
                  <a:cubicBezTo>
                    <a:pt x="1" y="3481"/>
                    <a:pt x="33" y="3562"/>
                    <a:pt x="81" y="3626"/>
                  </a:cubicBezTo>
                  <a:lnTo>
                    <a:pt x="995" y="4524"/>
                  </a:lnTo>
                  <a:lnTo>
                    <a:pt x="1862" y="4524"/>
                  </a:lnTo>
                  <a:lnTo>
                    <a:pt x="706" y="3433"/>
                  </a:lnTo>
                  <a:lnTo>
                    <a:pt x="3161" y="1043"/>
                  </a:lnTo>
                  <a:lnTo>
                    <a:pt x="3161" y="1957"/>
                  </a:lnTo>
                  <a:cubicBezTo>
                    <a:pt x="3161" y="2118"/>
                    <a:pt x="3305" y="2262"/>
                    <a:pt x="3466" y="2262"/>
                  </a:cubicBezTo>
                  <a:cubicBezTo>
                    <a:pt x="5568" y="2262"/>
                    <a:pt x="7493" y="3145"/>
                    <a:pt x="8857" y="4524"/>
                  </a:cubicBezTo>
                  <a:lnTo>
                    <a:pt x="9675" y="4524"/>
                  </a:lnTo>
                  <a:cubicBezTo>
                    <a:pt x="8231" y="2824"/>
                    <a:pt x="6129" y="1717"/>
                    <a:pt x="3771" y="1636"/>
                  </a:cubicBezTo>
                  <a:lnTo>
                    <a:pt x="3771" y="305"/>
                  </a:lnTo>
                  <a:cubicBezTo>
                    <a:pt x="3771" y="177"/>
                    <a:pt x="3691" y="80"/>
                    <a:pt x="3578" y="16"/>
                  </a:cubicBezTo>
                  <a:cubicBezTo>
                    <a:pt x="3543" y="6"/>
                    <a:pt x="3506" y="1"/>
                    <a:pt x="3469" y="1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1"/>
            <p:cNvSpPr/>
            <p:nvPr/>
          </p:nvSpPr>
          <p:spPr>
            <a:xfrm>
              <a:off x="3360575" y="3937625"/>
              <a:ext cx="31700" cy="2425"/>
            </a:xfrm>
            <a:custGeom>
              <a:avLst/>
              <a:gdLst/>
              <a:ahLst/>
              <a:cxnLst/>
              <a:rect l="l" t="t" r="r" b="b"/>
              <a:pathLst>
                <a:path w="1268" h="97" extrusionOk="0">
                  <a:moveTo>
                    <a:pt x="225" y="0"/>
                  </a:moveTo>
                  <a:cubicBezTo>
                    <a:pt x="129" y="0"/>
                    <a:pt x="64" y="32"/>
                    <a:pt x="0" y="96"/>
                  </a:cubicBezTo>
                  <a:lnTo>
                    <a:pt x="1268" y="96"/>
                  </a:lnTo>
                  <a:cubicBezTo>
                    <a:pt x="915" y="32"/>
                    <a:pt x="578" y="0"/>
                    <a:pt x="225" y="0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1"/>
            <p:cNvSpPr/>
            <p:nvPr/>
          </p:nvSpPr>
          <p:spPr>
            <a:xfrm>
              <a:off x="2632600" y="3682125"/>
              <a:ext cx="141600" cy="141600"/>
            </a:xfrm>
            <a:custGeom>
              <a:avLst/>
              <a:gdLst/>
              <a:ahLst/>
              <a:cxnLst/>
              <a:rect l="l" t="t" r="r" b="b"/>
              <a:pathLst>
                <a:path w="5664" h="5664" extrusionOk="0">
                  <a:moveTo>
                    <a:pt x="2808" y="1573"/>
                  </a:moveTo>
                  <a:cubicBezTo>
                    <a:pt x="3097" y="2118"/>
                    <a:pt x="3530" y="2551"/>
                    <a:pt x="4075" y="2840"/>
                  </a:cubicBezTo>
                  <a:cubicBezTo>
                    <a:pt x="3530" y="3097"/>
                    <a:pt x="3097" y="3562"/>
                    <a:pt x="2808" y="4107"/>
                  </a:cubicBezTo>
                  <a:cubicBezTo>
                    <a:pt x="2535" y="3562"/>
                    <a:pt x="2086" y="3113"/>
                    <a:pt x="1541" y="2840"/>
                  </a:cubicBezTo>
                  <a:cubicBezTo>
                    <a:pt x="2086" y="2551"/>
                    <a:pt x="2535" y="2118"/>
                    <a:pt x="2808" y="1573"/>
                  </a:cubicBezTo>
                  <a:close/>
                  <a:moveTo>
                    <a:pt x="2824" y="0"/>
                  </a:moveTo>
                  <a:cubicBezTo>
                    <a:pt x="2664" y="0"/>
                    <a:pt x="2535" y="145"/>
                    <a:pt x="2535" y="305"/>
                  </a:cubicBezTo>
                  <a:cubicBezTo>
                    <a:pt x="2535" y="1541"/>
                    <a:pt x="1525" y="2535"/>
                    <a:pt x="305" y="2535"/>
                  </a:cubicBezTo>
                  <a:cubicBezTo>
                    <a:pt x="145" y="2535"/>
                    <a:pt x="0" y="2680"/>
                    <a:pt x="0" y="2840"/>
                  </a:cubicBezTo>
                  <a:cubicBezTo>
                    <a:pt x="0" y="3000"/>
                    <a:pt x="145" y="3145"/>
                    <a:pt x="305" y="3145"/>
                  </a:cubicBezTo>
                  <a:cubicBezTo>
                    <a:pt x="1525" y="3145"/>
                    <a:pt x="2535" y="4140"/>
                    <a:pt x="2535" y="5359"/>
                  </a:cubicBezTo>
                  <a:cubicBezTo>
                    <a:pt x="2535" y="5519"/>
                    <a:pt x="2664" y="5664"/>
                    <a:pt x="2824" y="5664"/>
                  </a:cubicBezTo>
                  <a:cubicBezTo>
                    <a:pt x="2985" y="5664"/>
                    <a:pt x="3129" y="5519"/>
                    <a:pt x="3129" y="5359"/>
                  </a:cubicBezTo>
                  <a:cubicBezTo>
                    <a:pt x="3129" y="4140"/>
                    <a:pt x="4140" y="3145"/>
                    <a:pt x="5359" y="3145"/>
                  </a:cubicBezTo>
                  <a:cubicBezTo>
                    <a:pt x="5519" y="3145"/>
                    <a:pt x="5664" y="3000"/>
                    <a:pt x="5664" y="2840"/>
                  </a:cubicBezTo>
                  <a:cubicBezTo>
                    <a:pt x="5664" y="2680"/>
                    <a:pt x="5519" y="2535"/>
                    <a:pt x="5359" y="2535"/>
                  </a:cubicBezTo>
                  <a:cubicBezTo>
                    <a:pt x="4140" y="2535"/>
                    <a:pt x="3129" y="1541"/>
                    <a:pt x="3129" y="305"/>
                  </a:cubicBezTo>
                  <a:cubicBezTo>
                    <a:pt x="3129" y="145"/>
                    <a:pt x="2985" y="0"/>
                    <a:pt x="2824" y="0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1"/>
            <p:cNvSpPr/>
            <p:nvPr/>
          </p:nvSpPr>
          <p:spPr>
            <a:xfrm>
              <a:off x="2213475" y="3003075"/>
              <a:ext cx="141600" cy="141225"/>
            </a:xfrm>
            <a:custGeom>
              <a:avLst/>
              <a:gdLst/>
              <a:ahLst/>
              <a:cxnLst/>
              <a:rect l="l" t="t" r="r" b="b"/>
              <a:pathLst>
                <a:path w="5664" h="5649" extrusionOk="0">
                  <a:moveTo>
                    <a:pt x="2824" y="1557"/>
                  </a:moveTo>
                  <a:cubicBezTo>
                    <a:pt x="3112" y="2102"/>
                    <a:pt x="3546" y="2552"/>
                    <a:pt x="4091" y="2824"/>
                  </a:cubicBezTo>
                  <a:cubicBezTo>
                    <a:pt x="3546" y="3097"/>
                    <a:pt x="3112" y="3546"/>
                    <a:pt x="2824" y="4092"/>
                  </a:cubicBezTo>
                  <a:cubicBezTo>
                    <a:pt x="2551" y="3546"/>
                    <a:pt x="2102" y="3113"/>
                    <a:pt x="1572" y="2824"/>
                  </a:cubicBezTo>
                  <a:cubicBezTo>
                    <a:pt x="2102" y="2552"/>
                    <a:pt x="2567" y="2102"/>
                    <a:pt x="2824" y="1557"/>
                  </a:cubicBezTo>
                  <a:close/>
                  <a:moveTo>
                    <a:pt x="2824" y="1"/>
                  </a:moveTo>
                  <a:cubicBezTo>
                    <a:pt x="2663" y="1"/>
                    <a:pt x="2535" y="129"/>
                    <a:pt x="2535" y="306"/>
                  </a:cubicBezTo>
                  <a:cubicBezTo>
                    <a:pt x="2535" y="1525"/>
                    <a:pt x="1524" y="2520"/>
                    <a:pt x="305" y="2520"/>
                  </a:cubicBezTo>
                  <a:cubicBezTo>
                    <a:pt x="144" y="2520"/>
                    <a:pt x="0" y="2664"/>
                    <a:pt x="0" y="2824"/>
                  </a:cubicBezTo>
                  <a:cubicBezTo>
                    <a:pt x="0" y="2985"/>
                    <a:pt x="144" y="3129"/>
                    <a:pt x="305" y="3129"/>
                  </a:cubicBezTo>
                  <a:cubicBezTo>
                    <a:pt x="1524" y="3129"/>
                    <a:pt x="2535" y="4124"/>
                    <a:pt x="2535" y="5359"/>
                  </a:cubicBezTo>
                  <a:cubicBezTo>
                    <a:pt x="2535" y="5520"/>
                    <a:pt x="2663" y="5648"/>
                    <a:pt x="2824" y="5648"/>
                  </a:cubicBezTo>
                  <a:cubicBezTo>
                    <a:pt x="2984" y="5648"/>
                    <a:pt x="3129" y="5520"/>
                    <a:pt x="3129" y="5359"/>
                  </a:cubicBezTo>
                  <a:cubicBezTo>
                    <a:pt x="3129" y="4124"/>
                    <a:pt x="4139" y="3129"/>
                    <a:pt x="5359" y="3129"/>
                  </a:cubicBezTo>
                  <a:cubicBezTo>
                    <a:pt x="5519" y="3129"/>
                    <a:pt x="5663" y="2985"/>
                    <a:pt x="5663" y="2824"/>
                  </a:cubicBezTo>
                  <a:cubicBezTo>
                    <a:pt x="5663" y="2664"/>
                    <a:pt x="5519" y="2520"/>
                    <a:pt x="5359" y="2520"/>
                  </a:cubicBezTo>
                  <a:cubicBezTo>
                    <a:pt x="4139" y="2520"/>
                    <a:pt x="3129" y="1525"/>
                    <a:pt x="3129" y="306"/>
                  </a:cubicBezTo>
                  <a:cubicBezTo>
                    <a:pt x="3129" y="129"/>
                    <a:pt x="2984" y="1"/>
                    <a:pt x="2824" y="1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1"/>
            <p:cNvSpPr/>
            <p:nvPr/>
          </p:nvSpPr>
          <p:spPr>
            <a:xfrm>
              <a:off x="1213150" y="3586650"/>
              <a:ext cx="141600" cy="141225"/>
            </a:xfrm>
            <a:custGeom>
              <a:avLst/>
              <a:gdLst/>
              <a:ahLst/>
              <a:cxnLst/>
              <a:rect l="l" t="t" r="r" b="b"/>
              <a:pathLst>
                <a:path w="5664" h="5649" extrusionOk="0">
                  <a:moveTo>
                    <a:pt x="2840" y="1557"/>
                  </a:moveTo>
                  <a:cubicBezTo>
                    <a:pt x="3113" y="2103"/>
                    <a:pt x="3562" y="2552"/>
                    <a:pt x="4092" y="2825"/>
                  </a:cubicBezTo>
                  <a:cubicBezTo>
                    <a:pt x="3562" y="3113"/>
                    <a:pt x="3113" y="3547"/>
                    <a:pt x="2840" y="4092"/>
                  </a:cubicBezTo>
                  <a:cubicBezTo>
                    <a:pt x="2552" y="3547"/>
                    <a:pt x="2118" y="3113"/>
                    <a:pt x="1573" y="2825"/>
                  </a:cubicBezTo>
                  <a:cubicBezTo>
                    <a:pt x="2102" y="2552"/>
                    <a:pt x="2552" y="2103"/>
                    <a:pt x="2840" y="1557"/>
                  </a:cubicBezTo>
                  <a:close/>
                  <a:moveTo>
                    <a:pt x="2840" y="1"/>
                  </a:moveTo>
                  <a:cubicBezTo>
                    <a:pt x="2680" y="1"/>
                    <a:pt x="2536" y="145"/>
                    <a:pt x="2536" y="306"/>
                  </a:cubicBezTo>
                  <a:cubicBezTo>
                    <a:pt x="2536" y="1525"/>
                    <a:pt x="1525" y="2520"/>
                    <a:pt x="305" y="2520"/>
                  </a:cubicBezTo>
                  <a:cubicBezTo>
                    <a:pt x="145" y="2520"/>
                    <a:pt x="1" y="2664"/>
                    <a:pt x="1" y="2825"/>
                  </a:cubicBezTo>
                  <a:cubicBezTo>
                    <a:pt x="1" y="2985"/>
                    <a:pt x="145" y="3129"/>
                    <a:pt x="305" y="3129"/>
                  </a:cubicBezTo>
                  <a:cubicBezTo>
                    <a:pt x="1525" y="3129"/>
                    <a:pt x="2536" y="4124"/>
                    <a:pt x="2536" y="5360"/>
                  </a:cubicBezTo>
                  <a:cubicBezTo>
                    <a:pt x="2536" y="5520"/>
                    <a:pt x="2680" y="5648"/>
                    <a:pt x="2840" y="5648"/>
                  </a:cubicBezTo>
                  <a:cubicBezTo>
                    <a:pt x="3001" y="5648"/>
                    <a:pt x="3129" y="5520"/>
                    <a:pt x="3129" y="5360"/>
                  </a:cubicBezTo>
                  <a:cubicBezTo>
                    <a:pt x="3129" y="4124"/>
                    <a:pt x="4140" y="3129"/>
                    <a:pt x="5359" y="3129"/>
                  </a:cubicBezTo>
                  <a:cubicBezTo>
                    <a:pt x="5520" y="3129"/>
                    <a:pt x="5664" y="2985"/>
                    <a:pt x="5664" y="2825"/>
                  </a:cubicBezTo>
                  <a:cubicBezTo>
                    <a:pt x="5664" y="2664"/>
                    <a:pt x="5520" y="2520"/>
                    <a:pt x="5359" y="2520"/>
                  </a:cubicBezTo>
                  <a:cubicBezTo>
                    <a:pt x="4140" y="2520"/>
                    <a:pt x="3129" y="1525"/>
                    <a:pt x="3129" y="306"/>
                  </a:cubicBezTo>
                  <a:cubicBezTo>
                    <a:pt x="3129" y="145"/>
                    <a:pt x="3001" y="1"/>
                    <a:pt x="2840" y="1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1"/>
            <p:cNvSpPr/>
            <p:nvPr/>
          </p:nvSpPr>
          <p:spPr>
            <a:xfrm>
              <a:off x="4744325" y="3168725"/>
              <a:ext cx="141600" cy="141625"/>
            </a:xfrm>
            <a:custGeom>
              <a:avLst/>
              <a:gdLst/>
              <a:ahLst/>
              <a:cxnLst/>
              <a:rect l="l" t="t" r="r" b="b"/>
              <a:pathLst>
                <a:path w="5664" h="5665" extrusionOk="0">
                  <a:moveTo>
                    <a:pt x="2824" y="1573"/>
                  </a:moveTo>
                  <a:cubicBezTo>
                    <a:pt x="3113" y="2118"/>
                    <a:pt x="3546" y="2552"/>
                    <a:pt x="4091" y="2840"/>
                  </a:cubicBezTo>
                  <a:cubicBezTo>
                    <a:pt x="3546" y="3113"/>
                    <a:pt x="3113" y="3562"/>
                    <a:pt x="2824" y="4108"/>
                  </a:cubicBezTo>
                  <a:cubicBezTo>
                    <a:pt x="2551" y="3562"/>
                    <a:pt x="2102" y="3113"/>
                    <a:pt x="1572" y="2840"/>
                  </a:cubicBezTo>
                  <a:cubicBezTo>
                    <a:pt x="2102" y="2552"/>
                    <a:pt x="2551" y="2118"/>
                    <a:pt x="2824" y="1573"/>
                  </a:cubicBezTo>
                  <a:close/>
                  <a:moveTo>
                    <a:pt x="2824" y="1"/>
                  </a:moveTo>
                  <a:cubicBezTo>
                    <a:pt x="2663" y="1"/>
                    <a:pt x="2535" y="145"/>
                    <a:pt x="2535" y="306"/>
                  </a:cubicBezTo>
                  <a:cubicBezTo>
                    <a:pt x="2535" y="1541"/>
                    <a:pt x="1524" y="2536"/>
                    <a:pt x="305" y="2536"/>
                  </a:cubicBezTo>
                  <a:cubicBezTo>
                    <a:pt x="145" y="2536"/>
                    <a:pt x="0" y="2680"/>
                    <a:pt x="0" y="2840"/>
                  </a:cubicBezTo>
                  <a:cubicBezTo>
                    <a:pt x="0" y="3001"/>
                    <a:pt x="145" y="3145"/>
                    <a:pt x="305" y="3145"/>
                  </a:cubicBezTo>
                  <a:cubicBezTo>
                    <a:pt x="1524" y="3145"/>
                    <a:pt x="2535" y="4140"/>
                    <a:pt x="2535" y="5359"/>
                  </a:cubicBezTo>
                  <a:cubicBezTo>
                    <a:pt x="2535" y="5520"/>
                    <a:pt x="2663" y="5664"/>
                    <a:pt x="2824" y="5664"/>
                  </a:cubicBezTo>
                  <a:cubicBezTo>
                    <a:pt x="2984" y="5664"/>
                    <a:pt x="3129" y="5520"/>
                    <a:pt x="3129" y="5359"/>
                  </a:cubicBezTo>
                  <a:cubicBezTo>
                    <a:pt x="3129" y="4140"/>
                    <a:pt x="4139" y="3145"/>
                    <a:pt x="5359" y="3145"/>
                  </a:cubicBezTo>
                  <a:cubicBezTo>
                    <a:pt x="5519" y="3145"/>
                    <a:pt x="5664" y="3001"/>
                    <a:pt x="5664" y="2840"/>
                  </a:cubicBezTo>
                  <a:cubicBezTo>
                    <a:pt x="5664" y="2680"/>
                    <a:pt x="5519" y="2536"/>
                    <a:pt x="5359" y="2536"/>
                  </a:cubicBezTo>
                  <a:cubicBezTo>
                    <a:pt x="4139" y="2536"/>
                    <a:pt x="3129" y="1541"/>
                    <a:pt x="3129" y="306"/>
                  </a:cubicBezTo>
                  <a:cubicBezTo>
                    <a:pt x="3129" y="145"/>
                    <a:pt x="2984" y="1"/>
                    <a:pt x="2824" y="1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1"/>
            <p:cNvSpPr/>
            <p:nvPr/>
          </p:nvSpPr>
          <p:spPr>
            <a:xfrm>
              <a:off x="571825" y="3665675"/>
              <a:ext cx="338125" cy="274775"/>
            </a:xfrm>
            <a:custGeom>
              <a:avLst/>
              <a:gdLst/>
              <a:ahLst/>
              <a:cxnLst/>
              <a:rect l="l" t="t" r="r" b="b"/>
              <a:pathLst>
                <a:path w="13525" h="10991" extrusionOk="0">
                  <a:moveTo>
                    <a:pt x="6770" y="1"/>
                  </a:moveTo>
                  <a:cubicBezTo>
                    <a:pt x="6610" y="1"/>
                    <a:pt x="6466" y="145"/>
                    <a:pt x="6466" y="305"/>
                  </a:cubicBezTo>
                  <a:cubicBezTo>
                    <a:pt x="6466" y="3723"/>
                    <a:pt x="3706" y="6466"/>
                    <a:pt x="305" y="6466"/>
                  </a:cubicBezTo>
                  <a:cubicBezTo>
                    <a:pt x="145" y="6466"/>
                    <a:pt x="0" y="6610"/>
                    <a:pt x="0" y="6771"/>
                  </a:cubicBezTo>
                  <a:cubicBezTo>
                    <a:pt x="0" y="6931"/>
                    <a:pt x="145" y="7060"/>
                    <a:pt x="305" y="7060"/>
                  </a:cubicBezTo>
                  <a:cubicBezTo>
                    <a:pt x="2920" y="7060"/>
                    <a:pt x="5134" y="8696"/>
                    <a:pt x="6049" y="10990"/>
                  </a:cubicBezTo>
                  <a:lnTo>
                    <a:pt x="6690" y="10990"/>
                  </a:lnTo>
                  <a:cubicBezTo>
                    <a:pt x="5984" y="8985"/>
                    <a:pt x="4332" y="7413"/>
                    <a:pt x="2294" y="6771"/>
                  </a:cubicBezTo>
                  <a:cubicBezTo>
                    <a:pt x="4428" y="6097"/>
                    <a:pt x="6113" y="4412"/>
                    <a:pt x="6770" y="2295"/>
                  </a:cubicBezTo>
                  <a:cubicBezTo>
                    <a:pt x="7428" y="4412"/>
                    <a:pt x="9113" y="6097"/>
                    <a:pt x="11247" y="6771"/>
                  </a:cubicBezTo>
                  <a:cubicBezTo>
                    <a:pt x="9193" y="7413"/>
                    <a:pt x="7573" y="8969"/>
                    <a:pt x="6851" y="10990"/>
                  </a:cubicBezTo>
                  <a:lnTo>
                    <a:pt x="7492" y="10990"/>
                  </a:lnTo>
                  <a:cubicBezTo>
                    <a:pt x="8391" y="8696"/>
                    <a:pt x="10621" y="7060"/>
                    <a:pt x="13220" y="7060"/>
                  </a:cubicBezTo>
                  <a:cubicBezTo>
                    <a:pt x="13380" y="7060"/>
                    <a:pt x="13525" y="6931"/>
                    <a:pt x="13525" y="6771"/>
                  </a:cubicBezTo>
                  <a:cubicBezTo>
                    <a:pt x="13525" y="6610"/>
                    <a:pt x="13380" y="6466"/>
                    <a:pt x="13220" y="6466"/>
                  </a:cubicBezTo>
                  <a:cubicBezTo>
                    <a:pt x="9819" y="6466"/>
                    <a:pt x="7075" y="3691"/>
                    <a:pt x="7075" y="305"/>
                  </a:cubicBezTo>
                  <a:cubicBezTo>
                    <a:pt x="7075" y="145"/>
                    <a:pt x="6931" y="1"/>
                    <a:pt x="6770" y="1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1"/>
            <p:cNvSpPr/>
            <p:nvPr/>
          </p:nvSpPr>
          <p:spPr>
            <a:xfrm>
              <a:off x="235300" y="2602000"/>
              <a:ext cx="516225" cy="544300"/>
            </a:xfrm>
            <a:custGeom>
              <a:avLst/>
              <a:gdLst/>
              <a:ahLst/>
              <a:cxnLst/>
              <a:rect l="l" t="t" r="r" b="b"/>
              <a:pathLst>
                <a:path w="20649" h="21772" extrusionOk="0">
                  <a:moveTo>
                    <a:pt x="9755" y="2840"/>
                  </a:moveTo>
                  <a:cubicBezTo>
                    <a:pt x="10718" y="6819"/>
                    <a:pt x="13830" y="9947"/>
                    <a:pt x="17809" y="10894"/>
                  </a:cubicBezTo>
                  <a:cubicBezTo>
                    <a:pt x="13830" y="11856"/>
                    <a:pt x="10702" y="14953"/>
                    <a:pt x="9755" y="18932"/>
                  </a:cubicBezTo>
                  <a:cubicBezTo>
                    <a:pt x="8793" y="14953"/>
                    <a:pt x="5696" y="11824"/>
                    <a:pt x="1717" y="10894"/>
                  </a:cubicBezTo>
                  <a:cubicBezTo>
                    <a:pt x="5696" y="9947"/>
                    <a:pt x="8825" y="6819"/>
                    <a:pt x="9755" y="2840"/>
                  </a:cubicBezTo>
                  <a:close/>
                  <a:moveTo>
                    <a:pt x="9755" y="0"/>
                  </a:moveTo>
                  <a:cubicBezTo>
                    <a:pt x="9595" y="0"/>
                    <a:pt x="9466" y="129"/>
                    <a:pt x="9466" y="289"/>
                  </a:cubicBezTo>
                  <a:cubicBezTo>
                    <a:pt x="9466" y="5696"/>
                    <a:pt x="5295" y="10140"/>
                    <a:pt x="1" y="10541"/>
                  </a:cubicBezTo>
                  <a:lnTo>
                    <a:pt x="1" y="11231"/>
                  </a:lnTo>
                  <a:cubicBezTo>
                    <a:pt x="5295" y="11648"/>
                    <a:pt x="9466" y="16076"/>
                    <a:pt x="9466" y="21466"/>
                  </a:cubicBezTo>
                  <a:cubicBezTo>
                    <a:pt x="9466" y="21643"/>
                    <a:pt x="9595" y="21771"/>
                    <a:pt x="9755" y="21771"/>
                  </a:cubicBezTo>
                  <a:cubicBezTo>
                    <a:pt x="9916" y="21771"/>
                    <a:pt x="10060" y="21643"/>
                    <a:pt x="10060" y="21466"/>
                  </a:cubicBezTo>
                  <a:cubicBezTo>
                    <a:pt x="10060" y="15803"/>
                    <a:pt x="14664" y="11183"/>
                    <a:pt x="20344" y="11183"/>
                  </a:cubicBezTo>
                  <a:cubicBezTo>
                    <a:pt x="20504" y="11183"/>
                    <a:pt x="20649" y="11038"/>
                    <a:pt x="20649" y="10878"/>
                  </a:cubicBezTo>
                  <a:cubicBezTo>
                    <a:pt x="20649" y="10717"/>
                    <a:pt x="20504" y="10589"/>
                    <a:pt x="20344" y="10589"/>
                  </a:cubicBezTo>
                  <a:cubicBezTo>
                    <a:pt x="14680" y="10589"/>
                    <a:pt x="10060" y="5968"/>
                    <a:pt x="10060" y="289"/>
                  </a:cubicBezTo>
                  <a:cubicBezTo>
                    <a:pt x="10060" y="129"/>
                    <a:pt x="9916" y="0"/>
                    <a:pt x="9755" y="0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1"/>
            <p:cNvSpPr/>
            <p:nvPr/>
          </p:nvSpPr>
          <p:spPr>
            <a:xfrm>
              <a:off x="823300" y="3406175"/>
              <a:ext cx="65000" cy="65000"/>
            </a:xfrm>
            <a:custGeom>
              <a:avLst/>
              <a:gdLst/>
              <a:ahLst/>
              <a:cxnLst/>
              <a:rect l="l" t="t" r="r" b="b"/>
              <a:pathLst>
                <a:path w="2600" h="2600" extrusionOk="0">
                  <a:moveTo>
                    <a:pt x="1300" y="626"/>
                  </a:moveTo>
                  <a:cubicBezTo>
                    <a:pt x="1701" y="626"/>
                    <a:pt x="2006" y="947"/>
                    <a:pt x="2006" y="1316"/>
                  </a:cubicBezTo>
                  <a:cubicBezTo>
                    <a:pt x="2006" y="1701"/>
                    <a:pt x="1701" y="2022"/>
                    <a:pt x="1300" y="2022"/>
                  </a:cubicBezTo>
                  <a:cubicBezTo>
                    <a:pt x="899" y="2022"/>
                    <a:pt x="594" y="1701"/>
                    <a:pt x="594" y="1316"/>
                  </a:cubicBezTo>
                  <a:cubicBezTo>
                    <a:pt x="594" y="915"/>
                    <a:pt x="915" y="626"/>
                    <a:pt x="1300" y="626"/>
                  </a:cubicBezTo>
                  <a:close/>
                  <a:moveTo>
                    <a:pt x="1300" y="0"/>
                  </a:moveTo>
                  <a:cubicBezTo>
                    <a:pt x="578" y="0"/>
                    <a:pt x="0" y="578"/>
                    <a:pt x="0" y="1300"/>
                  </a:cubicBezTo>
                  <a:cubicBezTo>
                    <a:pt x="0" y="2022"/>
                    <a:pt x="578" y="2599"/>
                    <a:pt x="1300" y="2599"/>
                  </a:cubicBezTo>
                  <a:cubicBezTo>
                    <a:pt x="2022" y="2599"/>
                    <a:pt x="2599" y="2022"/>
                    <a:pt x="2599" y="1300"/>
                  </a:cubicBezTo>
                  <a:cubicBezTo>
                    <a:pt x="2599" y="578"/>
                    <a:pt x="2022" y="0"/>
                    <a:pt x="1300" y="0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1"/>
            <p:cNvSpPr/>
            <p:nvPr/>
          </p:nvSpPr>
          <p:spPr>
            <a:xfrm>
              <a:off x="2887700" y="3447075"/>
              <a:ext cx="65800" cy="65400"/>
            </a:xfrm>
            <a:custGeom>
              <a:avLst/>
              <a:gdLst/>
              <a:ahLst/>
              <a:cxnLst/>
              <a:rect l="l" t="t" r="r" b="b"/>
              <a:pathLst>
                <a:path w="2632" h="2616" extrusionOk="0">
                  <a:moveTo>
                    <a:pt x="1316" y="627"/>
                  </a:moveTo>
                  <a:cubicBezTo>
                    <a:pt x="1717" y="627"/>
                    <a:pt x="2006" y="947"/>
                    <a:pt x="2006" y="1332"/>
                  </a:cubicBezTo>
                  <a:cubicBezTo>
                    <a:pt x="2038" y="1718"/>
                    <a:pt x="1717" y="2038"/>
                    <a:pt x="1316" y="2038"/>
                  </a:cubicBezTo>
                  <a:cubicBezTo>
                    <a:pt x="915" y="2038"/>
                    <a:pt x="610" y="1718"/>
                    <a:pt x="610" y="1332"/>
                  </a:cubicBezTo>
                  <a:cubicBezTo>
                    <a:pt x="610" y="931"/>
                    <a:pt x="931" y="627"/>
                    <a:pt x="1316" y="627"/>
                  </a:cubicBezTo>
                  <a:close/>
                  <a:moveTo>
                    <a:pt x="1316" y="1"/>
                  </a:moveTo>
                  <a:cubicBezTo>
                    <a:pt x="594" y="1"/>
                    <a:pt x="0" y="578"/>
                    <a:pt x="0" y="1316"/>
                  </a:cubicBezTo>
                  <a:cubicBezTo>
                    <a:pt x="0" y="2038"/>
                    <a:pt x="594" y="2616"/>
                    <a:pt x="1316" y="2616"/>
                  </a:cubicBezTo>
                  <a:cubicBezTo>
                    <a:pt x="2038" y="2616"/>
                    <a:pt x="2615" y="2038"/>
                    <a:pt x="2615" y="1316"/>
                  </a:cubicBezTo>
                  <a:cubicBezTo>
                    <a:pt x="2631" y="611"/>
                    <a:pt x="2038" y="1"/>
                    <a:pt x="1316" y="1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1"/>
            <p:cNvSpPr/>
            <p:nvPr/>
          </p:nvSpPr>
          <p:spPr>
            <a:xfrm>
              <a:off x="5237650" y="3897500"/>
              <a:ext cx="65800" cy="42550"/>
            </a:xfrm>
            <a:custGeom>
              <a:avLst/>
              <a:gdLst/>
              <a:ahLst/>
              <a:cxnLst/>
              <a:rect l="l" t="t" r="r" b="b"/>
              <a:pathLst>
                <a:path w="2632" h="1702" extrusionOk="0">
                  <a:moveTo>
                    <a:pt x="1300" y="1"/>
                  </a:moveTo>
                  <a:cubicBezTo>
                    <a:pt x="578" y="1"/>
                    <a:pt x="1" y="578"/>
                    <a:pt x="1" y="1300"/>
                  </a:cubicBezTo>
                  <a:cubicBezTo>
                    <a:pt x="1" y="1445"/>
                    <a:pt x="17" y="1589"/>
                    <a:pt x="65" y="1701"/>
                  </a:cubicBezTo>
                  <a:lnTo>
                    <a:pt x="723" y="1701"/>
                  </a:lnTo>
                  <a:cubicBezTo>
                    <a:pt x="642" y="1589"/>
                    <a:pt x="610" y="1445"/>
                    <a:pt x="610" y="1300"/>
                  </a:cubicBezTo>
                  <a:cubicBezTo>
                    <a:pt x="610" y="899"/>
                    <a:pt x="931" y="594"/>
                    <a:pt x="1300" y="594"/>
                  </a:cubicBezTo>
                  <a:cubicBezTo>
                    <a:pt x="1701" y="594"/>
                    <a:pt x="2006" y="915"/>
                    <a:pt x="2006" y="1300"/>
                  </a:cubicBezTo>
                  <a:cubicBezTo>
                    <a:pt x="2006" y="1445"/>
                    <a:pt x="1958" y="1589"/>
                    <a:pt x="1878" y="1701"/>
                  </a:cubicBezTo>
                  <a:lnTo>
                    <a:pt x="2552" y="1701"/>
                  </a:lnTo>
                  <a:cubicBezTo>
                    <a:pt x="2584" y="1589"/>
                    <a:pt x="2600" y="1445"/>
                    <a:pt x="2600" y="1300"/>
                  </a:cubicBezTo>
                  <a:cubicBezTo>
                    <a:pt x="2632" y="578"/>
                    <a:pt x="2054" y="1"/>
                    <a:pt x="1300" y="1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1"/>
            <p:cNvSpPr/>
            <p:nvPr/>
          </p:nvSpPr>
          <p:spPr>
            <a:xfrm>
              <a:off x="5783525" y="3623550"/>
              <a:ext cx="65400" cy="65425"/>
            </a:xfrm>
            <a:custGeom>
              <a:avLst/>
              <a:gdLst/>
              <a:ahLst/>
              <a:cxnLst/>
              <a:rect l="l" t="t" r="r" b="b"/>
              <a:pathLst>
                <a:path w="2616" h="2617" extrusionOk="0">
                  <a:moveTo>
                    <a:pt x="1300" y="627"/>
                  </a:moveTo>
                  <a:cubicBezTo>
                    <a:pt x="1701" y="627"/>
                    <a:pt x="2006" y="948"/>
                    <a:pt x="2006" y="1333"/>
                  </a:cubicBezTo>
                  <a:cubicBezTo>
                    <a:pt x="2006" y="1718"/>
                    <a:pt x="1685" y="2039"/>
                    <a:pt x="1300" y="2039"/>
                  </a:cubicBezTo>
                  <a:cubicBezTo>
                    <a:pt x="899" y="2039"/>
                    <a:pt x="610" y="1718"/>
                    <a:pt x="610" y="1333"/>
                  </a:cubicBezTo>
                  <a:cubicBezTo>
                    <a:pt x="610" y="932"/>
                    <a:pt x="931" y="627"/>
                    <a:pt x="1300" y="627"/>
                  </a:cubicBezTo>
                  <a:close/>
                  <a:moveTo>
                    <a:pt x="1300" y="1"/>
                  </a:moveTo>
                  <a:cubicBezTo>
                    <a:pt x="594" y="1"/>
                    <a:pt x="1" y="595"/>
                    <a:pt x="1" y="1317"/>
                  </a:cubicBezTo>
                  <a:cubicBezTo>
                    <a:pt x="1" y="2039"/>
                    <a:pt x="594" y="2616"/>
                    <a:pt x="1300" y="2616"/>
                  </a:cubicBezTo>
                  <a:cubicBezTo>
                    <a:pt x="2022" y="2616"/>
                    <a:pt x="2616" y="2039"/>
                    <a:pt x="2616" y="1317"/>
                  </a:cubicBezTo>
                  <a:cubicBezTo>
                    <a:pt x="2616" y="595"/>
                    <a:pt x="2038" y="1"/>
                    <a:pt x="1300" y="1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1"/>
            <p:cNvSpPr/>
            <p:nvPr/>
          </p:nvSpPr>
          <p:spPr>
            <a:xfrm>
              <a:off x="1723325" y="3715400"/>
              <a:ext cx="49375" cy="87075"/>
            </a:xfrm>
            <a:custGeom>
              <a:avLst/>
              <a:gdLst/>
              <a:ahLst/>
              <a:cxnLst/>
              <a:rect l="l" t="t" r="r" b="b"/>
              <a:pathLst>
                <a:path w="1975" h="3483" extrusionOk="0">
                  <a:moveTo>
                    <a:pt x="931" y="643"/>
                  </a:moveTo>
                  <a:lnTo>
                    <a:pt x="931" y="1493"/>
                  </a:lnTo>
                  <a:cubicBezTo>
                    <a:pt x="803" y="1445"/>
                    <a:pt x="691" y="1381"/>
                    <a:pt x="611" y="1300"/>
                  </a:cubicBezTo>
                  <a:cubicBezTo>
                    <a:pt x="530" y="1252"/>
                    <a:pt x="498" y="1140"/>
                    <a:pt x="498" y="1028"/>
                  </a:cubicBezTo>
                  <a:cubicBezTo>
                    <a:pt x="498" y="899"/>
                    <a:pt x="530" y="803"/>
                    <a:pt x="611" y="739"/>
                  </a:cubicBezTo>
                  <a:cubicBezTo>
                    <a:pt x="691" y="691"/>
                    <a:pt x="787" y="643"/>
                    <a:pt x="931" y="643"/>
                  </a:cubicBezTo>
                  <a:close/>
                  <a:moveTo>
                    <a:pt x="1076" y="1942"/>
                  </a:moveTo>
                  <a:cubicBezTo>
                    <a:pt x="1220" y="1990"/>
                    <a:pt x="1333" y="2055"/>
                    <a:pt x="1413" y="2135"/>
                  </a:cubicBezTo>
                  <a:cubicBezTo>
                    <a:pt x="1493" y="2215"/>
                    <a:pt x="1541" y="2295"/>
                    <a:pt x="1541" y="2407"/>
                  </a:cubicBezTo>
                  <a:cubicBezTo>
                    <a:pt x="1541" y="2504"/>
                    <a:pt x="1493" y="2616"/>
                    <a:pt x="1413" y="2696"/>
                  </a:cubicBezTo>
                  <a:cubicBezTo>
                    <a:pt x="1333" y="2776"/>
                    <a:pt x="1220" y="2809"/>
                    <a:pt x="1076" y="2809"/>
                  </a:cubicBezTo>
                  <a:lnTo>
                    <a:pt x="1076" y="1942"/>
                  </a:lnTo>
                  <a:close/>
                  <a:moveTo>
                    <a:pt x="915" y="1"/>
                  </a:moveTo>
                  <a:lnTo>
                    <a:pt x="915" y="338"/>
                  </a:lnTo>
                  <a:cubicBezTo>
                    <a:pt x="739" y="338"/>
                    <a:pt x="578" y="386"/>
                    <a:pt x="434" y="434"/>
                  </a:cubicBezTo>
                  <a:cubicBezTo>
                    <a:pt x="290" y="498"/>
                    <a:pt x="193" y="595"/>
                    <a:pt x="113" y="707"/>
                  </a:cubicBezTo>
                  <a:cubicBezTo>
                    <a:pt x="33" y="819"/>
                    <a:pt x="1" y="948"/>
                    <a:pt x="1" y="1076"/>
                  </a:cubicBezTo>
                  <a:cubicBezTo>
                    <a:pt x="1" y="1268"/>
                    <a:pt x="33" y="1397"/>
                    <a:pt x="113" y="1525"/>
                  </a:cubicBezTo>
                  <a:cubicBezTo>
                    <a:pt x="193" y="1621"/>
                    <a:pt x="290" y="1702"/>
                    <a:pt x="418" y="1766"/>
                  </a:cubicBezTo>
                  <a:cubicBezTo>
                    <a:pt x="530" y="1798"/>
                    <a:pt x="691" y="1862"/>
                    <a:pt x="899" y="1942"/>
                  </a:cubicBezTo>
                  <a:lnTo>
                    <a:pt x="899" y="2825"/>
                  </a:lnTo>
                  <a:cubicBezTo>
                    <a:pt x="771" y="2809"/>
                    <a:pt x="675" y="2744"/>
                    <a:pt x="595" y="2664"/>
                  </a:cubicBezTo>
                  <a:cubicBezTo>
                    <a:pt x="514" y="2584"/>
                    <a:pt x="466" y="2488"/>
                    <a:pt x="466" y="2391"/>
                  </a:cubicBezTo>
                  <a:lnTo>
                    <a:pt x="1" y="2391"/>
                  </a:lnTo>
                  <a:cubicBezTo>
                    <a:pt x="17" y="2600"/>
                    <a:pt x="97" y="2792"/>
                    <a:pt x="274" y="2921"/>
                  </a:cubicBezTo>
                  <a:cubicBezTo>
                    <a:pt x="434" y="3065"/>
                    <a:pt x="659" y="3145"/>
                    <a:pt x="915" y="3161"/>
                  </a:cubicBezTo>
                  <a:lnTo>
                    <a:pt x="915" y="3482"/>
                  </a:lnTo>
                  <a:lnTo>
                    <a:pt x="1060" y="3482"/>
                  </a:lnTo>
                  <a:lnTo>
                    <a:pt x="1060" y="3161"/>
                  </a:lnTo>
                  <a:cubicBezTo>
                    <a:pt x="1252" y="3161"/>
                    <a:pt x="1429" y="3129"/>
                    <a:pt x="1557" y="3065"/>
                  </a:cubicBezTo>
                  <a:cubicBezTo>
                    <a:pt x="1702" y="2985"/>
                    <a:pt x="1798" y="2905"/>
                    <a:pt x="1878" y="2792"/>
                  </a:cubicBezTo>
                  <a:cubicBezTo>
                    <a:pt x="1958" y="2664"/>
                    <a:pt x="1974" y="2552"/>
                    <a:pt x="1974" y="2407"/>
                  </a:cubicBezTo>
                  <a:cubicBezTo>
                    <a:pt x="1974" y="2231"/>
                    <a:pt x="1942" y="2087"/>
                    <a:pt x="1862" y="1990"/>
                  </a:cubicBezTo>
                  <a:cubicBezTo>
                    <a:pt x="1782" y="1878"/>
                    <a:pt x="1718" y="1766"/>
                    <a:pt x="1605" y="1734"/>
                  </a:cubicBezTo>
                  <a:cubicBezTo>
                    <a:pt x="1477" y="1669"/>
                    <a:pt x="1333" y="1621"/>
                    <a:pt x="1156" y="1573"/>
                  </a:cubicBezTo>
                  <a:lnTo>
                    <a:pt x="1076" y="1541"/>
                  </a:lnTo>
                  <a:lnTo>
                    <a:pt x="1076" y="675"/>
                  </a:lnTo>
                  <a:cubicBezTo>
                    <a:pt x="1204" y="707"/>
                    <a:pt x="1284" y="739"/>
                    <a:pt x="1333" y="819"/>
                  </a:cubicBezTo>
                  <a:cubicBezTo>
                    <a:pt x="1397" y="883"/>
                    <a:pt x="1445" y="980"/>
                    <a:pt x="1461" y="1060"/>
                  </a:cubicBezTo>
                  <a:lnTo>
                    <a:pt x="1942" y="1060"/>
                  </a:lnTo>
                  <a:cubicBezTo>
                    <a:pt x="1926" y="867"/>
                    <a:pt x="1814" y="675"/>
                    <a:pt x="1685" y="562"/>
                  </a:cubicBezTo>
                  <a:cubicBezTo>
                    <a:pt x="1525" y="418"/>
                    <a:pt x="1316" y="354"/>
                    <a:pt x="1060" y="338"/>
                  </a:cubicBezTo>
                  <a:lnTo>
                    <a:pt x="1060" y="1"/>
                  </a:ln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1"/>
            <p:cNvSpPr/>
            <p:nvPr/>
          </p:nvSpPr>
          <p:spPr>
            <a:xfrm>
              <a:off x="1672000" y="3682525"/>
              <a:ext cx="154450" cy="154450"/>
            </a:xfrm>
            <a:custGeom>
              <a:avLst/>
              <a:gdLst/>
              <a:ahLst/>
              <a:cxnLst/>
              <a:rect l="l" t="t" r="r" b="b"/>
              <a:pathLst>
                <a:path w="6178" h="6178" extrusionOk="0">
                  <a:moveTo>
                    <a:pt x="3081" y="594"/>
                  </a:moveTo>
                  <a:cubicBezTo>
                    <a:pt x="4444" y="594"/>
                    <a:pt x="5567" y="1717"/>
                    <a:pt x="5567" y="3081"/>
                  </a:cubicBezTo>
                  <a:cubicBezTo>
                    <a:pt x="5567" y="4444"/>
                    <a:pt x="4460" y="5567"/>
                    <a:pt x="3081" y="5567"/>
                  </a:cubicBezTo>
                  <a:cubicBezTo>
                    <a:pt x="1701" y="5567"/>
                    <a:pt x="610" y="4444"/>
                    <a:pt x="610" y="3081"/>
                  </a:cubicBezTo>
                  <a:cubicBezTo>
                    <a:pt x="610" y="1717"/>
                    <a:pt x="1733" y="594"/>
                    <a:pt x="3081" y="594"/>
                  </a:cubicBezTo>
                  <a:close/>
                  <a:moveTo>
                    <a:pt x="3081" y="0"/>
                  </a:moveTo>
                  <a:cubicBezTo>
                    <a:pt x="1380" y="0"/>
                    <a:pt x="0" y="1380"/>
                    <a:pt x="0" y="3081"/>
                  </a:cubicBezTo>
                  <a:cubicBezTo>
                    <a:pt x="0" y="4781"/>
                    <a:pt x="1380" y="6177"/>
                    <a:pt x="3081" y="6177"/>
                  </a:cubicBezTo>
                  <a:cubicBezTo>
                    <a:pt x="4797" y="6177"/>
                    <a:pt x="6177" y="4781"/>
                    <a:pt x="6177" y="3081"/>
                  </a:cubicBezTo>
                  <a:cubicBezTo>
                    <a:pt x="6177" y="1380"/>
                    <a:pt x="4797" y="0"/>
                    <a:pt x="3081" y="0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1"/>
            <p:cNvSpPr/>
            <p:nvPr/>
          </p:nvSpPr>
          <p:spPr>
            <a:xfrm>
              <a:off x="1639500" y="3649625"/>
              <a:ext cx="219425" cy="219825"/>
            </a:xfrm>
            <a:custGeom>
              <a:avLst/>
              <a:gdLst/>
              <a:ahLst/>
              <a:cxnLst/>
              <a:rect l="l" t="t" r="r" b="b"/>
              <a:pathLst>
                <a:path w="8777" h="8793" extrusionOk="0">
                  <a:moveTo>
                    <a:pt x="4381" y="594"/>
                  </a:moveTo>
                  <a:cubicBezTo>
                    <a:pt x="6466" y="594"/>
                    <a:pt x="8183" y="2295"/>
                    <a:pt x="8183" y="4381"/>
                  </a:cubicBezTo>
                  <a:cubicBezTo>
                    <a:pt x="8183" y="6466"/>
                    <a:pt x="6482" y="8167"/>
                    <a:pt x="4381" y="8167"/>
                  </a:cubicBezTo>
                  <a:cubicBezTo>
                    <a:pt x="2311" y="8167"/>
                    <a:pt x="594" y="6466"/>
                    <a:pt x="594" y="4381"/>
                  </a:cubicBezTo>
                  <a:cubicBezTo>
                    <a:pt x="594" y="2295"/>
                    <a:pt x="2311" y="594"/>
                    <a:pt x="4381" y="594"/>
                  </a:cubicBezTo>
                  <a:close/>
                  <a:moveTo>
                    <a:pt x="4381" y="1"/>
                  </a:moveTo>
                  <a:cubicBezTo>
                    <a:pt x="1958" y="1"/>
                    <a:pt x="1" y="1974"/>
                    <a:pt x="1" y="4397"/>
                  </a:cubicBezTo>
                  <a:cubicBezTo>
                    <a:pt x="1" y="6819"/>
                    <a:pt x="1958" y="8793"/>
                    <a:pt x="4381" y="8793"/>
                  </a:cubicBezTo>
                  <a:cubicBezTo>
                    <a:pt x="6819" y="8793"/>
                    <a:pt x="8777" y="6819"/>
                    <a:pt x="8777" y="4397"/>
                  </a:cubicBezTo>
                  <a:cubicBezTo>
                    <a:pt x="8777" y="1974"/>
                    <a:pt x="6787" y="1"/>
                    <a:pt x="4381" y="1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1"/>
            <p:cNvSpPr/>
            <p:nvPr/>
          </p:nvSpPr>
          <p:spPr>
            <a:xfrm>
              <a:off x="1477875" y="3591475"/>
              <a:ext cx="542700" cy="348575"/>
            </a:xfrm>
            <a:custGeom>
              <a:avLst/>
              <a:gdLst/>
              <a:ahLst/>
              <a:cxnLst/>
              <a:rect l="l" t="t" r="r" b="b"/>
              <a:pathLst>
                <a:path w="21708" h="13943" extrusionOk="0">
                  <a:moveTo>
                    <a:pt x="18162" y="610"/>
                  </a:moveTo>
                  <a:cubicBezTo>
                    <a:pt x="19782" y="610"/>
                    <a:pt x="21097" y="1926"/>
                    <a:pt x="21097" y="3562"/>
                  </a:cubicBezTo>
                  <a:lnTo>
                    <a:pt x="21097" y="12065"/>
                  </a:lnTo>
                  <a:lnTo>
                    <a:pt x="610" y="12065"/>
                  </a:lnTo>
                  <a:lnTo>
                    <a:pt x="610" y="3562"/>
                  </a:lnTo>
                  <a:cubicBezTo>
                    <a:pt x="610" y="1926"/>
                    <a:pt x="1926" y="610"/>
                    <a:pt x="3562" y="610"/>
                  </a:cubicBezTo>
                  <a:close/>
                  <a:moveTo>
                    <a:pt x="3562" y="1"/>
                  </a:moveTo>
                  <a:cubicBezTo>
                    <a:pt x="1589" y="1"/>
                    <a:pt x="0" y="1589"/>
                    <a:pt x="0" y="3562"/>
                  </a:cubicBezTo>
                  <a:lnTo>
                    <a:pt x="0" y="12627"/>
                  </a:lnTo>
                  <a:cubicBezTo>
                    <a:pt x="0" y="13076"/>
                    <a:pt x="113" y="13541"/>
                    <a:pt x="273" y="13942"/>
                  </a:cubicBezTo>
                  <a:lnTo>
                    <a:pt x="931" y="13942"/>
                  </a:lnTo>
                  <a:cubicBezTo>
                    <a:pt x="722" y="13557"/>
                    <a:pt x="610" y="13124"/>
                    <a:pt x="610" y="12659"/>
                  </a:cubicBezTo>
                  <a:lnTo>
                    <a:pt x="21097" y="12659"/>
                  </a:lnTo>
                  <a:cubicBezTo>
                    <a:pt x="21097" y="13124"/>
                    <a:pt x="20985" y="13557"/>
                    <a:pt x="20777" y="13942"/>
                  </a:cubicBezTo>
                  <a:lnTo>
                    <a:pt x="21450" y="13942"/>
                  </a:lnTo>
                  <a:cubicBezTo>
                    <a:pt x="21611" y="13541"/>
                    <a:pt x="21707" y="13076"/>
                    <a:pt x="21707" y="12627"/>
                  </a:cubicBezTo>
                  <a:lnTo>
                    <a:pt x="21707" y="3562"/>
                  </a:lnTo>
                  <a:cubicBezTo>
                    <a:pt x="21707" y="1589"/>
                    <a:pt x="20119" y="1"/>
                    <a:pt x="18162" y="1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1"/>
            <p:cNvSpPr/>
            <p:nvPr/>
          </p:nvSpPr>
          <p:spPr>
            <a:xfrm>
              <a:off x="1733375" y="3925975"/>
              <a:ext cx="31700" cy="14475"/>
            </a:xfrm>
            <a:custGeom>
              <a:avLst/>
              <a:gdLst/>
              <a:ahLst/>
              <a:cxnLst/>
              <a:rect l="l" t="t" r="r" b="b"/>
              <a:pathLst>
                <a:path w="1268" h="579" extrusionOk="0">
                  <a:moveTo>
                    <a:pt x="626" y="1"/>
                  </a:moveTo>
                  <a:cubicBezTo>
                    <a:pt x="289" y="1"/>
                    <a:pt x="32" y="257"/>
                    <a:pt x="0" y="578"/>
                  </a:cubicBezTo>
                  <a:lnTo>
                    <a:pt x="1267" y="578"/>
                  </a:lnTo>
                  <a:cubicBezTo>
                    <a:pt x="1235" y="241"/>
                    <a:pt x="963" y="1"/>
                    <a:pt x="626" y="1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1"/>
            <p:cNvSpPr/>
            <p:nvPr/>
          </p:nvSpPr>
          <p:spPr>
            <a:xfrm>
              <a:off x="6509500" y="2688625"/>
              <a:ext cx="38125" cy="67425"/>
            </a:xfrm>
            <a:custGeom>
              <a:avLst/>
              <a:gdLst/>
              <a:ahLst/>
              <a:cxnLst/>
              <a:rect l="l" t="t" r="r" b="b"/>
              <a:pathLst>
                <a:path w="1525" h="2697" extrusionOk="0">
                  <a:moveTo>
                    <a:pt x="690" y="530"/>
                  </a:moveTo>
                  <a:lnTo>
                    <a:pt x="690" y="1172"/>
                  </a:lnTo>
                  <a:cubicBezTo>
                    <a:pt x="594" y="1124"/>
                    <a:pt x="482" y="1092"/>
                    <a:pt x="434" y="1027"/>
                  </a:cubicBezTo>
                  <a:cubicBezTo>
                    <a:pt x="369" y="963"/>
                    <a:pt x="337" y="899"/>
                    <a:pt x="337" y="819"/>
                  </a:cubicBezTo>
                  <a:cubicBezTo>
                    <a:pt x="337" y="723"/>
                    <a:pt x="386" y="658"/>
                    <a:pt x="450" y="610"/>
                  </a:cubicBezTo>
                  <a:cubicBezTo>
                    <a:pt x="498" y="546"/>
                    <a:pt x="594" y="530"/>
                    <a:pt x="690" y="530"/>
                  </a:cubicBezTo>
                  <a:close/>
                  <a:moveTo>
                    <a:pt x="787" y="1509"/>
                  </a:moveTo>
                  <a:cubicBezTo>
                    <a:pt x="899" y="1541"/>
                    <a:pt x="995" y="1589"/>
                    <a:pt x="1043" y="1653"/>
                  </a:cubicBezTo>
                  <a:cubicBezTo>
                    <a:pt x="1107" y="1701"/>
                    <a:pt x="1140" y="1765"/>
                    <a:pt x="1140" y="1862"/>
                  </a:cubicBezTo>
                  <a:cubicBezTo>
                    <a:pt x="1124" y="1942"/>
                    <a:pt x="1107" y="2022"/>
                    <a:pt x="1043" y="2086"/>
                  </a:cubicBezTo>
                  <a:cubicBezTo>
                    <a:pt x="995" y="2151"/>
                    <a:pt x="899" y="2167"/>
                    <a:pt x="787" y="2167"/>
                  </a:cubicBezTo>
                  <a:lnTo>
                    <a:pt x="787" y="1509"/>
                  </a:lnTo>
                  <a:close/>
                  <a:moveTo>
                    <a:pt x="690" y="1"/>
                  </a:moveTo>
                  <a:lnTo>
                    <a:pt x="690" y="257"/>
                  </a:lnTo>
                  <a:cubicBezTo>
                    <a:pt x="546" y="257"/>
                    <a:pt x="434" y="289"/>
                    <a:pt x="321" y="338"/>
                  </a:cubicBezTo>
                  <a:cubicBezTo>
                    <a:pt x="225" y="386"/>
                    <a:pt x="145" y="466"/>
                    <a:pt x="81" y="546"/>
                  </a:cubicBezTo>
                  <a:cubicBezTo>
                    <a:pt x="33" y="626"/>
                    <a:pt x="0" y="723"/>
                    <a:pt x="0" y="851"/>
                  </a:cubicBezTo>
                  <a:cubicBezTo>
                    <a:pt x="0" y="979"/>
                    <a:pt x="49" y="1092"/>
                    <a:pt x="97" y="1188"/>
                  </a:cubicBezTo>
                  <a:cubicBezTo>
                    <a:pt x="161" y="1268"/>
                    <a:pt x="241" y="1332"/>
                    <a:pt x="321" y="1364"/>
                  </a:cubicBezTo>
                  <a:cubicBezTo>
                    <a:pt x="402" y="1413"/>
                    <a:pt x="546" y="1445"/>
                    <a:pt x="706" y="1509"/>
                  </a:cubicBezTo>
                  <a:lnTo>
                    <a:pt x="706" y="2183"/>
                  </a:lnTo>
                  <a:cubicBezTo>
                    <a:pt x="610" y="2167"/>
                    <a:pt x="530" y="2134"/>
                    <a:pt x="466" y="2070"/>
                  </a:cubicBezTo>
                  <a:cubicBezTo>
                    <a:pt x="402" y="2006"/>
                    <a:pt x="386" y="1926"/>
                    <a:pt x="369" y="1846"/>
                  </a:cubicBezTo>
                  <a:lnTo>
                    <a:pt x="0" y="1846"/>
                  </a:lnTo>
                  <a:cubicBezTo>
                    <a:pt x="17" y="2006"/>
                    <a:pt x="81" y="2151"/>
                    <a:pt x="225" y="2263"/>
                  </a:cubicBezTo>
                  <a:cubicBezTo>
                    <a:pt x="337" y="2375"/>
                    <a:pt x="498" y="2455"/>
                    <a:pt x="706" y="2455"/>
                  </a:cubicBezTo>
                  <a:lnTo>
                    <a:pt x="706" y="2696"/>
                  </a:lnTo>
                  <a:lnTo>
                    <a:pt x="803" y="2696"/>
                  </a:lnTo>
                  <a:lnTo>
                    <a:pt x="803" y="2455"/>
                  </a:lnTo>
                  <a:cubicBezTo>
                    <a:pt x="963" y="2455"/>
                    <a:pt x="1091" y="2423"/>
                    <a:pt x="1204" y="2375"/>
                  </a:cubicBezTo>
                  <a:cubicBezTo>
                    <a:pt x="1300" y="2311"/>
                    <a:pt x="1396" y="2247"/>
                    <a:pt x="1444" y="2151"/>
                  </a:cubicBezTo>
                  <a:cubicBezTo>
                    <a:pt x="1509" y="2054"/>
                    <a:pt x="1525" y="1974"/>
                    <a:pt x="1525" y="1846"/>
                  </a:cubicBezTo>
                  <a:cubicBezTo>
                    <a:pt x="1525" y="1701"/>
                    <a:pt x="1493" y="1605"/>
                    <a:pt x="1428" y="1525"/>
                  </a:cubicBezTo>
                  <a:cubicBezTo>
                    <a:pt x="1348" y="1445"/>
                    <a:pt x="1268" y="1380"/>
                    <a:pt x="1188" y="1348"/>
                  </a:cubicBezTo>
                  <a:cubicBezTo>
                    <a:pt x="1107" y="1300"/>
                    <a:pt x="995" y="1268"/>
                    <a:pt x="851" y="1220"/>
                  </a:cubicBezTo>
                  <a:lnTo>
                    <a:pt x="787" y="1204"/>
                  </a:lnTo>
                  <a:lnTo>
                    <a:pt x="787" y="546"/>
                  </a:lnTo>
                  <a:cubicBezTo>
                    <a:pt x="867" y="562"/>
                    <a:pt x="947" y="610"/>
                    <a:pt x="995" y="642"/>
                  </a:cubicBezTo>
                  <a:cubicBezTo>
                    <a:pt x="1043" y="707"/>
                    <a:pt x="1075" y="771"/>
                    <a:pt x="1091" y="819"/>
                  </a:cubicBezTo>
                  <a:lnTo>
                    <a:pt x="1476" y="819"/>
                  </a:lnTo>
                  <a:cubicBezTo>
                    <a:pt x="1444" y="658"/>
                    <a:pt x="1396" y="546"/>
                    <a:pt x="1268" y="450"/>
                  </a:cubicBezTo>
                  <a:cubicBezTo>
                    <a:pt x="1156" y="338"/>
                    <a:pt x="995" y="289"/>
                    <a:pt x="787" y="257"/>
                  </a:cubicBezTo>
                  <a:lnTo>
                    <a:pt x="787" y="1"/>
                  </a:ln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1"/>
            <p:cNvSpPr/>
            <p:nvPr/>
          </p:nvSpPr>
          <p:spPr>
            <a:xfrm>
              <a:off x="6466975" y="2661750"/>
              <a:ext cx="122375" cy="121975"/>
            </a:xfrm>
            <a:custGeom>
              <a:avLst/>
              <a:gdLst/>
              <a:ahLst/>
              <a:cxnLst/>
              <a:rect l="l" t="t" r="r" b="b"/>
              <a:pathLst>
                <a:path w="4895" h="4879" extrusionOk="0">
                  <a:moveTo>
                    <a:pt x="2439" y="610"/>
                  </a:moveTo>
                  <a:cubicBezTo>
                    <a:pt x="3466" y="610"/>
                    <a:pt x="4301" y="1445"/>
                    <a:pt x="4301" y="2455"/>
                  </a:cubicBezTo>
                  <a:cubicBezTo>
                    <a:pt x="4301" y="3466"/>
                    <a:pt x="3466" y="4300"/>
                    <a:pt x="2439" y="4300"/>
                  </a:cubicBezTo>
                  <a:cubicBezTo>
                    <a:pt x="1429" y="4300"/>
                    <a:pt x="594" y="3482"/>
                    <a:pt x="594" y="2455"/>
                  </a:cubicBezTo>
                  <a:cubicBezTo>
                    <a:pt x="594" y="1445"/>
                    <a:pt x="1429" y="610"/>
                    <a:pt x="2439" y="610"/>
                  </a:cubicBezTo>
                  <a:close/>
                  <a:moveTo>
                    <a:pt x="2439" y="1"/>
                  </a:moveTo>
                  <a:cubicBezTo>
                    <a:pt x="1108" y="1"/>
                    <a:pt x="1" y="1092"/>
                    <a:pt x="1" y="2439"/>
                  </a:cubicBezTo>
                  <a:cubicBezTo>
                    <a:pt x="1" y="3787"/>
                    <a:pt x="1108" y="4878"/>
                    <a:pt x="2439" y="4878"/>
                  </a:cubicBezTo>
                  <a:cubicBezTo>
                    <a:pt x="3787" y="4878"/>
                    <a:pt x="4894" y="3787"/>
                    <a:pt x="4894" y="2439"/>
                  </a:cubicBezTo>
                  <a:cubicBezTo>
                    <a:pt x="4894" y="1092"/>
                    <a:pt x="3819" y="1"/>
                    <a:pt x="2439" y="1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1"/>
            <p:cNvSpPr/>
            <p:nvPr/>
          </p:nvSpPr>
          <p:spPr>
            <a:xfrm>
              <a:off x="6441725" y="2636900"/>
              <a:ext cx="172875" cy="172475"/>
            </a:xfrm>
            <a:custGeom>
              <a:avLst/>
              <a:gdLst/>
              <a:ahLst/>
              <a:cxnLst/>
              <a:rect l="l" t="t" r="r" b="b"/>
              <a:pathLst>
                <a:path w="6915" h="6899" extrusionOk="0">
                  <a:moveTo>
                    <a:pt x="3449" y="594"/>
                  </a:moveTo>
                  <a:cubicBezTo>
                    <a:pt x="5022" y="594"/>
                    <a:pt x="6305" y="1877"/>
                    <a:pt x="6305" y="3433"/>
                  </a:cubicBezTo>
                  <a:cubicBezTo>
                    <a:pt x="6305" y="5022"/>
                    <a:pt x="5022" y="6289"/>
                    <a:pt x="3449" y="6289"/>
                  </a:cubicBezTo>
                  <a:cubicBezTo>
                    <a:pt x="1893" y="6289"/>
                    <a:pt x="610" y="5006"/>
                    <a:pt x="610" y="3433"/>
                  </a:cubicBezTo>
                  <a:cubicBezTo>
                    <a:pt x="610" y="1877"/>
                    <a:pt x="1893" y="594"/>
                    <a:pt x="3449" y="594"/>
                  </a:cubicBezTo>
                  <a:close/>
                  <a:moveTo>
                    <a:pt x="3449" y="0"/>
                  </a:moveTo>
                  <a:cubicBezTo>
                    <a:pt x="1556" y="0"/>
                    <a:pt x="0" y="1556"/>
                    <a:pt x="0" y="3449"/>
                  </a:cubicBezTo>
                  <a:cubicBezTo>
                    <a:pt x="0" y="5359"/>
                    <a:pt x="1556" y="6899"/>
                    <a:pt x="3449" y="6899"/>
                  </a:cubicBezTo>
                  <a:cubicBezTo>
                    <a:pt x="5359" y="6899"/>
                    <a:pt x="6915" y="5359"/>
                    <a:pt x="6915" y="3449"/>
                  </a:cubicBezTo>
                  <a:cubicBezTo>
                    <a:pt x="6915" y="1556"/>
                    <a:pt x="5359" y="0"/>
                    <a:pt x="3449" y="0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1"/>
            <p:cNvSpPr/>
            <p:nvPr/>
          </p:nvSpPr>
          <p:spPr>
            <a:xfrm>
              <a:off x="6317775" y="2591975"/>
              <a:ext cx="421175" cy="357775"/>
            </a:xfrm>
            <a:custGeom>
              <a:avLst/>
              <a:gdLst/>
              <a:ahLst/>
              <a:cxnLst/>
              <a:rect l="l" t="t" r="r" b="b"/>
              <a:pathLst>
                <a:path w="16847" h="14311" extrusionOk="0">
                  <a:moveTo>
                    <a:pt x="13285" y="594"/>
                  </a:moveTo>
                  <a:cubicBezTo>
                    <a:pt x="14905" y="594"/>
                    <a:pt x="16237" y="1925"/>
                    <a:pt x="16237" y="3546"/>
                  </a:cubicBezTo>
                  <a:lnTo>
                    <a:pt x="16237" y="9049"/>
                  </a:lnTo>
                  <a:cubicBezTo>
                    <a:pt x="16237" y="9129"/>
                    <a:pt x="16237" y="9209"/>
                    <a:pt x="16221" y="9289"/>
                  </a:cubicBezTo>
                  <a:lnTo>
                    <a:pt x="594" y="9289"/>
                  </a:lnTo>
                  <a:lnTo>
                    <a:pt x="594" y="9049"/>
                  </a:lnTo>
                  <a:lnTo>
                    <a:pt x="594" y="3546"/>
                  </a:lnTo>
                  <a:cubicBezTo>
                    <a:pt x="594" y="1925"/>
                    <a:pt x="1910" y="594"/>
                    <a:pt x="3546" y="594"/>
                  </a:cubicBezTo>
                  <a:close/>
                  <a:moveTo>
                    <a:pt x="16124" y="9883"/>
                  </a:moveTo>
                  <a:cubicBezTo>
                    <a:pt x="15755" y="11102"/>
                    <a:pt x="14632" y="11985"/>
                    <a:pt x="13285" y="11985"/>
                  </a:cubicBezTo>
                  <a:lnTo>
                    <a:pt x="3546" y="11985"/>
                  </a:lnTo>
                  <a:cubicBezTo>
                    <a:pt x="2199" y="11985"/>
                    <a:pt x="1076" y="11102"/>
                    <a:pt x="723" y="9883"/>
                  </a:cubicBezTo>
                  <a:close/>
                  <a:moveTo>
                    <a:pt x="9948" y="12594"/>
                  </a:moveTo>
                  <a:lnTo>
                    <a:pt x="9948" y="13637"/>
                  </a:lnTo>
                  <a:lnTo>
                    <a:pt x="6899" y="13637"/>
                  </a:lnTo>
                  <a:lnTo>
                    <a:pt x="6899" y="12594"/>
                  </a:lnTo>
                  <a:close/>
                  <a:moveTo>
                    <a:pt x="3546" y="0"/>
                  </a:moveTo>
                  <a:cubicBezTo>
                    <a:pt x="1573" y="0"/>
                    <a:pt x="1" y="1589"/>
                    <a:pt x="1" y="3546"/>
                  </a:cubicBezTo>
                  <a:lnTo>
                    <a:pt x="1" y="9049"/>
                  </a:lnTo>
                  <a:cubicBezTo>
                    <a:pt x="1" y="9177"/>
                    <a:pt x="17" y="9321"/>
                    <a:pt x="17" y="9466"/>
                  </a:cubicBezTo>
                  <a:cubicBezTo>
                    <a:pt x="1" y="9498"/>
                    <a:pt x="1" y="9546"/>
                    <a:pt x="1" y="9578"/>
                  </a:cubicBezTo>
                  <a:cubicBezTo>
                    <a:pt x="1" y="9658"/>
                    <a:pt x="33" y="9723"/>
                    <a:pt x="81" y="9787"/>
                  </a:cubicBezTo>
                  <a:cubicBezTo>
                    <a:pt x="418" y="11391"/>
                    <a:pt x="1846" y="12594"/>
                    <a:pt x="3546" y="12594"/>
                  </a:cubicBezTo>
                  <a:lnTo>
                    <a:pt x="6290" y="12594"/>
                  </a:lnTo>
                  <a:lnTo>
                    <a:pt x="6290" y="13717"/>
                  </a:lnTo>
                  <a:lnTo>
                    <a:pt x="5263" y="13717"/>
                  </a:lnTo>
                  <a:cubicBezTo>
                    <a:pt x="5103" y="13717"/>
                    <a:pt x="4974" y="13846"/>
                    <a:pt x="4974" y="14022"/>
                  </a:cubicBezTo>
                  <a:cubicBezTo>
                    <a:pt x="4974" y="14183"/>
                    <a:pt x="5103" y="14311"/>
                    <a:pt x="5263" y="14311"/>
                  </a:cubicBezTo>
                  <a:lnTo>
                    <a:pt x="11568" y="14311"/>
                  </a:lnTo>
                  <a:cubicBezTo>
                    <a:pt x="11728" y="14311"/>
                    <a:pt x="11873" y="14183"/>
                    <a:pt x="11873" y="14022"/>
                  </a:cubicBezTo>
                  <a:cubicBezTo>
                    <a:pt x="11873" y="13846"/>
                    <a:pt x="11728" y="13717"/>
                    <a:pt x="11568" y="13717"/>
                  </a:cubicBezTo>
                  <a:lnTo>
                    <a:pt x="10541" y="13717"/>
                  </a:lnTo>
                  <a:lnTo>
                    <a:pt x="10541" y="12594"/>
                  </a:lnTo>
                  <a:lnTo>
                    <a:pt x="13285" y="12594"/>
                  </a:lnTo>
                  <a:cubicBezTo>
                    <a:pt x="15001" y="12594"/>
                    <a:pt x="16413" y="11391"/>
                    <a:pt x="16766" y="9787"/>
                  </a:cubicBezTo>
                  <a:cubicBezTo>
                    <a:pt x="16798" y="9723"/>
                    <a:pt x="16846" y="9658"/>
                    <a:pt x="16846" y="9578"/>
                  </a:cubicBezTo>
                  <a:cubicBezTo>
                    <a:pt x="16846" y="9546"/>
                    <a:pt x="16846" y="9498"/>
                    <a:pt x="16814" y="9466"/>
                  </a:cubicBezTo>
                  <a:cubicBezTo>
                    <a:pt x="16846" y="9321"/>
                    <a:pt x="16846" y="9177"/>
                    <a:pt x="16846" y="9049"/>
                  </a:cubicBezTo>
                  <a:lnTo>
                    <a:pt x="16846" y="3546"/>
                  </a:lnTo>
                  <a:cubicBezTo>
                    <a:pt x="16846" y="1589"/>
                    <a:pt x="15258" y="0"/>
                    <a:pt x="13285" y="0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1"/>
            <p:cNvSpPr/>
            <p:nvPr/>
          </p:nvSpPr>
          <p:spPr>
            <a:xfrm>
              <a:off x="6515125" y="2850675"/>
              <a:ext cx="26075" cy="26100"/>
            </a:xfrm>
            <a:custGeom>
              <a:avLst/>
              <a:gdLst/>
              <a:ahLst/>
              <a:cxnLst/>
              <a:rect l="l" t="t" r="r" b="b"/>
              <a:pathLst>
                <a:path w="1043" h="1044" extrusionOk="0">
                  <a:moveTo>
                    <a:pt x="513" y="0"/>
                  </a:moveTo>
                  <a:cubicBezTo>
                    <a:pt x="241" y="0"/>
                    <a:pt x="0" y="241"/>
                    <a:pt x="0" y="514"/>
                  </a:cubicBezTo>
                  <a:cubicBezTo>
                    <a:pt x="0" y="802"/>
                    <a:pt x="241" y="1043"/>
                    <a:pt x="513" y="1043"/>
                  </a:cubicBezTo>
                  <a:cubicBezTo>
                    <a:pt x="802" y="1043"/>
                    <a:pt x="1043" y="802"/>
                    <a:pt x="1043" y="514"/>
                  </a:cubicBezTo>
                  <a:cubicBezTo>
                    <a:pt x="1043" y="241"/>
                    <a:pt x="818" y="0"/>
                    <a:pt x="513" y="0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1"/>
            <p:cNvSpPr/>
            <p:nvPr/>
          </p:nvSpPr>
          <p:spPr>
            <a:xfrm>
              <a:off x="2570025" y="3909625"/>
              <a:ext cx="48550" cy="30425"/>
            </a:xfrm>
            <a:custGeom>
              <a:avLst/>
              <a:gdLst/>
              <a:ahLst/>
              <a:cxnLst/>
              <a:rect l="l" t="t" r="r" b="b"/>
              <a:pathLst>
                <a:path w="1942" h="1217" extrusionOk="0">
                  <a:moveTo>
                    <a:pt x="597" y="1"/>
                  </a:moveTo>
                  <a:cubicBezTo>
                    <a:pt x="522" y="1"/>
                    <a:pt x="445" y="34"/>
                    <a:pt x="386" y="93"/>
                  </a:cubicBezTo>
                  <a:cubicBezTo>
                    <a:pt x="177" y="318"/>
                    <a:pt x="33" y="735"/>
                    <a:pt x="1" y="1216"/>
                  </a:cubicBezTo>
                  <a:lnTo>
                    <a:pt x="594" y="1216"/>
                  </a:lnTo>
                  <a:cubicBezTo>
                    <a:pt x="626" y="1120"/>
                    <a:pt x="626" y="1024"/>
                    <a:pt x="642" y="944"/>
                  </a:cubicBezTo>
                  <a:cubicBezTo>
                    <a:pt x="723" y="1024"/>
                    <a:pt x="819" y="1120"/>
                    <a:pt x="947" y="1216"/>
                  </a:cubicBezTo>
                  <a:lnTo>
                    <a:pt x="1942" y="1216"/>
                  </a:lnTo>
                  <a:cubicBezTo>
                    <a:pt x="1027" y="639"/>
                    <a:pt x="883" y="254"/>
                    <a:pt x="883" y="254"/>
                  </a:cubicBezTo>
                  <a:cubicBezTo>
                    <a:pt x="867" y="125"/>
                    <a:pt x="787" y="61"/>
                    <a:pt x="674" y="13"/>
                  </a:cubicBezTo>
                  <a:cubicBezTo>
                    <a:pt x="650" y="5"/>
                    <a:pt x="624" y="1"/>
                    <a:pt x="597" y="1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1"/>
            <p:cNvSpPr/>
            <p:nvPr/>
          </p:nvSpPr>
          <p:spPr>
            <a:xfrm>
              <a:off x="2703200" y="3901525"/>
              <a:ext cx="163250" cy="39725"/>
            </a:xfrm>
            <a:custGeom>
              <a:avLst/>
              <a:gdLst/>
              <a:ahLst/>
              <a:cxnLst/>
              <a:rect l="l" t="t" r="r" b="b"/>
              <a:pathLst>
                <a:path w="6530" h="1589" extrusionOk="0">
                  <a:moveTo>
                    <a:pt x="2551" y="0"/>
                  </a:moveTo>
                  <a:cubicBezTo>
                    <a:pt x="1380" y="0"/>
                    <a:pt x="385" y="658"/>
                    <a:pt x="0" y="1588"/>
                  </a:cubicBezTo>
                  <a:lnTo>
                    <a:pt x="658" y="1588"/>
                  </a:lnTo>
                  <a:cubicBezTo>
                    <a:pt x="1011" y="995"/>
                    <a:pt x="1733" y="594"/>
                    <a:pt x="2535" y="594"/>
                  </a:cubicBezTo>
                  <a:cubicBezTo>
                    <a:pt x="3177" y="594"/>
                    <a:pt x="3754" y="834"/>
                    <a:pt x="4171" y="1268"/>
                  </a:cubicBezTo>
                  <a:cubicBezTo>
                    <a:pt x="4220" y="1325"/>
                    <a:pt x="4291" y="1354"/>
                    <a:pt x="4364" y="1354"/>
                  </a:cubicBezTo>
                  <a:cubicBezTo>
                    <a:pt x="4413" y="1354"/>
                    <a:pt x="4463" y="1341"/>
                    <a:pt x="4508" y="1316"/>
                  </a:cubicBezTo>
                  <a:lnTo>
                    <a:pt x="5054" y="1075"/>
                  </a:lnTo>
                  <a:lnTo>
                    <a:pt x="5054" y="1075"/>
                  </a:lnTo>
                  <a:cubicBezTo>
                    <a:pt x="4941" y="1203"/>
                    <a:pt x="4797" y="1316"/>
                    <a:pt x="4701" y="1396"/>
                  </a:cubicBezTo>
                  <a:cubicBezTo>
                    <a:pt x="4637" y="1444"/>
                    <a:pt x="4621" y="1508"/>
                    <a:pt x="4589" y="1556"/>
                  </a:cubicBezTo>
                  <a:lnTo>
                    <a:pt x="6385" y="1556"/>
                  </a:lnTo>
                  <a:cubicBezTo>
                    <a:pt x="6417" y="1476"/>
                    <a:pt x="6466" y="1444"/>
                    <a:pt x="6466" y="1428"/>
                  </a:cubicBezTo>
                  <a:cubicBezTo>
                    <a:pt x="6530" y="1300"/>
                    <a:pt x="6498" y="1155"/>
                    <a:pt x="6417" y="1075"/>
                  </a:cubicBezTo>
                  <a:cubicBezTo>
                    <a:pt x="6362" y="1008"/>
                    <a:pt x="6282" y="980"/>
                    <a:pt x="6196" y="980"/>
                  </a:cubicBezTo>
                  <a:cubicBezTo>
                    <a:pt x="6158" y="980"/>
                    <a:pt x="6119" y="985"/>
                    <a:pt x="6081" y="995"/>
                  </a:cubicBezTo>
                  <a:cubicBezTo>
                    <a:pt x="6016" y="1027"/>
                    <a:pt x="5936" y="1059"/>
                    <a:pt x="5824" y="1107"/>
                  </a:cubicBezTo>
                  <a:cubicBezTo>
                    <a:pt x="5936" y="947"/>
                    <a:pt x="6048" y="786"/>
                    <a:pt x="6081" y="658"/>
                  </a:cubicBezTo>
                  <a:cubicBezTo>
                    <a:pt x="6129" y="546"/>
                    <a:pt x="6129" y="417"/>
                    <a:pt x="6065" y="321"/>
                  </a:cubicBezTo>
                  <a:lnTo>
                    <a:pt x="6065" y="305"/>
                  </a:lnTo>
                  <a:lnTo>
                    <a:pt x="6065" y="273"/>
                  </a:lnTo>
                  <a:cubicBezTo>
                    <a:pt x="6065" y="257"/>
                    <a:pt x="6032" y="241"/>
                    <a:pt x="6016" y="241"/>
                  </a:cubicBezTo>
                  <a:lnTo>
                    <a:pt x="6016" y="225"/>
                  </a:lnTo>
                  <a:cubicBezTo>
                    <a:pt x="6000" y="193"/>
                    <a:pt x="5984" y="177"/>
                    <a:pt x="5968" y="177"/>
                  </a:cubicBezTo>
                  <a:lnTo>
                    <a:pt x="5936" y="177"/>
                  </a:lnTo>
                  <a:cubicBezTo>
                    <a:pt x="5920" y="177"/>
                    <a:pt x="5920" y="161"/>
                    <a:pt x="5904" y="161"/>
                  </a:cubicBezTo>
                  <a:lnTo>
                    <a:pt x="5760" y="161"/>
                  </a:lnTo>
                  <a:cubicBezTo>
                    <a:pt x="5744" y="161"/>
                    <a:pt x="5744" y="161"/>
                    <a:pt x="5712" y="177"/>
                  </a:cubicBezTo>
                  <a:lnTo>
                    <a:pt x="5696" y="177"/>
                  </a:lnTo>
                  <a:lnTo>
                    <a:pt x="4941" y="497"/>
                  </a:lnTo>
                  <a:lnTo>
                    <a:pt x="4476" y="706"/>
                  </a:lnTo>
                  <a:cubicBezTo>
                    <a:pt x="3979" y="241"/>
                    <a:pt x="3289" y="0"/>
                    <a:pt x="2551" y="0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1"/>
            <p:cNvSpPr/>
            <p:nvPr/>
          </p:nvSpPr>
          <p:spPr>
            <a:xfrm>
              <a:off x="895100" y="2737150"/>
              <a:ext cx="308850" cy="253525"/>
            </a:xfrm>
            <a:custGeom>
              <a:avLst/>
              <a:gdLst/>
              <a:ahLst/>
              <a:cxnLst/>
              <a:rect l="l" t="t" r="r" b="b"/>
              <a:pathLst>
                <a:path w="12354" h="10141" extrusionOk="0">
                  <a:moveTo>
                    <a:pt x="8327" y="562"/>
                  </a:moveTo>
                  <a:cubicBezTo>
                    <a:pt x="8968" y="562"/>
                    <a:pt x="9562" y="803"/>
                    <a:pt x="9979" y="1220"/>
                  </a:cubicBezTo>
                  <a:cubicBezTo>
                    <a:pt x="10029" y="1289"/>
                    <a:pt x="10102" y="1322"/>
                    <a:pt x="10178" y="1322"/>
                  </a:cubicBezTo>
                  <a:cubicBezTo>
                    <a:pt x="10225" y="1322"/>
                    <a:pt x="10273" y="1309"/>
                    <a:pt x="10316" y="1284"/>
                  </a:cubicBezTo>
                  <a:lnTo>
                    <a:pt x="10862" y="1044"/>
                  </a:lnTo>
                  <a:lnTo>
                    <a:pt x="10862" y="1044"/>
                  </a:lnTo>
                  <a:cubicBezTo>
                    <a:pt x="10733" y="1172"/>
                    <a:pt x="10605" y="1284"/>
                    <a:pt x="10493" y="1365"/>
                  </a:cubicBezTo>
                  <a:cubicBezTo>
                    <a:pt x="10444" y="1413"/>
                    <a:pt x="10396" y="1493"/>
                    <a:pt x="10396" y="1557"/>
                  </a:cubicBezTo>
                  <a:lnTo>
                    <a:pt x="10396" y="1589"/>
                  </a:lnTo>
                  <a:cubicBezTo>
                    <a:pt x="10380" y="1669"/>
                    <a:pt x="10396" y="1766"/>
                    <a:pt x="10461" y="1830"/>
                  </a:cubicBezTo>
                  <a:cubicBezTo>
                    <a:pt x="10525" y="1894"/>
                    <a:pt x="10605" y="1926"/>
                    <a:pt x="10685" y="1942"/>
                  </a:cubicBezTo>
                  <a:cubicBezTo>
                    <a:pt x="10701" y="1942"/>
                    <a:pt x="10894" y="1942"/>
                    <a:pt x="11166" y="1894"/>
                  </a:cubicBezTo>
                  <a:lnTo>
                    <a:pt x="11166" y="1894"/>
                  </a:lnTo>
                  <a:lnTo>
                    <a:pt x="11134" y="1910"/>
                  </a:lnTo>
                  <a:cubicBezTo>
                    <a:pt x="10878" y="2167"/>
                    <a:pt x="10717" y="2295"/>
                    <a:pt x="10653" y="2327"/>
                  </a:cubicBezTo>
                  <a:cubicBezTo>
                    <a:pt x="10541" y="2375"/>
                    <a:pt x="10461" y="2472"/>
                    <a:pt x="10461" y="2616"/>
                  </a:cubicBezTo>
                  <a:cubicBezTo>
                    <a:pt x="10364" y="5921"/>
                    <a:pt x="8214" y="9290"/>
                    <a:pt x="4300" y="9515"/>
                  </a:cubicBezTo>
                  <a:cubicBezTo>
                    <a:pt x="4239" y="9517"/>
                    <a:pt x="4179" y="9518"/>
                    <a:pt x="4118" y="9518"/>
                  </a:cubicBezTo>
                  <a:cubicBezTo>
                    <a:pt x="3260" y="9518"/>
                    <a:pt x="2379" y="9305"/>
                    <a:pt x="1540" y="8841"/>
                  </a:cubicBezTo>
                  <a:cubicBezTo>
                    <a:pt x="2375" y="8841"/>
                    <a:pt x="3225" y="8552"/>
                    <a:pt x="3963" y="7959"/>
                  </a:cubicBezTo>
                  <a:cubicBezTo>
                    <a:pt x="4059" y="7910"/>
                    <a:pt x="4107" y="7782"/>
                    <a:pt x="4075" y="7670"/>
                  </a:cubicBezTo>
                  <a:cubicBezTo>
                    <a:pt x="4059" y="7541"/>
                    <a:pt x="3979" y="7461"/>
                    <a:pt x="3867" y="7429"/>
                  </a:cubicBezTo>
                  <a:cubicBezTo>
                    <a:pt x="3305" y="7269"/>
                    <a:pt x="2230" y="6819"/>
                    <a:pt x="1941" y="6322"/>
                  </a:cubicBezTo>
                  <a:lnTo>
                    <a:pt x="2663" y="6306"/>
                  </a:lnTo>
                  <a:cubicBezTo>
                    <a:pt x="2792" y="6306"/>
                    <a:pt x="2920" y="6178"/>
                    <a:pt x="2936" y="6033"/>
                  </a:cubicBezTo>
                  <a:cubicBezTo>
                    <a:pt x="2952" y="5905"/>
                    <a:pt x="2872" y="5761"/>
                    <a:pt x="2744" y="5728"/>
                  </a:cubicBezTo>
                  <a:cubicBezTo>
                    <a:pt x="2551" y="5664"/>
                    <a:pt x="2054" y="5488"/>
                    <a:pt x="1781" y="5215"/>
                  </a:cubicBezTo>
                  <a:cubicBezTo>
                    <a:pt x="1348" y="4830"/>
                    <a:pt x="1091" y="4397"/>
                    <a:pt x="1011" y="4060"/>
                  </a:cubicBezTo>
                  <a:cubicBezTo>
                    <a:pt x="1027" y="4060"/>
                    <a:pt x="1059" y="4076"/>
                    <a:pt x="1075" y="4076"/>
                  </a:cubicBezTo>
                  <a:cubicBezTo>
                    <a:pt x="1428" y="4188"/>
                    <a:pt x="1781" y="4188"/>
                    <a:pt x="1797" y="4188"/>
                  </a:cubicBezTo>
                  <a:cubicBezTo>
                    <a:pt x="1909" y="4188"/>
                    <a:pt x="2038" y="4108"/>
                    <a:pt x="2070" y="3980"/>
                  </a:cubicBezTo>
                  <a:cubicBezTo>
                    <a:pt x="2118" y="3851"/>
                    <a:pt x="2070" y="3707"/>
                    <a:pt x="1957" y="3627"/>
                  </a:cubicBezTo>
                  <a:cubicBezTo>
                    <a:pt x="1797" y="3514"/>
                    <a:pt x="1332" y="3129"/>
                    <a:pt x="1187" y="2776"/>
                  </a:cubicBezTo>
                  <a:cubicBezTo>
                    <a:pt x="1011" y="2263"/>
                    <a:pt x="1011" y="1669"/>
                    <a:pt x="1107" y="1284"/>
                  </a:cubicBezTo>
                  <a:lnTo>
                    <a:pt x="1107" y="1284"/>
                  </a:lnTo>
                  <a:cubicBezTo>
                    <a:pt x="1412" y="1605"/>
                    <a:pt x="1957" y="2071"/>
                    <a:pt x="2984" y="2568"/>
                  </a:cubicBezTo>
                  <a:cubicBezTo>
                    <a:pt x="4027" y="3097"/>
                    <a:pt x="5086" y="3418"/>
                    <a:pt x="5920" y="3466"/>
                  </a:cubicBezTo>
                  <a:cubicBezTo>
                    <a:pt x="5968" y="3498"/>
                    <a:pt x="5984" y="3498"/>
                    <a:pt x="6033" y="3498"/>
                  </a:cubicBezTo>
                  <a:cubicBezTo>
                    <a:pt x="6193" y="3498"/>
                    <a:pt x="6321" y="3354"/>
                    <a:pt x="6321" y="3178"/>
                  </a:cubicBezTo>
                  <a:cubicBezTo>
                    <a:pt x="6321" y="3129"/>
                    <a:pt x="6321" y="3065"/>
                    <a:pt x="6305" y="3033"/>
                  </a:cubicBezTo>
                  <a:cubicBezTo>
                    <a:pt x="6273" y="2873"/>
                    <a:pt x="6225" y="2568"/>
                    <a:pt x="6225" y="2375"/>
                  </a:cubicBezTo>
                  <a:cubicBezTo>
                    <a:pt x="6225" y="1381"/>
                    <a:pt x="7172" y="562"/>
                    <a:pt x="8327" y="562"/>
                  </a:cubicBezTo>
                  <a:close/>
                  <a:moveTo>
                    <a:pt x="8391" y="1"/>
                  </a:moveTo>
                  <a:cubicBezTo>
                    <a:pt x="6915" y="1"/>
                    <a:pt x="5696" y="1092"/>
                    <a:pt x="5696" y="2407"/>
                  </a:cubicBezTo>
                  <a:cubicBezTo>
                    <a:pt x="5696" y="2536"/>
                    <a:pt x="5696" y="2696"/>
                    <a:pt x="5712" y="2873"/>
                  </a:cubicBezTo>
                  <a:cubicBezTo>
                    <a:pt x="5006" y="2776"/>
                    <a:pt x="4123" y="2488"/>
                    <a:pt x="3289" y="2071"/>
                  </a:cubicBezTo>
                  <a:cubicBezTo>
                    <a:pt x="1605" y="1236"/>
                    <a:pt x="1396" y="627"/>
                    <a:pt x="1396" y="627"/>
                  </a:cubicBezTo>
                  <a:cubicBezTo>
                    <a:pt x="1380" y="514"/>
                    <a:pt x="1300" y="434"/>
                    <a:pt x="1203" y="386"/>
                  </a:cubicBezTo>
                  <a:cubicBezTo>
                    <a:pt x="1174" y="378"/>
                    <a:pt x="1145" y="374"/>
                    <a:pt x="1117" y="374"/>
                  </a:cubicBezTo>
                  <a:cubicBezTo>
                    <a:pt x="1035" y="374"/>
                    <a:pt x="958" y="407"/>
                    <a:pt x="899" y="466"/>
                  </a:cubicBezTo>
                  <a:cubicBezTo>
                    <a:pt x="514" y="883"/>
                    <a:pt x="337" y="2055"/>
                    <a:pt x="674" y="3001"/>
                  </a:cubicBezTo>
                  <a:cubicBezTo>
                    <a:pt x="722" y="3097"/>
                    <a:pt x="754" y="3194"/>
                    <a:pt x="818" y="3290"/>
                  </a:cubicBezTo>
                  <a:lnTo>
                    <a:pt x="690" y="3290"/>
                  </a:lnTo>
                  <a:cubicBezTo>
                    <a:pt x="594" y="3322"/>
                    <a:pt x="514" y="3370"/>
                    <a:pt x="498" y="3482"/>
                  </a:cubicBezTo>
                  <a:cubicBezTo>
                    <a:pt x="241" y="4140"/>
                    <a:pt x="754" y="5087"/>
                    <a:pt x="1412" y="5680"/>
                  </a:cubicBezTo>
                  <a:cubicBezTo>
                    <a:pt x="1444" y="5696"/>
                    <a:pt x="1476" y="5745"/>
                    <a:pt x="1524" y="5761"/>
                  </a:cubicBezTo>
                  <a:cubicBezTo>
                    <a:pt x="1396" y="5809"/>
                    <a:pt x="1316" y="5905"/>
                    <a:pt x="1316" y="6017"/>
                  </a:cubicBezTo>
                  <a:cubicBezTo>
                    <a:pt x="1252" y="6932"/>
                    <a:pt x="2407" y="7525"/>
                    <a:pt x="3145" y="7814"/>
                  </a:cubicBezTo>
                  <a:cubicBezTo>
                    <a:pt x="2647" y="8087"/>
                    <a:pt x="2102" y="8247"/>
                    <a:pt x="1556" y="8247"/>
                  </a:cubicBezTo>
                  <a:cubicBezTo>
                    <a:pt x="1171" y="8247"/>
                    <a:pt x="770" y="8183"/>
                    <a:pt x="417" y="8087"/>
                  </a:cubicBezTo>
                  <a:cubicBezTo>
                    <a:pt x="388" y="8080"/>
                    <a:pt x="360" y="8077"/>
                    <a:pt x="331" y="8077"/>
                  </a:cubicBezTo>
                  <a:cubicBezTo>
                    <a:pt x="218" y="8077"/>
                    <a:pt x="112" y="8129"/>
                    <a:pt x="48" y="8231"/>
                  </a:cubicBezTo>
                  <a:cubicBezTo>
                    <a:pt x="0" y="8344"/>
                    <a:pt x="16" y="8504"/>
                    <a:pt x="129" y="8616"/>
                  </a:cubicBezTo>
                  <a:cubicBezTo>
                    <a:pt x="1332" y="9595"/>
                    <a:pt x="2728" y="10140"/>
                    <a:pt x="4091" y="10140"/>
                  </a:cubicBezTo>
                  <a:lnTo>
                    <a:pt x="4364" y="10140"/>
                  </a:lnTo>
                  <a:cubicBezTo>
                    <a:pt x="8535" y="9900"/>
                    <a:pt x="10878" y="6322"/>
                    <a:pt x="11070" y="2873"/>
                  </a:cubicBezTo>
                  <a:cubicBezTo>
                    <a:pt x="11182" y="2793"/>
                    <a:pt x="11343" y="2648"/>
                    <a:pt x="11584" y="2407"/>
                  </a:cubicBezTo>
                  <a:cubicBezTo>
                    <a:pt x="12017" y="1974"/>
                    <a:pt x="12289" y="1493"/>
                    <a:pt x="12289" y="1477"/>
                  </a:cubicBezTo>
                  <a:cubicBezTo>
                    <a:pt x="12354" y="1349"/>
                    <a:pt x="12322" y="1204"/>
                    <a:pt x="12241" y="1124"/>
                  </a:cubicBezTo>
                  <a:cubicBezTo>
                    <a:pt x="12185" y="1057"/>
                    <a:pt x="12106" y="1029"/>
                    <a:pt x="12020" y="1029"/>
                  </a:cubicBezTo>
                  <a:cubicBezTo>
                    <a:pt x="11982" y="1029"/>
                    <a:pt x="11943" y="1034"/>
                    <a:pt x="11904" y="1044"/>
                  </a:cubicBezTo>
                  <a:cubicBezTo>
                    <a:pt x="11840" y="1076"/>
                    <a:pt x="11760" y="1108"/>
                    <a:pt x="11648" y="1156"/>
                  </a:cubicBezTo>
                  <a:cubicBezTo>
                    <a:pt x="11760" y="996"/>
                    <a:pt x="11872" y="835"/>
                    <a:pt x="11904" y="707"/>
                  </a:cubicBezTo>
                  <a:cubicBezTo>
                    <a:pt x="11953" y="595"/>
                    <a:pt x="11953" y="466"/>
                    <a:pt x="11888" y="370"/>
                  </a:cubicBezTo>
                  <a:lnTo>
                    <a:pt x="11888" y="354"/>
                  </a:lnTo>
                  <a:lnTo>
                    <a:pt x="11888" y="322"/>
                  </a:lnTo>
                  <a:cubicBezTo>
                    <a:pt x="11888" y="322"/>
                    <a:pt x="11888" y="306"/>
                    <a:pt x="11872" y="306"/>
                  </a:cubicBezTo>
                  <a:cubicBezTo>
                    <a:pt x="11872" y="306"/>
                    <a:pt x="11872" y="290"/>
                    <a:pt x="11840" y="290"/>
                  </a:cubicBezTo>
                  <a:lnTo>
                    <a:pt x="11840" y="274"/>
                  </a:lnTo>
                  <a:lnTo>
                    <a:pt x="11824" y="242"/>
                  </a:lnTo>
                  <a:lnTo>
                    <a:pt x="11808" y="226"/>
                  </a:lnTo>
                  <a:cubicBezTo>
                    <a:pt x="11792" y="210"/>
                    <a:pt x="11760" y="210"/>
                    <a:pt x="11728" y="193"/>
                  </a:cubicBezTo>
                  <a:cubicBezTo>
                    <a:pt x="11712" y="193"/>
                    <a:pt x="11680" y="193"/>
                    <a:pt x="11664" y="161"/>
                  </a:cubicBezTo>
                  <a:lnTo>
                    <a:pt x="11600" y="161"/>
                  </a:lnTo>
                  <a:cubicBezTo>
                    <a:pt x="11584" y="161"/>
                    <a:pt x="11584" y="161"/>
                    <a:pt x="11568" y="193"/>
                  </a:cubicBezTo>
                  <a:lnTo>
                    <a:pt x="11551" y="193"/>
                  </a:lnTo>
                  <a:lnTo>
                    <a:pt x="10781" y="514"/>
                  </a:lnTo>
                  <a:lnTo>
                    <a:pt x="10316" y="707"/>
                  </a:lnTo>
                  <a:cubicBezTo>
                    <a:pt x="9819" y="242"/>
                    <a:pt x="9145" y="1"/>
                    <a:pt x="8391" y="1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1"/>
            <p:cNvSpPr/>
            <p:nvPr/>
          </p:nvSpPr>
          <p:spPr>
            <a:xfrm>
              <a:off x="6675550" y="3160300"/>
              <a:ext cx="240675" cy="196575"/>
            </a:xfrm>
            <a:custGeom>
              <a:avLst/>
              <a:gdLst/>
              <a:ahLst/>
              <a:cxnLst/>
              <a:rect l="l" t="t" r="r" b="b"/>
              <a:pathLst>
                <a:path w="9627" h="7863" extrusionOk="0">
                  <a:moveTo>
                    <a:pt x="6498" y="546"/>
                  </a:moveTo>
                  <a:cubicBezTo>
                    <a:pt x="6963" y="546"/>
                    <a:pt x="7397" y="723"/>
                    <a:pt x="7701" y="1028"/>
                  </a:cubicBezTo>
                  <a:cubicBezTo>
                    <a:pt x="7753" y="1089"/>
                    <a:pt x="7831" y="1118"/>
                    <a:pt x="7909" y="1118"/>
                  </a:cubicBezTo>
                  <a:cubicBezTo>
                    <a:pt x="7954" y="1118"/>
                    <a:pt x="7998" y="1109"/>
                    <a:pt x="8038" y="1092"/>
                  </a:cubicBezTo>
                  <a:lnTo>
                    <a:pt x="8070" y="1092"/>
                  </a:lnTo>
                  <a:cubicBezTo>
                    <a:pt x="8022" y="1124"/>
                    <a:pt x="8006" y="1172"/>
                    <a:pt x="8006" y="1220"/>
                  </a:cubicBezTo>
                  <a:lnTo>
                    <a:pt x="8006" y="1268"/>
                  </a:lnTo>
                  <a:cubicBezTo>
                    <a:pt x="7990" y="1348"/>
                    <a:pt x="8006" y="1445"/>
                    <a:pt x="8070" y="1509"/>
                  </a:cubicBezTo>
                  <a:cubicBezTo>
                    <a:pt x="8118" y="1573"/>
                    <a:pt x="8199" y="1605"/>
                    <a:pt x="8279" y="1621"/>
                  </a:cubicBezTo>
                  <a:lnTo>
                    <a:pt x="8439" y="1621"/>
                  </a:lnTo>
                  <a:cubicBezTo>
                    <a:pt x="8327" y="1717"/>
                    <a:pt x="8263" y="1766"/>
                    <a:pt x="8231" y="1798"/>
                  </a:cubicBezTo>
                  <a:cubicBezTo>
                    <a:pt x="8102" y="1830"/>
                    <a:pt x="8022" y="1926"/>
                    <a:pt x="8022" y="2070"/>
                  </a:cubicBezTo>
                  <a:cubicBezTo>
                    <a:pt x="7942" y="4525"/>
                    <a:pt x="6322" y="7060"/>
                    <a:pt x="3386" y="7220"/>
                  </a:cubicBezTo>
                  <a:cubicBezTo>
                    <a:pt x="3310" y="7227"/>
                    <a:pt x="3233" y="7230"/>
                    <a:pt x="3156" y="7230"/>
                  </a:cubicBezTo>
                  <a:cubicBezTo>
                    <a:pt x="2629" y="7230"/>
                    <a:pt x="2077" y="7089"/>
                    <a:pt x="1573" y="6851"/>
                  </a:cubicBezTo>
                  <a:cubicBezTo>
                    <a:pt x="2134" y="6787"/>
                    <a:pt x="2696" y="6563"/>
                    <a:pt x="3193" y="6161"/>
                  </a:cubicBezTo>
                  <a:cubicBezTo>
                    <a:pt x="3289" y="6097"/>
                    <a:pt x="3338" y="5985"/>
                    <a:pt x="3305" y="5857"/>
                  </a:cubicBezTo>
                  <a:cubicBezTo>
                    <a:pt x="3289" y="5744"/>
                    <a:pt x="3209" y="5664"/>
                    <a:pt x="3097" y="5616"/>
                  </a:cubicBezTo>
                  <a:cubicBezTo>
                    <a:pt x="2632" y="5504"/>
                    <a:pt x="2006" y="5215"/>
                    <a:pt x="1749" y="4926"/>
                  </a:cubicBezTo>
                  <a:lnTo>
                    <a:pt x="2166" y="4894"/>
                  </a:lnTo>
                  <a:cubicBezTo>
                    <a:pt x="2311" y="4894"/>
                    <a:pt x="2423" y="4782"/>
                    <a:pt x="2455" y="4637"/>
                  </a:cubicBezTo>
                  <a:cubicBezTo>
                    <a:pt x="2471" y="4493"/>
                    <a:pt x="2391" y="4365"/>
                    <a:pt x="2247" y="4316"/>
                  </a:cubicBezTo>
                  <a:cubicBezTo>
                    <a:pt x="2102" y="4284"/>
                    <a:pt x="1733" y="4140"/>
                    <a:pt x="1541" y="3947"/>
                  </a:cubicBezTo>
                  <a:cubicBezTo>
                    <a:pt x="1284" y="3723"/>
                    <a:pt x="1107" y="3450"/>
                    <a:pt x="1027" y="3226"/>
                  </a:cubicBezTo>
                  <a:lnTo>
                    <a:pt x="1027" y="3226"/>
                  </a:lnTo>
                  <a:cubicBezTo>
                    <a:pt x="1268" y="3290"/>
                    <a:pt x="1493" y="3290"/>
                    <a:pt x="1509" y="3290"/>
                  </a:cubicBezTo>
                  <a:cubicBezTo>
                    <a:pt x="1621" y="3290"/>
                    <a:pt x="1749" y="3209"/>
                    <a:pt x="1781" y="3065"/>
                  </a:cubicBezTo>
                  <a:cubicBezTo>
                    <a:pt x="1829" y="2953"/>
                    <a:pt x="1781" y="2808"/>
                    <a:pt x="1669" y="2728"/>
                  </a:cubicBezTo>
                  <a:cubicBezTo>
                    <a:pt x="1541" y="2648"/>
                    <a:pt x="1204" y="2375"/>
                    <a:pt x="1107" y="2086"/>
                  </a:cubicBezTo>
                  <a:cubicBezTo>
                    <a:pt x="979" y="1766"/>
                    <a:pt x="979" y="1413"/>
                    <a:pt x="1027" y="1124"/>
                  </a:cubicBezTo>
                  <a:lnTo>
                    <a:pt x="1027" y="1124"/>
                  </a:lnTo>
                  <a:cubicBezTo>
                    <a:pt x="1268" y="1364"/>
                    <a:pt x="1685" y="1685"/>
                    <a:pt x="2375" y="2022"/>
                  </a:cubicBezTo>
                  <a:cubicBezTo>
                    <a:pt x="3177" y="2423"/>
                    <a:pt x="3995" y="2696"/>
                    <a:pt x="4637" y="2728"/>
                  </a:cubicBezTo>
                  <a:cubicBezTo>
                    <a:pt x="4669" y="2744"/>
                    <a:pt x="4701" y="2744"/>
                    <a:pt x="4733" y="2744"/>
                  </a:cubicBezTo>
                  <a:cubicBezTo>
                    <a:pt x="4894" y="2744"/>
                    <a:pt x="5038" y="2616"/>
                    <a:pt x="5038" y="2455"/>
                  </a:cubicBezTo>
                  <a:cubicBezTo>
                    <a:pt x="5038" y="2407"/>
                    <a:pt x="5038" y="2375"/>
                    <a:pt x="5022" y="2327"/>
                  </a:cubicBezTo>
                  <a:cubicBezTo>
                    <a:pt x="4974" y="2231"/>
                    <a:pt x="4958" y="1990"/>
                    <a:pt x="4958" y="1846"/>
                  </a:cubicBezTo>
                  <a:cubicBezTo>
                    <a:pt x="4958" y="1124"/>
                    <a:pt x="5632" y="546"/>
                    <a:pt x="6498" y="546"/>
                  </a:cubicBezTo>
                  <a:close/>
                  <a:moveTo>
                    <a:pt x="6514" y="1"/>
                  </a:moveTo>
                  <a:cubicBezTo>
                    <a:pt x="5343" y="1"/>
                    <a:pt x="4380" y="867"/>
                    <a:pt x="4380" y="1910"/>
                  </a:cubicBezTo>
                  <a:cubicBezTo>
                    <a:pt x="4380" y="1974"/>
                    <a:pt x="4380" y="2070"/>
                    <a:pt x="4396" y="2167"/>
                  </a:cubicBezTo>
                  <a:cubicBezTo>
                    <a:pt x="3867" y="2086"/>
                    <a:pt x="3257" y="1862"/>
                    <a:pt x="2648" y="1573"/>
                  </a:cubicBezTo>
                  <a:cubicBezTo>
                    <a:pt x="1509" y="979"/>
                    <a:pt x="1284" y="578"/>
                    <a:pt x="1252" y="498"/>
                  </a:cubicBezTo>
                  <a:cubicBezTo>
                    <a:pt x="1252" y="386"/>
                    <a:pt x="1172" y="306"/>
                    <a:pt x="1043" y="258"/>
                  </a:cubicBezTo>
                  <a:cubicBezTo>
                    <a:pt x="1016" y="250"/>
                    <a:pt x="988" y="246"/>
                    <a:pt x="960" y="246"/>
                  </a:cubicBezTo>
                  <a:cubicBezTo>
                    <a:pt x="872" y="246"/>
                    <a:pt x="783" y="285"/>
                    <a:pt x="722" y="370"/>
                  </a:cubicBezTo>
                  <a:cubicBezTo>
                    <a:pt x="386" y="723"/>
                    <a:pt x="305" y="1685"/>
                    <a:pt x="546" y="2375"/>
                  </a:cubicBezTo>
                  <a:cubicBezTo>
                    <a:pt x="562" y="2407"/>
                    <a:pt x="578" y="2471"/>
                    <a:pt x="610" y="2504"/>
                  </a:cubicBezTo>
                  <a:cubicBezTo>
                    <a:pt x="530" y="2536"/>
                    <a:pt x="450" y="2584"/>
                    <a:pt x="402" y="2696"/>
                  </a:cubicBezTo>
                  <a:cubicBezTo>
                    <a:pt x="177" y="3226"/>
                    <a:pt x="610" y="3980"/>
                    <a:pt x="1124" y="4461"/>
                  </a:cubicBezTo>
                  <a:cubicBezTo>
                    <a:pt x="1059" y="4509"/>
                    <a:pt x="1027" y="4573"/>
                    <a:pt x="1027" y="4653"/>
                  </a:cubicBezTo>
                  <a:cubicBezTo>
                    <a:pt x="979" y="5343"/>
                    <a:pt x="1749" y="5776"/>
                    <a:pt x="2327" y="6033"/>
                  </a:cubicBezTo>
                  <a:cubicBezTo>
                    <a:pt x="1968" y="6208"/>
                    <a:pt x="1599" y="6288"/>
                    <a:pt x="1231" y="6288"/>
                  </a:cubicBezTo>
                  <a:cubicBezTo>
                    <a:pt x="957" y="6288"/>
                    <a:pt x="685" y="6244"/>
                    <a:pt x="418" y="6161"/>
                  </a:cubicBezTo>
                  <a:cubicBezTo>
                    <a:pt x="389" y="6151"/>
                    <a:pt x="359" y="6146"/>
                    <a:pt x="329" y="6146"/>
                  </a:cubicBezTo>
                  <a:cubicBezTo>
                    <a:pt x="228" y="6146"/>
                    <a:pt x="127" y="6206"/>
                    <a:pt x="65" y="6306"/>
                  </a:cubicBezTo>
                  <a:cubicBezTo>
                    <a:pt x="0" y="6418"/>
                    <a:pt x="17" y="6579"/>
                    <a:pt x="145" y="6675"/>
                  </a:cubicBezTo>
                  <a:cubicBezTo>
                    <a:pt x="1059" y="7445"/>
                    <a:pt x="2150" y="7862"/>
                    <a:pt x="3209" y="7862"/>
                  </a:cubicBezTo>
                  <a:lnTo>
                    <a:pt x="3434" y="7862"/>
                  </a:lnTo>
                  <a:cubicBezTo>
                    <a:pt x="6675" y="7702"/>
                    <a:pt x="8487" y="4958"/>
                    <a:pt x="8632" y="2311"/>
                  </a:cubicBezTo>
                  <a:cubicBezTo>
                    <a:pt x="8712" y="2167"/>
                    <a:pt x="8840" y="2070"/>
                    <a:pt x="9001" y="1910"/>
                  </a:cubicBezTo>
                  <a:cubicBezTo>
                    <a:pt x="9354" y="1573"/>
                    <a:pt x="9546" y="1188"/>
                    <a:pt x="9562" y="1172"/>
                  </a:cubicBezTo>
                  <a:cubicBezTo>
                    <a:pt x="9627" y="1044"/>
                    <a:pt x="9611" y="915"/>
                    <a:pt x="9530" y="835"/>
                  </a:cubicBezTo>
                  <a:cubicBezTo>
                    <a:pt x="9472" y="777"/>
                    <a:pt x="9389" y="736"/>
                    <a:pt x="9311" y="736"/>
                  </a:cubicBezTo>
                  <a:cubicBezTo>
                    <a:pt x="9281" y="736"/>
                    <a:pt x="9252" y="742"/>
                    <a:pt x="9225" y="755"/>
                  </a:cubicBezTo>
                  <a:cubicBezTo>
                    <a:pt x="9274" y="691"/>
                    <a:pt x="9290" y="627"/>
                    <a:pt x="9306" y="594"/>
                  </a:cubicBezTo>
                  <a:cubicBezTo>
                    <a:pt x="9354" y="466"/>
                    <a:pt x="9322" y="370"/>
                    <a:pt x="9290" y="274"/>
                  </a:cubicBezTo>
                  <a:cubicBezTo>
                    <a:pt x="9290" y="274"/>
                    <a:pt x="9290" y="241"/>
                    <a:pt x="9274" y="241"/>
                  </a:cubicBezTo>
                  <a:cubicBezTo>
                    <a:pt x="9274" y="225"/>
                    <a:pt x="9242" y="209"/>
                    <a:pt x="9225" y="209"/>
                  </a:cubicBezTo>
                  <a:lnTo>
                    <a:pt x="9209" y="177"/>
                  </a:lnTo>
                  <a:cubicBezTo>
                    <a:pt x="9193" y="161"/>
                    <a:pt x="9161" y="145"/>
                    <a:pt x="9145" y="145"/>
                  </a:cubicBezTo>
                  <a:lnTo>
                    <a:pt x="9129" y="145"/>
                  </a:lnTo>
                  <a:cubicBezTo>
                    <a:pt x="9113" y="145"/>
                    <a:pt x="9113" y="129"/>
                    <a:pt x="9081" y="129"/>
                  </a:cubicBezTo>
                  <a:lnTo>
                    <a:pt x="8953" y="129"/>
                  </a:lnTo>
                  <a:cubicBezTo>
                    <a:pt x="8921" y="129"/>
                    <a:pt x="8921" y="129"/>
                    <a:pt x="8905" y="145"/>
                  </a:cubicBezTo>
                  <a:lnTo>
                    <a:pt x="8889" y="145"/>
                  </a:lnTo>
                  <a:lnTo>
                    <a:pt x="8311" y="386"/>
                  </a:lnTo>
                  <a:lnTo>
                    <a:pt x="8006" y="530"/>
                  </a:lnTo>
                  <a:cubicBezTo>
                    <a:pt x="7605" y="177"/>
                    <a:pt x="7076" y="1"/>
                    <a:pt x="6514" y="1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1"/>
            <p:cNvSpPr/>
            <p:nvPr/>
          </p:nvSpPr>
          <p:spPr>
            <a:xfrm>
              <a:off x="6287700" y="3543350"/>
              <a:ext cx="169675" cy="312875"/>
            </a:xfrm>
            <a:custGeom>
              <a:avLst/>
              <a:gdLst/>
              <a:ahLst/>
              <a:cxnLst/>
              <a:rect l="l" t="t" r="r" b="b"/>
              <a:pathLst>
                <a:path w="6787" h="12515" extrusionOk="0">
                  <a:moveTo>
                    <a:pt x="4862" y="562"/>
                  </a:moveTo>
                  <a:cubicBezTo>
                    <a:pt x="5407" y="562"/>
                    <a:pt x="5888" y="594"/>
                    <a:pt x="6209" y="626"/>
                  </a:cubicBezTo>
                  <a:lnTo>
                    <a:pt x="6209" y="1974"/>
                  </a:lnTo>
                  <a:lnTo>
                    <a:pt x="5375" y="1974"/>
                  </a:lnTo>
                  <a:cubicBezTo>
                    <a:pt x="4172" y="1974"/>
                    <a:pt x="4027" y="2728"/>
                    <a:pt x="4027" y="3289"/>
                  </a:cubicBezTo>
                  <a:lnTo>
                    <a:pt x="4027" y="4637"/>
                  </a:lnTo>
                  <a:cubicBezTo>
                    <a:pt x="4027" y="4797"/>
                    <a:pt x="4172" y="4942"/>
                    <a:pt x="4332" y="4942"/>
                  </a:cubicBezTo>
                  <a:lnTo>
                    <a:pt x="6097" y="4942"/>
                  </a:lnTo>
                  <a:lnTo>
                    <a:pt x="5888" y="6466"/>
                  </a:lnTo>
                  <a:lnTo>
                    <a:pt x="4332" y="6466"/>
                  </a:lnTo>
                  <a:cubicBezTo>
                    <a:pt x="4172" y="6466"/>
                    <a:pt x="4027" y="6610"/>
                    <a:pt x="4027" y="6771"/>
                  </a:cubicBezTo>
                  <a:lnTo>
                    <a:pt x="4027" y="11905"/>
                  </a:lnTo>
                  <a:lnTo>
                    <a:pt x="2439" y="11905"/>
                  </a:lnTo>
                  <a:lnTo>
                    <a:pt x="2439" y="6771"/>
                  </a:lnTo>
                  <a:cubicBezTo>
                    <a:pt x="2439" y="6610"/>
                    <a:pt x="2295" y="6466"/>
                    <a:pt x="2134" y="6466"/>
                  </a:cubicBezTo>
                  <a:lnTo>
                    <a:pt x="610" y="6466"/>
                  </a:lnTo>
                  <a:lnTo>
                    <a:pt x="610" y="4942"/>
                  </a:lnTo>
                  <a:lnTo>
                    <a:pt x="2134" y="4942"/>
                  </a:lnTo>
                  <a:cubicBezTo>
                    <a:pt x="2295" y="4942"/>
                    <a:pt x="2439" y="4797"/>
                    <a:pt x="2439" y="4637"/>
                  </a:cubicBezTo>
                  <a:lnTo>
                    <a:pt x="2439" y="3081"/>
                  </a:lnTo>
                  <a:cubicBezTo>
                    <a:pt x="2439" y="1508"/>
                    <a:pt x="3337" y="562"/>
                    <a:pt x="4862" y="562"/>
                  </a:cubicBezTo>
                  <a:close/>
                  <a:moveTo>
                    <a:pt x="4846" y="0"/>
                  </a:moveTo>
                  <a:cubicBezTo>
                    <a:pt x="2985" y="0"/>
                    <a:pt x="1813" y="1188"/>
                    <a:pt x="1813" y="3113"/>
                  </a:cubicBezTo>
                  <a:lnTo>
                    <a:pt x="1813" y="4380"/>
                  </a:lnTo>
                  <a:lnTo>
                    <a:pt x="289" y="4380"/>
                  </a:lnTo>
                  <a:cubicBezTo>
                    <a:pt x="129" y="4380"/>
                    <a:pt x="0" y="4525"/>
                    <a:pt x="0" y="4685"/>
                  </a:cubicBezTo>
                  <a:lnTo>
                    <a:pt x="0" y="6803"/>
                  </a:lnTo>
                  <a:cubicBezTo>
                    <a:pt x="0" y="6963"/>
                    <a:pt x="129" y="7108"/>
                    <a:pt x="289" y="7108"/>
                  </a:cubicBezTo>
                  <a:lnTo>
                    <a:pt x="1813" y="7108"/>
                  </a:lnTo>
                  <a:lnTo>
                    <a:pt x="1813" y="12225"/>
                  </a:lnTo>
                  <a:cubicBezTo>
                    <a:pt x="1813" y="12386"/>
                    <a:pt x="1958" y="12514"/>
                    <a:pt x="2118" y="12514"/>
                  </a:cubicBezTo>
                  <a:lnTo>
                    <a:pt x="4300" y="12514"/>
                  </a:lnTo>
                  <a:cubicBezTo>
                    <a:pt x="4461" y="12514"/>
                    <a:pt x="4605" y="12386"/>
                    <a:pt x="4605" y="12225"/>
                  </a:cubicBezTo>
                  <a:lnTo>
                    <a:pt x="4605" y="7092"/>
                  </a:lnTo>
                  <a:lnTo>
                    <a:pt x="6129" y="7092"/>
                  </a:lnTo>
                  <a:cubicBezTo>
                    <a:pt x="6289" y="7092"/>
                    <a:pt x="6418" y="6963"/>
                    <a:pt x="6434" y="6819"/>
                  </a:cubicBezTo>
                  <a:lnTo>
                    <a:pt x="6707" y="4701"/>
                  </a:lnTo>
                  <a:cubicBezTo>
                    <a:pt x="6739" y="4621"/>
                    <a:pt x="6691" y="4525"/>
                    <a:pt x="6626" y="4460"/>
                  </a:cubicBezTo>
                  <a:cubicBezTo>
                    <a:pt x="6578" y="4396"/>
                    <a:pt x="6498" y="4348"/>
                    <a:pt x="6418" y="4348"/>
                  </a:cubicBezTo>
                  <a:lnTo>
                    <a:pt x="4605" y="4348"/>
                  </a:lnTo>
                  <a:lnTo>
                    <a:pt x="4605" y="3321"/>
                  </a:lnTo>
                  <a:cubicBezTo>
                    <a:pt x="4605" y="2808"/>
                    <a:pt x="4685" y="2583"/>
                    <a:pt x="5343" y="2583"/>
                  </a:cubicBezTo>
                  <a:lnTo>
                    <a:pt x="6466" y="2583"/>
                  </a:lnTo>
                  <a:cubicBezTo>
                    <a:pt x="6626" y="2583"/>
                    <a:pt x="6771" y="2455"/>
                    <a:pt x="6771" y="2295"/>
                  </a:cubicBezTo>
                  <a:lnTo>
                    <a:pt x="6771" y="385"/>
                  </a:lnTo>
                  <a:cubicBezTo>
                    <a:pt x="6787" y="225"/>
                    <a:pt x="6675" y="113"/>
                    <a:pt x="6530" y="81"/>
                  </a:cubicBezTo>
                  <a:cubicBezTo>
                    <a:pt x="6370" y="64"/>
                    <a:pt x="5696" y="0"/>
                    <a:pt x="4846" y="0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1"/>
            <p:cNvSpPr/>
            <p:nvPr/>
          </p:nvSpPr>
          <p:spPr>
            <a:xfrm>
              <a:off x="2681125" y="3032750"/>
              <a:ext cx="170100" cy="312875"/>
            </a:xfrm>
            <a:custGeom>
              <a:avLst/>
              <a:gdLst/>
              <a:ahLst/>
              <a:cxnLst/>
              <a:rect l="l" t="t" r="r" b="b"/>
              <a:pathLst>
                <a:path w="6804" h="12515" extrusionOk="0">
                  <a:moveTo>
                    <a:pt x="4878" y="595"/>
                  </a:moveTo>
                  <a:cubicBezTo>
                    <a:pt x="5423" y="595"/>
                    <a:pt x="5905" y="611"/>
                    <a:pt x="6226" y="659"/>
                  </a:cubicBezTo>
                  <a:lnTo>
                    <a:pt x="6226" y="1974"/>
                  </a:lnTo>
                  <a:lnTo>
                    <a:pt x="5375" y="1974"/>
                  </a:lnTo>
                  <a:cubicBezTo>
                    <a:pt x="4172" y="1974"/>
                    <a:pt x="4044" y="2744"/>
                    <a:pt x="4044" y="3306"/>
                  </a:cubicBezTo>
                  <a:lnTo>
                    <a:pt x="4044" y="4654"/>
                  </a:lnTo>
                  <a:cubicBezTo>
                    <a:pt x="4044" y="4814"/>
                    <a:pt x="4172" y="4942"/>
                    <a:pt x="4332" y="4942"/>
                  </a:cubicBezTo>
                  <a:lnTo>
                    <a:pt x="6097" y="4942"/>
                  </a:lnTo>
                  <a:lnTo>
                    <a:pt x="5905" y="6466"/>
                  </a:lnTo>
                  <a:lnTo>
                    <a:pt x="4332" y="6466"/>
                  </a:lnTo>
                  <a:cubicBezTo>
                    <a:pt x="4172" y="6466"/>
                    <a:pt x="4044" y="6611"/>
                    <a:pt x="4044" y="6771"/>
                  </a:cubicBezTo>
                  <a:lnTo>
                    <a:pt x="4044" y="11905"/>
                  </a:lnTo>
                  <a:lnTo>
                    <a:pt x="2455" y="11905"/>
                  </a:lnTo>
                  <a:lnTo>
                    <a:pt x="2455" y="6771"/>
                  </a:lnTo>
                  <a:cubicBezTo>
                    <a:pt x="2455" y="6611"/>
                    <a:pt x="2311" y="6466"/>
                    <a:pt x="2151" y="6466"/>
                  </a:cubicBezTo>
                  <a:lnTo>
                    <a:pt x="626" y="6466"/>
                  </a:lnTo>
                  <a:lnTo>
                    <a:pt x="626" y="4974"/>
                  </a:lnTo>
                  <a:lnTo>
                    <a:pt x="2151" y="4974"/>
                  </a:lnTo>
                  <a:cubicBezTo>
                    <a:pt x="2311" y="4974"/>
                    <a:pt x="2455" y="4830"/>
                    <a:pt x="2455" y="4670"/>
                  </a:cubicBezTo>
                  <a:lnTo>
                    <a:pt x="2455" y="3097"/>
                  </a:lnTo>
                  <a:cubicBezTo>
                    <a:pt x="2455" y="1541"/>
                    <a:pt x="3354" y="595"/>
                    <a:pt x="4878" y="595"/>
                  </a:cubicBezTo>
                  <a:close/>
                  <a:moveTo>
                    <a:pt x="4862" y="1"/>
                  </a:moveTo>
                  <a:cubicBezTo>
                    <a:pt x="3001" y="1"/>
                    <a:pt x="1830" y="1172"/>
                    <a:pt x="1830" y="3097"/>
                  </a:cubicBezTo>
                  <a:lnTo>
                    <a:pt x="1830" y="4365"/>
                  </a:lnTo>
                  <a:lnTo>
                    <a:pt x="306" y="4365"/>
                  </a:lnTo>
                  <a:cubicBezTo>
                    <a:pt x="145" y="4365"/>
                    <a:pt x="1" y="4509"/>
                    <a:pt x="1" y="4670"/>
                  </a:cubicBezTo>
                  <a:lnTo>
                    <a:pt x="1" y="6771"/>
                  </a:lnTo>
                  <a:cubicBezTo>
                    <a:pt x="1" y="6932"/>
                    <a:pt x="145" y="7076"/>
                    <a:pt x="306" y="7076"/>
                  </a:cubicBezTo>
                  <a:lnTo>
                    <a:pt x="1830" y="7076"/>
                  </a:lnTo>
                  <a:lnTo>
                    <a:pt x="1830" y="12210"/>
                  </a:lnTo>
                  <a:cubicBezTo>
                    <a:pt x="1830" y="12370"/>
                    <a:pt x="1974" y="12515"/>
                    <a:pt x="2134" y="12515"/>
                  </a:cubicBezTo>
                  <a:lnTo>
                    <a:pt x="4316" y="12515"/>
                  </a:lnTo>
                  <a:cubicBezTo>
                    <a:pt x="4477" y="12515"/>
                    <a:pt x="4621" y="12370"/>
                    <a:pt x="4621" y="12210"/>
                  </a:cubicBezTo>
                  <a:lnTo>
                    <a:pt x="4621" y="7076"/>
                  </a:lnTo>
                  <a:lnTo>
                    <a:pt x="6145" y="7076"/>
                  </a:lnTo>
                  <a:cubicBezTo>
                    <a:pt x="6306" y="7076"/>
                    <a:pt x="6418" y="6948"/>
                    <a:pt x="6450" y="6819"/>
                  </a:cubicBezTo>
                  <a:lnTo>
                    <a:pt x="6723" y="4686"/>
                  </a:lnTo>
                  <a:cubicBezTo>
                    <a:pt x="6739" y="4605"/>
                    <a:pt x="6707" y="4509"/>
                    <a:pt x="6643" y="4445"/>
                  </a:cubicBezTo>
                  <a:cubicBezTo>
                    <a:pt x="6579" y="4381"/>
                    <a:pt x="6498" y="4349"/>
                    <a:pt x="6418" y="4349"/>
                  </a:cubicBezTo>
                  <a:lnTo>
                    <a:pt x="4621" y="4349"/>
                  </a:lnTo>
                  <a:lnTo>
                    <a:pt x="4621" y="3306"/>
                  </a:lnTo>
                  <a:cubicBezTo>
                    <a:pt x="4621" y="2809"/>
                    <a:pt x="4701" y="2584"/>
                    <a:pt x="5359" y="2584"/>
                  </a:cubicBezTo>
                  <a:lnTo>
                    <a:pt x="6482" y="2584"/>
                  </a:lnTo>
                  <a:cubicBezTo>
                    <a:pt x="6643" y="2584"/>
                    <a:pt x="6787" y="2440"/>
                    <a:pt x="6787" y="2279"/>
                  </a:cubicBezTo>
                  <a:lnTo>
                    <a:pt x="6787" y="370"/>
                  </a:lnTo>
                  <a:cubicBezTo>
                    <a:pt x="6803" y="242"/>
                    <a:pt x="6691" y="97"/>
                    <a:pt x="6546" y="81"/>
                  </a:cubicBezTo>
                  <a:cubicBezTo>
                    <a:pt x="6386" y="49"/>
                    <a:pt x="5696" y="1"/>
                    <a:pt x="4862" y="1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1"/>
            <p:cNvSpPr/>
            <p:nvPr/>
          </p:nvSpPr>
          <p:spPr>
            <a:xfrm>
              <a:off x="3726750" y="3601500"/>
              <a:ext cx="154850" cy="284000"/>
            </a:xfrm>
            <a:custGeom>
              <a:avLst/>
              <a:gdLst/>
              <a:ahLst/>
              <a:cxnLst/>
              <a:rect l="l" t="t" r="r" b="b"/>
              <a:pathLst>
                <a:path w="6194" h="11360" extrusionOk="0">
                  <a:moveTo>
                    <a:pt x="4413" y="626"/>
                  </a:moveTo>
                  <a:cubicBezTo>
                    <a:pt x="4862" y="626"/>
                    <a:pt x="5311" y="642"/>
                    <a:pt x="5584" y="674"/>
                  </a:cubicBezTo>
                  <a:lnTo>
                    <a:pt x="5584" y="1814"/>
                  </a:lnTo>
                  <a:lnTo>
                    <a:pt x="4862" y="1814"/>
                  </a:lnTo>
                  <a:cubicBezTo>
                    <a:pt x="3739" y="1814"/>
                    <a:pt x="3627" y="2519"/>
                    <a:pt x="3627" y="3033"/>
                  </a:cubicBezTo>
                  <a:lnTo>
                    <a:pt x="3627" y="4252"/>
                  </a:lnTo>
                  <a:cubicBezTo>
                    <a:pt x="3627" y="4413"/>
                    <a:pt x="3771" y="4557"/>
                    <a:pt x="3932" y="4557"/>
                  </a:cubicBezTo>
                  <a:lnTo>
                    <a:pt x="5472" y="4557"/>
                  </a:lnTo>
                  <a:lnTo>
                    <a:pt x="5311" y="5856"/>
                  </a:lnTo>
                  <a:lnTo>
                    <a:pt x="3932" y="5856"/>
                  </a:lnTo>
                  <a:cubicBezTo>
                    <a:pt x="3771" y="5856"/>
                    <a:pt x="3627" y="6001"/>
                    <a:pt x="3627" y="6161"/>
                  </a:cubicBezTo>
                  <a:lnTo>
                    <a:pt x="3627" y="10782"/>
                  </a:lnTo>
                  <a:lnTo>
                    <a:pt x="2247" y="10782"/>
                  </a:lnTo>
                  <a:lnTo>
                    <a:pt x="2247" y="6161"/>
                  </a:lnTo>
                  <a:cubicBezTo>
                    <a:pt x="2247" y="6001"/>
                    <a:pt x="2103" y="5856"/>
                    <a:pt x="1942" y="5856"/>
                  </a:cubicBezTo>
                  <a:lnTo>
                    <a:pt x="595" y="5856"/>
                  </a:lnTo>
                  <a:lnTo>
                    <a:pt x="595" y="4557"/>
                  </a:lnTo>
                  <a:lnTo>
                    <a:pt x="1942" y="4557"/>
                  </a:lnTo>
                  <a:cubicBezTo>
                    <a:pt x="2103" y="4557"/>
                    <a:pt x="2247" y="4413"/>
                    <a:pt x="2247" y="4252"/>
                  </a:cubicBezTo>
                  <a:lnTo>
                    <a:pt x="2247" y="2856"/>
                  </a:lnTo>
                  <a:cubicBezTo>
                    <a:pt x="2247" y="1445"/>
                    <a:pt x="3049" y="626"/>
                    <a:pt x="4413" y="626"/>
                  </a:cubicBezTo>
                  <a:close/>
                  <a:moveTo>
                    <a:pt x="4413" y="1"/>
                  </a:moveTo>
                  <a:cubicBezTo>
                    <a:pt x="2696" y="1"/>
                    <a:pt x="1637" y="1092"/>
                    <a:pt x="1637" y="2840"/>
                  </a:cubicBezTo>
                  <a:lnTo>
                    <a:pt x="1637" y="3931"/>
                  </a:lnTo>
                  <a:lnTo>
                    <a:pt x="290" y="3931"/>
                  </a:lnTo>
                  <a:cubicBezTo>
                    <a:pt x="129" y="3931"/>
                    <a:pt x="1" y="4076"/>
                    <a:pt x="1" y="4236"/>
                  </a:cubicBezTo>
                  <a:lnTo>
                    <a:pt x="1" y="6145"/>
                  </a:lnTo>
                  <a:cubicBezTo>
                    <a:pt x="1" y="6306"/>
                    <a:pt x="129" y="6450"/>
                    <a:pt x="290" y="6450"/>
                  </a:cubicBezTo>
                  <a:lnTo>
                    <a:pt x="1637" y="6450"/>
                  </a:lnTo>
                  <a:lnTo>
                    <a:pt x="1637" y="11055"/>
                  </a:lnTo>
                  <a:cubicBezTo>
                    <a:pt x="1637" y="11215"/>
                    <a:pt x="1782" y="11359"/>
                    <a:pt x="1942" y="11359"/>
                  </a:cubicBezTo>
                  <a:lnTo>
                    <a:pt x="3932" y="11359"/>
                  </a:lnTo>
                  <a:cubicBezTo>
                    <a:pt x="4092" y="11359"/>
                    <a:pt x="4220" y="11215"/>
                    <a:pt x="4220" y="11055"/>
                  </a:cubicBezTo>
                  <a:lnTo>
                    <a:pt x="4220" y="6450"/>
                  </a:lnTo>
                  <a:lnTo>
                    <a:pt x="5568" y="6450"/>
                  </a:lnTo>
                  <a:cubicBezTo>
                    <a:pt x="5729" y="6450"/>
                    <a:pt x="5857" y="6322"/>
                    <a:pt x="5873" y="6177"/>
                  </a:cubicBezTo>
                  <a:lnTo>
                    <a:pt x="6114" y="4284"/>
                  </a:lnTo>
                  <a:cubicBezTo>
                    <a:pt x="6130" y="4204"/>
                    <a:pt x="6098" y="4092"/>
                    <a:pt x="6033" y="4044"/>
                  </a:cubicBezTo>
                  <a:cubicBezTo>
                    <a:pt x="5969" y="3979"/>
                    <a:pt x="5889" y="3931"/>
                    <a:pt x="5809" y="3931"/>
                  </a:cubicBezTo>
                  <a:lnTo>
                    <a:pt x="4204" y="3931"/>
                  </a:lnTo>
                  <a:lnTo>
                    <a:pt x="4204" y="3017"/>
                  </a:lnTo>
                  <a:cubicBezTo>
                    <a:pt x="4204" y="2568"/>
                    <a:pt x="4269" y="2391"/>
                    <a:pt x="4846" y="2391"/>
                  </a:cubicBezTo>
                  <a:lnTo>
                    <a:pt x="5873" y="2391"/>
                  </a:lnTo>
                  <a:cubicBezTo>
                    <a:pt x="6033" y="2391"/>
                    <a:pt x="6178" y="2247"/>
                    <a:pt x="6178" y="2086"/>
                  </a:cubicBezTo>
                  <a:lnTo>
                    <a:pt x="6178" y="386"/>
                  </a:lnTo>
                  <a:cubicBezTo>
                    <a:pt x="6194" y="241"/>
                    <a:pt x="6065" y="113"/>
                    <a:pt x="5937" y="81"/>
                  </a:cubicBezTo>
                  <a:cubicBezTo>
                    <a:pt x="5777" y="65"/>
                    <a:pt x="5167" y="1"/>
                    <a:pt x="4413" y="1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1"/>
            <p:cNvSpPr/>
            <p:nvPr/>
          </p:nvSpPr>
          <p:spPr>
            <a:xfrm>
              <a:off x="1108475" y="3147875"/>
              <a:ext cx="340950" cy="341350"/>
            </a:xfrm>
            <a:custGeom>
              <a:avLst/>
              <a:gdLst/>
              <a:ahLst/>
              <a:cxnLst/>
              <a:rect l="l" t="t" r="r" b="b"/>
              <a:pathLst>
                <a:path w="13638" h="13654" extrusionOk="0">
                  <a:moveTo>
                    <a:pt x="6803" y="610"/>
                  </a:moveTo>
                  <a:cubicBezTo>
                    <a:pt x="10220" y="610"/>
                    <a:pt x="13012" y="3386"/>
                    <a:pt x="13012" y="6819"/>
                  </a:cubicBezTo>
                  <a:cubicBezTo>
                    <a:pt x="13044" y="10268"/>
                    <a:pt x="10252" y="13060"/>
                    <a:pt x="6819" y="13060"/>
                  </a:cubicBezTo>
                  <a:cubicBezTo>
                    <a:pt x="5744" y="13060"/>
                    <a:pt x="4653" y="12771"/>
                    <a:pt x="3706" y="12210"/>
                  </a:cubicBezTo>
                  <a:cubicBezTo>
                    <a:pt x="3674" y="12193"/>
                    <a:pt x="3610" y="12177"/>
                    <a:pt x="3546" y="12177"/>
                  </a:cubicBezTo>
                  <a:cubicBezTo>
                    <a:pt x="3514" y="12177"/>
                    <a:pt x="3482" y="12177"/>
                    <a:pt x="3450" y="12193"/>
                  </a:cubicBezTo>
                  <a:lnTo>
                    <a:pt x="1412" y="12899"/>
                  </a:lnTo>
                  <a:lnTo>
                    <a:pt x="1829" y="10717"/>
                  </a:lnTo>
                  <a:cubicBezTo>
                    <a:pt x="1845" y="10637"/>
                    <a:pt x="1829" y="10557"/>
                    <a:pt x="1765" y="10477"/>
                  </a:cubicBezTo>
                  <a:cubicBezTo>
                    <a:pt x="979" y="9402"/>
                    <a:pt x="578" y="8151"/>
                    <a:pt x="578" y="6819"/>
                  </a:cubicBezTo>
                  <a:cubicBezTo>
                    <a:pt x="578" y="3386"/>
                    <a:pt x="3369" y="610"/>
                    <a:pt x="6803" y="610"/>
                  </a:cubicBezTo>
                  <a:close/>
                  <a:moveTo>
                    <a:pt x="6819" y="0"/>
                  </a:moveTo>
                  <a:cubicBezTo>
                    <a:pt x="3049" y="0"/>
                    <a:pt x="0" y="3065"/>
                    <a:pt x="0" y="6819"/>
                  </a:cubicBezTo>
                  <a:cubicBezTo>
                    <a:pt x="0" y="8231"/>
                    <a:pt x="417" y="9562"/>
                    <a:pt x="1220" y="10734"/>
                  </a:cubicBezTo>
                  <a:lnTo>
                    <a:pt x="722" y="13300"/>
                  </a:lnTo>
                  <a:cubicBezTo>
                    <a:pt x="706" y="13397"/>
                    <a:pt x="738" y="13525"/>
                    <a:pt x="819" y="13573"/>
                  </a:cubicBezTo>
                  <a:cubicBezTo>
                    <a:pt x="883" y="13621"/>
                    <a:pt x="947" y="13653"/>
                    <a:pt x="1027" y="13653"/>
                  </a:cubicBezTo>
                  <a:cubicBezTo>
                    <a:pt x="1059" y="13653"/>
                    <a:pt x="1091" y="13653"/>
                    <a:pt x="1123" y="13637"/>
                  </a:cubicBezTo>
                  <a:lnTo>
                    <a:pt x="3530" y="12819"/>
                  </a:lnTo>
                  <a:cubicBezTo>
                    <a:pt x="4541" y="13381"/>
                    <a:pt x="5680" y="13653"/>
                    <a:pt x="6819" y="13653"/>
                  </a:cubicBezTo>
                  <a:cubicBezTo>
                    <a:pt x="10589" y="13653"/>
                    <a:pt x="13637" y="10589"/>
                    <a:pt x="13637" y="6835"/>
                  </a:cubicBezTo>
                  <a:cubicBezTo>
                    <a:pt x="13637" y="3065"/>
                    <a:pt x="10589" y="0"/>
                    <a:pt x="6819" y="0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1"/>
            <p:cNvSpPr/>
            <p:nvPr/>
          </p:nvSpPr>
          <p:spPr>
            <a:xfrm>
              <a:off x="1170225" y="3219400"/>
              <a:ext cx="216625" cy="200425"/>
            </a:xfrm>
            <a:custGeom>
              <a:avLst/>
              <a:gdLst/>
              <a:ahLst/>
              <a:cxnLst/>
              <a:rect l="l" t="t" r="r" b="b"/>
              <a:pathLst>
                <a:path w="8665" h="8017" extrusionOk="0">
                  <a:moveTo>
                    <a:pt x="1702" y="573"/>
                  </a:moveTo>
                  <a:cubicBezTo>
                    <a:pt x="1926" y="573"/>
                    <a:pt x="2022" y="605"/>
                    <a:pt x="2039" y="621"/>
                  </a:cubicBezTo>
                  <a:cubicBezTo>
                    <a:pt x="2119" y="781"/>
                    <a:pt x="2488" y="1648"/>
                    <a:pt x="2712" y="2177"/>
                  </a:cubicBezTo>
                  <a:cubicBezTo>
                    <a:pt x="2712" y="2177"/>
                    <a:pt x="2744" y="2273"/>
                    <a:pt x="2680" y="2354"/>
                  </a:cubicBezTo>
                  <a:cubicBezTo>
                    <a:pt x="2584" y="2514"/>
                    <a:pt x="2343" y="2771"/>
                    <a:pt x="2247" y="2851"/>
                  </a:cubicBezTo>
                  <a:lnTo>
                    <a:pt x="2231" y="2867"/>
                  </a:lnTo>
                  <a:cubicBezTo>
                    <a:pt x="2103" y="3011"/>
                    <a:pt x="1958" y="3380"/>
                    <a:pt x="2231" y="3717"/>
                  </a:cubicBezTo>
                  <a:cubicBezTo>
                    <a:pt x="2263" y="3749"/>
                    <a:pt x="2279" y="3814"/>
                    <a:pt x="2327" y="3862"/>
                  </a:cubicBezTo>
                  <a:cubicBezTo>
                    <a:pt x="2504" y="4118"/>
                    <a:pt x="2809" y="4535"/>
                    <a:pt x="3306" y="5033"/>
                  </a:cubicBezTo>
                  <a:cubicBezTo>
                    <a:pt x="3932" y="5659"/>
                    <a:pt x="5071" y="6076"/>
                    <a:pt x="5119" y="6108"/>
                  </a:cubicBezTo>
                  <a:cubicBezTo>
                    <a:pt x="5135" y="6108"/>
                    <a:pt x="5151" y="6124"/>
                    <a:pt x="5167" y="6124"/>
                  </a:cubicBezTo>
                  <a:cubicBezTo>
                    <a:pt x="5183" y="6124"/>
                    <a:pt x="5211" y="6126"/>
                    <a:pt x="5247" y="6126"/>
                  </a:cubicBezTo>
                  <a:cubicBezTo>
                    <a:pt x="5357" y="6126"/>
                    <a:pt x="5540" y="6108"/>
                    <a:pt x="5696" y="5963"/>
                  </a:cubicBezTo>
                  <a:cubicBezTo>
                    <a:pt x="5793" y="5867"/>
                    <a:pt x="6274" y="5257"/>
                    <a:pt x="6370" y="5145"/>
                  </a:cubicBezTo>
                  <a:cubicBezTo>
                    <a:pt x="6370" y="5145"/>
                    <a:pt x="6392" y="5124"/>
                    <a:pt x="6430" y="5124"/>
                  </a:cubicBezTo>
                  <a:cubicBezTo>
                    <a:pt x="6449" y="5124"/>
                    <a:pt x="6472" y="5129"/>
                    <a:pt x="6499" y="5145"/>
                  </a:cubicBezTo>
                  <a:cubicBezTo>
                    <a:pt x="6755" y="5257"/>
                    <a:pt x="7878" y="5819"/>
                    <a:pt x="8039" y="5899"/>
                  </a:cubicBezTo>
                  <a:lnTo>
                    <a:pt x="8039" y="5915"/>
                  </a:lnTo>
                  <a:cubicBezTo>
                    <a:pt x="8039" y="6172"/>
                    <a:pt x="7943" y="6605"/>
                    <a:pt x="7846" y="6685"/>
                  </a:cubicBezTo>
                  <a:cubicBezTo>
                    <a:pt x="7638" y="6894"/>
                    <a:pt x="7172" y="7375"/>
                    <a:pt x="6499" y="7375"/>
                  </a:cubicBezTo>
                  <a:cubicBezTo>
                    <a:pt x="5793" y="7375"/>
                    <a:pt x="3884" y="6749"/>
                    <a:pt x="2889" y="5739"/>
                  </a:cubicBezTo>
                  <a:cubicBezTo>
                    <a:pt x="1958" y="4824"/>
                    <a:pt x="996" y="3765"/>
                    <a:pt x="787" y="2835"/>
                  </a:cubicBezTo>
                  <a:cubicBezTo>
                    <a:pt x="563" y="1872"/>
                    <a:pt x="627" y="1567"/>
                    <a:pt x="819" y="1263"/>
                  </a:cubicBezTo>
                  <a:cubicBezTo>
                    <a:pt x="819" y="1263"/>
                    <a:pt x="819" y="1247"/>
                    <a:pt x="835" y="1247"/>
                  </a:cubicBezTo>
                  <a:cubicBezTo>
                    <a:pt x="1028" y="926"/>
                    <a:pt x="1301" y="605"/>
                    <a:pt x="1397" y="589"/>
                  </a:cubicBezTo>
                  <a:cubicBezTo>
                    <a:pt x="1525" y="573"/>
                    <a:pt x="1621" y="573"/>
                    <a:pt x="1702" y="573"/>
                  </a:cubicBezTo>
                  <a:close/>
                  <a:moveTo>
                    <a:pt x="1765" y="0"/>
                  </a:moveTo>
                  <a:cubicBezTo>
                    <a:pt x="1643" y="0"/>
                    <a:pt x="1510" y="10"/>
                    <a:pt x="1365" y="27"/>
                  </a:cubicBezTo>
                  <a:cubicBezTo>
                    <a:pt x="899" y="91"/>
                    <a:pt x="482" y="749"/>
                    <a:pt x="354" y="974"/>
                  </a:cubicBezTo>
                  <a:cubicBezTo>
                    <a:pt x="33" y="1455"/>
                    <a:pt x="1" y="1952"/>
                    <a:pt x="242" y="2995"/>
                  </a:cubicBezTo>
                  <a:cubicBezTo>
                    <a:pt x="482" y="4054"/>
                    <a:pt x="1461" y="5161"/>
                    <a:pt x="2504" y="6204"/>
                  </a:cubicBezTo>
                  <a:cubicBezTo>
                    <a:pt x="3611" y="7311"/>
                    <a:pt x="5616" y="8017"/>
                    <a:pt x="6531" y="8017"/>
                  </a:cubicBezTo>
                  <a:cubicBezTo>
                    <a:pt x="7461" y="8017"/>
                    <a:pt x="8055" y="7407"/>
                    <a:pt x="8279" y="7167"/>
                  </a:cubicBezTo>
                  <a:lnTo>
                    <a:pt x="8295" y="7151"/>
                  </a:lnTo>
                  <a:cubicBezTo>
                    <a:pt x="8600" y="6846"/>
                    <a:pt x="8664" y="6124"/>
                    <a:pt x="8664" y="5963"/>
                  </a:cubicBezTo>
                  <a:cubicBezTo>
                    <a:pt x="8648" y="5626"/>
                    <a:pt x="8440" y="5450"/>
                    <a:pt x="8328" y="5386"/>
                  </a:cubicBezTo>
                  <a:cubicBezTo>
                    <a:pt x="8199" y="5322"/>
                    <a:pt x="7044" y="4744"/>
                    <a:pt x="6755" y="4616"/>
                  </a:cubicBezTo>
                  <a:cubicBezTo>
                    <a:pt x="6650" y="4569"/>
                    <a:pt x="6550" y="4551"/>
                    <a:pt x="6458" y="4551"/>
                  </a:cubicBezTo>
                  <a:cubicBezTo>
                    <a:pt x="6200" y="4551"/>
                    <a:pt x="6004" y="4698"/>
                    <a:pt x="5921" y="4792"/>
                  </a:cubicBezTo>
                  <a:cubicBezTo>
                    <a:pt x="5648" y="5145"/>
                    <a:pt x="5327" y="5530"/>
                    <a:pt x="5295" y="5562"/>
                  </a:cubicBezTo>
                  <a:cubicBezTo>
                    <a:pt x="5071" y="5482"/>
                    <a:pt x="4204" y="5129"/>
                    <a:pt x="3755" y="4664"/>
                  </a:cubicBezTo>
                  <a:cubicBezTo>
                    <a:pt x="3290" y="4199"/>
                    <a:pt x="3033" y="3814"/>
                    <a:pt x="2841" y="3557"/>
                  </a:cubicBezTo>
                  <a:cubicBezTo>
                    <a:pt x="2809" y="3493"/>
                    <a:pt x="2760" y="3461"/>
                    <a:pt x="2728" y="3396"/>
                  </a:cubicBezTo>
                  <a:cubicBezTo>
                    <a:pt x="2712" y="3380"/>
                    <a:pt x="2680" y="3332"/>
                    <a:pt x="2712" y="3300"/>
                  </a:cubicBezTo>
                  <a:cubicBezTo>
                    <a:pt x="2793" y="3220"/>
                    <a:pt x="3065" y="2931"/>
                    <a:pt x="3210" y="2723"/>
                  </a:cubicBezTo>
                  <a:cubicBezTo>
                    <a:pt x="3434" y="2370"/>
                    <a:pt x="3306" y="2017"/>
                    <a:pt x="3290" y="1969"/>
                  </a:cubicBezTo>
                  <a:cubicBezTo>
                    <a:pt x="3226" y="1840"/>
                    <a:pt x="2728" y="589"/>
                    <a:pt x="2600" y="364"/>
                  </a:cubicBezTo>
                  <a:cubicBezTo>
                    <a:pt x="2475" y="114"/>
                    <a:pt x="2194" y="0"/>
                    <a:pt x="1765" y="0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1"/>
            <p:cNvSpPr/>
            <p:nvPr/>
          </p:nvSpPr>
          <p:spPr>
            <a:xfrm>
              <a:off x="408575" y="2085000"/>
              <a:ext cx="340950" cy="341350"/>
            </a:xfrm>
            <a:custGeom>
              <a:avLst/>
              <a:gdLst/>
              <a:ahLst/>
              <a:cxnLst/>
              <a:rect l="l" t="t" r="r" b="b"/>
              <a:pathLst>
                <a:path w="13638" h="13654" extrusionOk="0">
                  <a:moveTo>
                    <a:pt x="6819" y="610"/>
                  </a:moveTo>
                  <a:cubicBezTo>
                    <a:pt x="10252" y="610"/>
                    <a:pt x="13044" y="3385"/>
                    <a:pt x="13044" y="6819"/>
                  </a:cubicBezTo>
                  <a:cubicBezTo>
                    <a:pt x="13044" y="10252"/>
                    <a:pt x="10252" y="13060"/>
                    <a:pt x="6819" y="13060"/>
                  </a:cubicBezTo>
                  <a:cubicBezTo>
                    <a:pt x="5744" y="13060"/>
                    <a:pt x="4653" y="12771"/>
                    <a:pt x="3707" y="12209"/>
                  </a:cubicBezTo>
                  <a:cubicBezTo>
                    <a:pt x="3674" y="12193"/>
                    <a:pt x="3610" y="12177"/>
                    <a:pt x="3546" y="12177"/>
                  </a:cubicBezTo>
                  <a:cubicBezTo>
                    <a:pt x="3514" y="12177"/>
                    <a:pt x="3498" y="12177"/>
                    <a:pt x="3450" y="12193"/>
                  </a:cubicBezTo>
                  <a:lnTo>
                    <a:pt x="1412" y="12899"/>
                  </a:lnTo>
                  <a:lnTo>
                    <a:pt x="1412" y="12899"/>
                  </a:lnTo>
                  <a:lnTo>
                    <a:pt x="1829" y="10717"/>
                  </a:lnTo>
                  <a:cubicBezTo>
                    <a:pt x="1845" y="10621"/>
                    <a:pt x="1829" y="10557"/>
                    <a:pt x="1765" y="10477"/>
                  </a:cubicBezTo>
                  <a:cubicBezTo>
                    <a:pt x="1011" y="9402"/>
                    <a:pt x="610" y="8150"/>
                    <a:pt x="610" y="6819"/>
                  </a:cubicBezTo>
                  <a:cubicBezTo>
                    <a:pt x="610" y="3385"/>
                    <a:pt x="3386" y="610"/>
                    <a:pt x="6819" y="610"/>
                  </a:cubicBezTo>
                  <a:close/>
                  <a:moveTo>
                    <a:pt x="6819" y="0"/>
                  </a:moveTo>
                  <a:cubicBezTo>
                    <a:pt x="3049" y="0"/>
                    <a:pt x="0" y="3065"/>
                    <a:pt x="0" y="6819"/>
                  </a:cubicBezTo>
                  <a:cubicBezTo>
                    <a:pt x="0" y="8231"/>
                    <a:pt x="418" y="9562"/>
                    <a:pt x="1220" y="10733"/>
                  </a:cubicBezTo>
                  <a:lnTo>
                    <a:pt x="722" y="13300"/>
                  </a:lnTo>
                  <a:cubicBezTo>
                    <a:pt x="706" y="13397"/>
                    <a:pt x="738" y="13525"/>
                    <a:pt x="819" y="13573"/>
                  </a:cubicBezTo>
                  <a:cubicBezTo>
                    <a:pt x="883" y="13621"/>
                    <a:pt x="947" y="13653"/>
                    <a:pt x="1027" y="13653"/>
                  </a:cubicBezTo>
                  <a:cubicBezTo>
                    <a:pt x="1059" y="13653"/>
                    <a:pt x="1091" y="13653"/>
                    <a:pt x="1124" y="13637"/>
                  </a:cubicBezTo>
                  <a:lnTo>
                    <a:pt x="3530" y="12819"/>
                  </a:lnTo>
                  <a:cubicBezTo>
                    <a:pt x="4541" y="13381"/>
                    <a:pt x="5680" y="13653"/>
                    <a:pt x="6819" y="13653"/>
                  </a:cubicBezTo>
                  <a:cubicBezTo>
                    <a:pt x="10589" y="13653"/>
                    <a:pt x="13637" y="10589"/>
                    <a:pt x="13637" y="6835"/>
                  </a:cubicBezTo>
                  <a:cubicBezTo>
                    <a:pt x="13637" y="3049"/>
                    <a:pt x="10589" y="0"/>
                    <a:pt x="6819" y="0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1"/>
            <p:cNvSpPr/>
            <p:nvPr/>
          </p:nvSpPr>
          <p:spPr>
            <a:xfrm>
              <a:off x="470750" y="2156600"/>
              <a:ext cx="216600" cy="200350"/>
            </a:xfrm>
            <a:custGeom>
              <a:avLst/>
              <a:gdLst/>
              <a:ahLst/>
              <a:cxnLst/>
              <a:rect l="l" t="t" r="r" b="b"/>
              <a:pathLst>
                <a:path w="8664" h="8014" extrusionOk="0">
                  <a:moveTo>
                    <a:pt x="1685" y="570"/>
                  </a:moveTo>
                  <a:cubicBezTo>
                    <a:pt x="1909" y="570"/>
                    <a:pt x="2006" y="602"/>
                    <a:pt x="2022" y="634"/>
                  </a:cubicBezTo>
                  <a:cubicBezTo>
                    <a:pt x="2102" y="794"/>
                    <a:pt x="2471" y="1645"/>
                    <a:pt x="2696" y="2174"/>
                  </a:cubicBezTo>
                  <a:cubicBezTo>
                    <a:pt x="2696" y="2174"/>
                    <a:pt x="2728" y="2270"/>
                    <a:pt x="2663" y="2350"/>
                  </a:cubicBezTo>
                  <a:cubicBezTo>
                    <a:pt x="2567" y="2511"/>
                    <a:pt x="2327" y="2768"/>
                    <a:pt x="2230" y="2848"/>
                  </a:cubicBezTo>
                  <a:lnTo>
                    <a:pt x="2214" y="2880"/>
                  </a:lnTo>
                  <a:cubicBezTo>
                    <a:pt x="2086" y="3008"/>
                    <a:pt x="1941" y="3377"/>
                    <a:pt x="2214" y="3714"/>
                  </a:cubicBezTo>
                  <a:cubicBezTo>
                    <a:pt x="2246" y="3762"/>
                    <a:pt x="2262" y="3810"/>
                    <a:pt x="2310" y="3859"/>
                  </a:cubicBezTo>
                  <a:cubicBezTo>
                    <a:pt x="2487" y="4115"/>
                    <a:pt x="2792" y="4532"/>
                    <a:pt x="3289" y="5046"/>
                  </a:cubicBezTo>
                  <a:cubicBezTo>
                    <a:pt x="3915" y="5655"/>
                    <a:pt x="5054" y="6089"/>
                    <a:pt x="5102" y="6105"/>
                  </a:cubicBezTo>
                  <a:cubicBezTo>
                    <a:pt x="5118" y="6105"/>
                    <a:pt x="5134" y="6121"/>
                    <a:pt x="5150" y="6121"/>
                  </a:cubicBezTo>
                  <a:cubicBezTo>
                    <a:pt x="5170" y="6121"/>
                    <a:pt x="5210" y="6125"/>
                    <a:pt x="5261" y="6125"/>
                  </a:cubicBezTo>
                  <a:cubicBezTo>
                    <a:pt x="5372" y="6125"/>
                    <a:pt x="5537" y="6103"/>
                    <a:pt x="5680" y="5960"/>
                  </a:cubicBezTo>
                  <a:cubicBezTo>
                    <a:pt x="5776" y="5864"/>
                    <a:pt x="6257" y="5254"/>
                    <a:pt x="6353" y="5142"/>
                  </a:cubicBezTo>
                  <a:cubicBezTo>
                    <a:pt x="6353" y="5142"/>
                    <a:pt x="6375" y="5121"/>
                    <a:pt x="6413" y="5121"/>
                  </a:cubicBezTo>
                  <a:cubicBezTo>
                    <a:pt x="6432" y="5121"/>
                    <a:pt x="6455" y="5126"/>
                    <a:pt x="6482" y="5142"/>
                  </a:cubicBezTo>
                  <a:cubicBezTo>
                    <a:pt x="6738" y="5254"/>
                    <a:pt x="7861" y="5816"/>
                    <a:pt x="8022" y="5896"/>
                  </a:cubicBezTo>
                  <a:lnTo>
                    <a:pt x="8022" y="5928"/>
                  </a:lnTo>
                  <a:cubicBezTo>
                    <a:pt x="8022" y="6169"/>
                    <a:pt x="7926" y="6586"/>
                    <a:pt x="7829" y="6682"/>
                  </a:cubicBezTo>
                  <a:cubicBezTo>
                    <a:pt x="7621" y="6891"/>
                    <a:pt x="7156" y="7372"/>
                    <a:pt x="6482" y="7372"/>
                  </a:cubicBezTo>
                  <a:cubicBezTo>
                    <a:pt x="5776" y="7372"/>
                    <a:pt x="3867" y="6746"/>
                    <a:pt x="2872" y="5736"/>
                  </a:cubicBezTo>
                  <a:cubicBezTo>
                    <a:pt x="1941" y="4821"/>
                    <a:pt x="979" y="3762"/>
                    <a:pt x="770" y="2832"/>
                  </a:cubicBezTo>
                  <a:cubicBezTo>
                    <a:pt x="546" y="1869"/>
                    <a:pt x="610" y="1564"/>
                    <a:pt x="802" y="1276"/>
                  </a:cubicBezTo>
                  <a:cubicBezTo>
                    <a:pt x="802" y="1276"/>
                    <a:pt x="802" y="1243"/>
                    <a:pt x="818" y="1243"/>
                  </a:cubicBezTo>
                  <a:cubicBezTo>
                    <a:pt x="1011" y="923"/>
                    <a:pt x="1284" y="602"/>
                    <a:pt x="1380" y="586"/>
                  </a:cubicBezTo>
                  <a:cubicBezTo>
                    <a:pt x="1508" y="570"/>
                    <a:pt x="1605" y="570"/>
                    <a:pt x="1685" y="570"/>
                  </a:cubicBezTo>
                  <a:close/>
                  <a:moveTo>
                    <a:pt x="1726" y="1"/>
                  </a:moveTo>
                  <a:cubicBezTo>
                    <a:pt x="1614" y="1"/>
                    <a:pt x="1493" y="8"/>
                    <a:pt x="1364" y="24"/>
                  </a:cubicBezTo>
                  <a:cubicBezTo>
                    <a:pt x="899" y="88"/>
                    <a:pt x="482" y="746"/>
                    <a:pt x="369" y="971"/>
                  </a:cubicBezTo>
                  <a:cubicBezTo>
                    <a:pt x="32" y="1452"/>
                    <a:pt x="0" y="1949"/>
                    <a:pt x="241" y="2992"/>
                  </a:cubicBezTo>
                  <a:cubicBezTo>
                    <a:pt x="482" y="4051"/>
                    <a:pt x="1460" y="5158"/>
                    <a:pt x="2503" y="6201"/>
                  </a:cubicBezTo>
                  <a:cubicBezTo>
                    <a:pt x="3610" y="7308"/>
                    <a:pt x="5615" y="8014"/>
                    <a:pt x="6546" y="8014"/>
                  </a:cubicBezTo>
                  <a:cubicBezTo>
                    <a:pt x="7460" y="8014"/>
                    <a:pt x="8070" y="7404"/>
                    <a:pt x="8279" y="7163"/>
                  </a:cubicBezTo>
                  <a:lnTo>
                    <a:pt x="8311" y="7147"/>
                  </a:lnTo>
                  <a:cubicBezTo>
                    <a:pt x="8599" y="6843"/>
                    <a:pt x="8664" y="6121"/>
                    <a:pt x="8664" y="5960"/>
                  </a:cubicBezTo>
                  <a:cubicBezTo>
                    <a:pt x="8632" y="5607"/>
                    <a:pt x="8423" y="5447"/>
                    <a:pt x="8311" y="5383"/>
                  </a:cubicBezTo>
                  <a:cubicBezTo>
                    <a:pt x="8182" y="5318"/>
                    <a:pt x="7011" y="4741"/>
                    <a:pt x="6738" y="4613"/>
                  </a:cubicBezTo>
                  <a:cubicBezTo>
                    <a:pt x="6634" y="4567"/>
                    <a:pt x="6535" y="4548"/>
                    <a:pt x="6443" y="4548"/>
                  </a:cubicBezTo>
                  <a:cubicBezTo>
                    <a:pt x="6184" y="4548"/>
                    <a:pt x="5987" y="4698"/>
                    <a:pt x="5904" y="4805"/>
                  </a:cubicBezTo>
                  <a:cubicBezTo>
                    <a:pt x="5631" y="5142"/>
                    <a:pt x="5311" y="5527"/>
                    <a:pt x="5279" y="5559"/>
                  </a:cubicBezTo>
                  <a:cubicBezTo>
                    <a:pt x="5054" y="5479"/>
                    <a:pt x="4188" y="5126"/>
                    <a:pt x="3738" y="4661"/>
                  </a:cubicBezTo>
                  <a:cubicBezTo>
                    <a:pt x="3273" y="4195"/>
                    <a:pt x="3016" y="3810"/>
                    <a:pt x="2824" y="3554"/>
                  </a:cubicBezTo>
                  <a:cubicBezTo>
                    <a:pt x="2792" y="3490"/>
                    <a:pt x="2744" y="3457"/>
                    <a:pt x="2728" y="3393"/>
                  </a:cubicBezTo>
                  <a:cubicBezTo>
                    <a:pt x="2712" y="3377"/>
                    <a:pt x="2696" y="3329"/>
                    <a:pt x="2712" y="3297"/>
                  </a:cubicBezTo>
                  <a:cubicBezTo>
                    <a:pt x="2792" y="3217"/>
                    <a:pt x="3065" y="2928"/>
                    <a:pt x="3209" y="2719"/>
                  </a:cubicBezTo>
                  <a:cubicBezTo>
                    <a:pt x="3434" y="2366"/>
                    <a:pt x="3305" y="2014"/>
                    <a:pt x="3289" y="1965"/>
                  </a:cubicBezTo>
                  <a:cubicBezTo>
                    <a:pt x="3225" y="1837"/>
                    <a:pt x="2728" y="586"/>
                    <a:pt x="2615" y="361"/>
                  </a:cubicBezTo>
                  <a:cubicBezTo>
                    <a:pt x="2486" y="129"/>
                    <a:pt x="2182" y="1"/>
                    <a:pt x="1726" y="1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1"/>
            <p:cNvSpPr/>
            <p:nvPr/>
          </p:nvSpPr>
          <p:spPr>
            <a:xfrm>
              <a:off x="4227325" y="3727050"/>
              <a:ext cx="34100" cy="34100"/>
            </a:xfrm>
            <a:custGeom>
              <a:avLst/>
              <a:gdLst/>
              <a:ahLst/>
              <a:cxnLst/>
              <a:rect l="l" t="t" r="r" b="b"/>
              <a:pathLst>
                <a:path w="1364" h="1364" extrusionOk="0">
                  <a:moveTo>
                    <a:pt x="690" y="0"/>
                  </a:moveTo>
                  <a:cubicBezTo>
                    <a:pt x="305" y="0"/>
                    <a:pt x="0" y="305"/>
                    <a:pt x="0" y="674"/>
                  </a:cubicBezTo>
                  <a:cubicBezTo>
                    <a:pt x="0" y="1059"/>
                    <a:pt x="305" y="1364"/>
                    <a:pt x="690" y="1364"/>
                  </a:cubicBezTo>
                  <a:cubicBezTo>
                    <a:pt x="1075" y="1364"/>
                    <a:pt x="1364" y="1059"/>
                    <a:pt x="1364" y="674"/>
                  </a:cubicBezTo>
                  <a:cubicBezTo>
                    <a:pt x="1364" y="305"/>
                    <a:pt x="1075" y="0"/>
                    <a:pt x="690" y="0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1"/>
            <p:cNvSpPr/>
            <p:nvPr/>
          </p:nvSpPr>
          <p:spPr>
            <a:xfrm>
              <a:off x="4079725" y="3749500"/>
              <a:ext cx="161250" cy="161675"/>
            </a:xfrm>
            <a:custGeom>
              <a:avLst/>
              <a:gdLst/>
              <a:ahLst/>
              <a:cxnLst/>
              <a:rect l="l" t="t" r="r" b="b"/>
              <a:pathLst>
                <a:path w="6450" h="6467" extrusionOk="0">
                  <a:moveTo>
                    <a:pt x="3225" y="578"/>
                  </a:moveTo>
                  <a:cubicBezTo>
                    <a:pt x="4669" y="578"/>
                    <a:pt x="5856" y="1765"/>
                    <a:pt x="5856" y="3209"/>
                  </a:cubicBezTo>
                  <a:cubicBezTo>
                    <a:pt x="5856" y="4653"/>
                    <a:pt x="4669" y="5840"/>
                    <a:pt x="3225" y="5840"/>
                  </a:cubicBezTo>
                  <a:cubicBezTo>
                    <a:pt x="1781" y="5840"/>
                    <a:pt x="594" y="4653"/>
                    <a:pt x="594" y="3209"/>
                  </a:cubicBezTo>
                  <a:cubicBezTo>
                    <a:pt x="594" y="1765"/>
                    <a:pt x="1781" y="578"/>
                    <a:pt x="3225" y="578"/>
                  </a:cubicBezTo>
                  <a:close/>
                  <a:moveTo>
                    <a:pt x="3225" y="1"/>
                  </a:moveTo>
                  <a:cubicBezTo>
                    <a:pt x="1444" y="1"/>
                    <a:pt x="0" y="1445"/>
                    <a:pt x="0" y="3225"/>
                  </a:cubicBezTo>
                  <a:cubicBezTo>
                    <a:pt x="0" y="5022"/>
                    <a:pt x="1444" y="6466"/>
                    <a:pt x="3225" y="6466"/>
                  </a:cubicBezTo>
                  <a:cubicBezTo>
                    <a:pt x="5006" y="6466"/>
                    <a:pt x="6450" y="5022"/>
                    <a:pt x="6450" y="3225"/>
                  </a:cubicBezTo>
                  <a:cubicBezTo>
                    <a:pt x="6450" y="1445"/>
                    <a:pt x="5006" y="1"/>
                    <a:pt x="3225" y="1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1"/>
            <p:cNvSpPr/>
            <p:nvPr/>
          </p:nvSpPr>
          <p:spPr>
            <a:xfrm>
              <a:off x="4003925" y="3679725"/>
              <a:ext cx="312850" cy="260725"/>
            </a:xfrm>
            <a:custGeom>
              <a:avLst/>
              <a:gdLst/>
              <a:ahLst/>
              <a:cxnLst/>
              <a:rect l="l" t="t" r="r" b="b"/>
              <a:pathLst>
                <a:path w="12514" h="10429" extrusionOk="0">
                  <a:moveTo>
                    <a:pt x="4348" y="0"/>
                  </a:moveTo>
                  <a:cubicBezTo>
                    <a:pt x="1941" y="0"/>
                    <a:pt x="0" y="1957"/>
                    <a:pt x="0" y="4364"/>
                  </a:cubicBezTo>
                  <a:lnTo>
                    <a:pt x="0" y="7621"/>
                  </a:lnTo>
                  <a:cubicBezTo>
                    <a:pt x="0" y="8696"/>
                    <a:pt x="369" y="9674"/>
                    <a:pt x="1027" y="10428"/>
                  </a:cubicBezTo>
                  <a:lnTo>
                    <a:pt x="1861" y="10428"/>
                  </a:lnTo>
                  <a:cubicBezTo>
                    <a:pt x="1075" y="9754"/>
                    <a:pt x="594" y="8744"/>
                    <a:pt x="594" y="7621"/>
                  </a:cubicBezTo>
                  <a:lnTo>
                    <a:pt x="594" y="4364"/>
                  </a:lnTo>
                  <a:cubicBezTo>
                    <a:pt x="594" y="2294"/>
                    <a:pt x="2278" y="610"/>
                    <a:pt x="4348" y="610"/>
                  </a:cubicBezTo>
                  <a:lnTo>
                    <a:pt x="8166" y="610"/>
                  </a:lnTo>
                  <a:cubicBezTo>
                    <a:pt x="10220" y="610"/>
                    <a:pt x="11904" y="2294"/>
                    <a:pt x="11904" y="4364"/>
                  </a:cubicBezTo>
                  <a:lnTo>
                    <a:pt x="11904" y="7621"/>
                  </a:lnTo>
                  <a:cubicBezTo>
                    <a:pt x="11904" y="8744"/>
                    <a:pt x="11407" y="9738"/>
                    <a:pt x="10653" y="10428"/>
                  </a:cubicBezTo>
                  <a:lnTo>
                    <a:pt x="11487" y="10428"/>
                  </a:lnTo>
                  <a:cubicBezTo>
                    <a:pt x="12129" y="9674"/>
                    <a:pt x="12514" y="8712"/>
                    <a:pt x="12514" y="7621"/>
                  </a:cubicBezTo>
                  <a:lnTo>
                    <a:pt x="12514" y="4364"/>
                  </a:lnTo>
                  <a:cubicBezTo>
                    <a:pt x="12514" y="1957"/>
                    <a:pt x="10573" y="0"/>
                    <a:pt x="8166" y="0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1"/>
            <p:cNvSpPr/>
            <p:nvPr/>
          </p:nvSpPr>
          <p:spPr>
            <a:xfrm>
              <a:off x="2197825" y="3260575"/>
              <a:ext cx="440825" cy="407125"/>
            </a:xfrm>
            <a:custGeom>
              <a:avLst/>
              <a:gdLst/>
              <a:ahLst/>
              <a:cxnLst/>
              <a:rect l="l" t="t" r="r" b="b"/>
              <a:pathLst>
                <a:path w="17633" h="16285" extrusionOk="0">
                  <a:moveTo>
                    <a:pt x="11648" y="626"/>
                  </a:moveTo>
                  <a:cubicBezTo>
                    <a:pt x="14648" y="626"/>
                    <a:pt x="17071" y="3049"/>
                    <a:pt x="17071" y="6049"/>
                  </a:cubicBezTo>
                  <a:cubicBezTo>
                    <a:pt x="17006" y="8985"/>
                    <a:pt x="14584" y="11424"/>
                    <a:pt x="11616" y="11424"/>
                  </a:cubicBezTo>
                  <a:cubicBezTo>
                    <a:pt x="11038" y="11424"/>
                    <a:pt x="10461" y="11311"/>
                    <a:pt x="9899" y="11135"/>
                  </a:cubicBezTo>
                  <a:cubicBezTo>
                    <a:pt x="9867" y="11135"/>
                    <a:pt x="9851" y="11119"/>
                    <a:pt x="9819" y="11119"/>
                  </a:cubicBezTo>
                  <a:cubicBezTo>
                    <a:pt x="9739" y="11103"/>
                    <a:pt x="9658" y="11055"/>
                    <a:pt x="9594" y="11039"/>
                  </a:cubicBezTo>
                  <a:cubicBezTo>
                    <a:pt x="9546" y="11023"/>
                    <a:pt x="9530" y="11023"/>
                    <a:pt x="9498" y="10990"/>
                  </a:cubicBezTo>
                  <a:cubicBezTo>
                    <a:pt x="9434" y="10974"/>
                    <a:pt x="9354" y="10942"/>
                    <a:pt x="9289" y="10894"/>
                  </a:cubicBezTo>
                  <a:cubicBezTo>
                    <a:pt x="9257" y="10878"/>
                    <a:pt x="9225" y="10878"/>
                    <a:pt x="9193" y="10862"/>
                  </a:cubicBezTo>
                  <a:cubicBezTo>
                    <a:pt x="9097" y="10814"/>
                    <a:pt x="9017" y="10750"/>
                    <a:pt x="8904" y="10702"/>
                  </a:cubicBezTo>
                  <a:cubicBezTo>
                    <a:pt x="8888" y="10670"/>
                    <a:pt x="8872" y="10670"/>
                    <a:pt x="8856" y="10670"/>
                  </a:cubicBezTo>
                  <a:lnTo>
                    <a:pt x="8744" y="10670"/>
                  </a:lnTo>
                  <a:cubicBezTo>
                    <a:pt x="8728" y="10670"/>
                    <a:pt x="8680" y="10670"/>
                    <a:pt x="8664" y="10702"/>
                  </a:cubicBezTo>
                  <a:lnTo>
                    <a:pt x="6947" y="11295"/>
                  </a:lnTo>
                  <a:lnTo>
                    <a:pt x="7300" y="9450"/>
                  </a:lnTo>
                  <a:lnTo>
                    <a:pt x="7300" y="9386"/>
                  </a:lnTo>
                  <a:cubicBezTo>
                    <a:pt x="7300" y="9338"/>
                    <a:pt x="7284" y="9274"/>
                    <a:pt x="7236" y="9210"/>
                  </a:cubicBezTo>
                  <a:cubicBezTo>
                    <a:pt x="7236" y="9194"/>
                    <a:pt x="7220" y="9194"/>
                    <a:pt x="7220" y="9178"/>
                  </a:cubicBezTo>
                  <a:cubicBezTo>
                    <a:pt x="7156" y="9065"/>
                    <a:pt x="7075" y="8969"/>
                    <a:pt x="7027" y="8873"/>
                  </a:cubicBezTo>
                  <a:cubicBezTo>
                    <a:pt x="6979" y="8825"/>
                    <a:pt x="6963" y="8776"/>
                    <a:pt x="6947" y="8728"/>
                  </a:cubicBezTo>
                  <a:cubicBezTo>
                    <a:pt x="6899" y="8664"/>
                    <a:pt x="6867" y="8616"/>
                    <a:pt x="6835" y="8552"/>
                  </a:cubicBezTo>
                  <a:cubicBezTo>
                    <a:pt x="6803" y="8488"/>
                    <a:pt x="6787" y="8423"/>
                    <a:pt x="6739" y="8375"/>
                  </a:cubicBezTo>
                  <a:cubicBezTo>
                    <a:pt x="6723" y="8327"/>
                    <a:pt x="6706" y="8263"/>
                    <a:pt x="6674" y="8215"/>
                  </a:cubicBezTo>
                  <a:cubicBezTo>
                    <a:pt x="6642" y="8135"/>
                    <a:pt x="6626" y="8071"/>
                    <a:pt x="6578" y="7990"/>
                  </a:cubicBezTo>
                  <a:cubicBezTo>
                    <a:pt x="6562" y="7942"/>
                    <a:pt x="6546" y="7910"/>
                    <a:pt x="6546" y="7862"/>
                  </a:cubicBezTo>
                  <a:cubicBezTo>
                    <a:pt x="6514" y="7782"/>
                    <a:pt x="6482" y="7702"/>
                    <a:pt x="6466" y="7621"/>
                  </a:cubicBezTo>
                  <a:cubicBezTo>
                    <a:pt x="6466" y="7605"/>
                    <a:pt x="6434" y="7573"/>
                    <a:pt x="6434" y="7541"/>
                  </a:cubicBezTo>
                  <a:cubicBezTo>
                    <a:pt x="6337" y="7220"/>
                    <a:pt x="6273" y="6883"/>
                    <a:pt x="6257" y="6546"/>
                  </a:cubicBezTo>
                  <a:cubicBezTo>
                    <a:pt x="6241" y="6386"/>
                    <a:pt x="6241" y="6226"/>
                    <a:pt x="6241" y="6049"/>
                  </a:cubicBezTo>
                  <a:cubicBezTo>
                    <a:pt x="6241" y="3049"/>
                    <a:pt x="8664" y="626"/>
                    <a:pt x="11648" y="626"/>
                  </a:cubicBezTo>
                  <a:close/>
                  <a:moveTo>
                    <a:pt x="5038" y="6771"/>
                  </a:moveTo>
                  <a:cubicBezTo>
                    <a:pt x="5230" y="6771"/>
                    <a:pt x="5439" y="6787"/>
                    <a:pt x="5632" y="6803"/>
                  </a:cubicBezTo>
                  <a:lnTo>
                    <a:pt x="5632" y="6819"/>
                  </a:lnTo>
                  <a:cubicBezTo>
                    <a:pt x="5664" y="6899"/>
                    <a:pt x="5664" y="7012"/>
                    <a:pt x="5680" y="7092"/>
                  </a:cubicBezTo>
                  <a:cubicBezTo>
                    <a:pt x="5680" y="7124"/>
                    <a:pt x="5696" y="7172"/>
                    <a:pt x="5696" y="7204"/>
                  </a:cubicBezTo>
                  <a:cubicBezTo>
                    <a:pt x="5728" y="7284"/>
                    <a:pt x="5744" y="7381"/>
                    <a:pt x="5760" y="7461"/>
                  </a:cubicBezTo>
                  <a:cubicBezTo>
                    <a:pt x="5760" y="7509"/>
                    <a:pt x="5776" y="7525"/>
                    <a:pt x="5776" y="7573"/>
                  </a:cubicBezTo>
                  <a:cubicBezTo>
                    <a:pt x="5856" y="7846"/>
                    <a:pt x="5968" y="8135"/>
                    <a:pt x="6065" y="8391"/>
                  </a:cubicBezTo>
                  <a:cubicBezTo>
                    <a:pt x="6081" y="8456"/>
                    <a:pt x="6097" y="8488"/>
                    <a:pt x="6145" y="8552"/>
                  </a:cubicBezTo>
                  <a:cubicBezTo>
                    <a:pt x="6161" y="8616"/>
                    <a:pt x="6193" y="8664"/>
                    <a:pt x="6241" y="8728"/>
                  </a:cubicBezTo>
                  <a:cubicBezTo>
                    <a:pt x="6273" y="8792"/>
                    <a:pt x="6321" y="8873"/>
                    <a:pt x="6337" y="8937"/>
                  </a:cubicBezTo>
                  <a:cubicBezTo>
                    <a:pt x="6370" y="8969"/>
                    <a:pt x="6402" y="9033"/>
                    <a:pt x="6418" y="9065"/>
                  </a:cubicBezTo>
                  <a:cubicBezTo>
                    <a:pt x="6482" y="9194"/>
                    <a:pt x="6562" y="9290"/>
                    <a:pt x="6642" y="9386"/>
                  </a:cubicBezTo>
                  <a:lnTo>
                    <a:pt x="6642" y="9418"/>
                  </a:lnTo>
                  <a:lnTo>
                    <a:pt x="6337" y="10958"/>
                  </a:lnTo>
                  <a:cubicBezTo>
                    <a:pt x="6305" y="10942"/>
                    <a:pt x="6257" y="10910"/>
                    <a:pt x="6193" y="10910"/>
                  </a:cubicBezTo>
                  <a:cubicBezTo>
                    <a:pt x="6033" y="10910"/>
                    <a:pt x="5920" y="11039"/>
                    <a:pt x="5920" y="11199"/>
                  </a:cubicBezTo>
                  <a:cubicBezTo>
                    <a:pt x="5920" y="11359"/>
                    <a:pt x="6049" y="11472"/>
                    <a:pt x="6193" y="11472"/>
                  </a:cubicBezTo>
                  <a:lnTo>
                    <a:pt x="6241" y="11472"/>
                  </a:lnTo>
                  <a:lnTo>
                    <a:pt x="6193" y="11664"/>
                  </a:lnTo>
                  <a:cubicBezTo>
                    <a:pt x="6177" y="11761"/>
                    <a:pt x="6225" y="11873"/>
                    <a:pt x="6305" y="11937"/>
                  </a:cubicBezTo>
                  <a:cubicBezTo>
                    <a:pt x="6321" y="11953"/>
                    <a:pt x="6370" y="11985"/>
                    <a:pt x="6386" y="11985"/>
                  </a:cubicBezTo>
                  <a:lnTo>
                    <a:pt x="6402" y="11985"/>
                  </a:lnTo>
                  <a:cubicBezTo>
                    <a:pt x="6418" y="11985"/>
                    <a:pt x="6434" y="12001"/>
                    <a:pt x="6482" y="12001"/>
                  </a:cubicBezTo>
                  <a:lnTo>
                    <a:pt x="6498" y="12001"/>
                  </a:lnTo>
                  <a:cubicBezTo>
                    <a:pt x="6546" y="12001"/>
                    <a:pt x="6562" y="12001"/>
                    <a:pt x="6578" y="11985"/>
                  </a:cubicBezTo>
                  <a:lnTo>
                    <a:pt x="8680" y="11263"/>
                  </a:lnTo>
                  <a:lnTo>
                    <a:pt x="9049" y="11440"/>
                  </a:lnTo>
                  <a:cubicBezTo>
                    <a:pt x="9081" y="11456"/>
                    <a:pt x="9113" y="11456"/>
                    <a:pt x="9145" y="11472"/>
                  </a:cubicBezTo>
                  <a:cubicBezTo>
                    <a:pt x="9225" y="11520"/>
                    <a:pt x="9322" y="11552"/>
                    <a:pt x="9402" y="11600"/>
                  </a:cubicBezTo>
                  <a:cubicBezTo>
                    <a:pt x="9434" y="11600"/>
                    <a:pt x="9434" y="11600"/>
                    <a:pt x="9450" y="11616"/>
                  </a:cubicBezTo>
                  <a:cubicBezTo>
                    <a:pt x="9418" y="12418"/>
                    <a:pt x="9129" y="13188"/>
                    <a:pt x="8648" y="13830"/>
                  </a:cubicBezTo>
                  <a:cubicBezTo>
                    <a:pt x="8616" y="13878"/>
                    <a:pt x="8584" y="13991"/>
                    <a:pt x="8584" y="14071"/>
                  </a:cubicBezTo>
                  <a:lnTo>
                    <a:pt x="8872" y="15515"/>
                  </a:lnTo>
                  <a:lnTo>
                    <a:pt x="8872" y="15515"/>
                  </a:lnTo>
                  <a:lnTo>
                    <a:pt x="7509" y="15049"/>
                  </a:lnTo>
                  <a:cubicBezTo>
                    <a:pt x="7475" y="15043"/>
                    <a:pt x="7439" y="15039"/>
                    <a:pt x="7404" y="15039"/>
                  </a:cubicBezTo>
                  <a:cubicBezTo>
                    <a:pt x="7354" y="15039"/>
                    <a:pt x="7306" y="15047"/>
                    <a:pt x="7268" y="15065"/>
                  </a:cubicBezTo>
                  <a:cubicBezTo>
                    <a:pt x="6578" y="15451"/>
                    <a:pt x="5824" y="15675"/>
                    <a:pt x="5038" y="15675"/>
                  </a:cubicBezTo>
                  <a:cubicBezTo>
                    <a:pt x="2583" y="15675"/>
                    <a:pt x="578" y="13670"/>
                    <a:pt x="578" y="11215"/>
                  </a:cubicBezTo>
                  <a:cubicBezTo>
                    <a:pt x="578" y="8776"/>
                    <a:pt x="2583" y="6771"/>
                    <a:pt x="5038" y="6771"/>
                  </a:cubicBezTo>
                  <a:close/>
                  <a:moveTo>
                    <a:pt x="11616" y="1"/>
                  </a:moveTo>
                  <a:cubicBezTo>
                    <a:pt x="8311" y="1"/>
                    <a:pt x="5599" y="2696"/>
                    <a:pt x="5599" y="6017"/>
                  </a:cubicBezTo>
                  <a:lnTo>
                    <a:pt x="5599" y="6209"/>
                  </a:lnTo>
                  <a:cubicBezTo>
                    <a:pt x="5423" y="6177"/>
                    <a:pt x="5247" y="6161"/>
                    <a:pt x="5054" y="6161"/>
                  </a:cubicBezTo>
                  <a:cubicBezTo>
                    <a:pt x="2279" y="6161"/>
                    <a:pt x="0" y="8423"/>
                    <a:pt x="0" y="11215"/>
                  </a:cubicBezTo>
                  <a:cubicBezTo>
                    <a:pt x="0" y="14007"/>
                    <a:pt x="2279" y="16269"/>
                    <a:pt x="5054" y="16269"/>
                  </a:cubicBezTo>
                  <a:cubicBezTo>
                    <a:pt x="5904" y="16269"/>
                    <a:pt x="6723" y="16060"/>
                    <a:pt x="7461" y="15659"/>
                  </a:cubicBezTo>
                  <a:lnTo>
                    <a:pt x="9193" y="16269"/>
                  </a:lnTo>
                  <a:cubicBezTo>
                    <a:pt x="9225" y="16285"/>
                    <a:pt x="9257" y="16285"/>
                    <a:pt x="9289" y="16285"/>
                  </a:cubicBezTo>
                  <a:cubicBezTo>
                    <a:pt x="9370" y="16285"/>
                    <a:pt x="9434" y="16269"/>
                    <a:pt x="9498" y="16205"/>
                  </a:cubicBezTo>
                  <a:cubicBezTo>
                    <a:pt x="9578" y="16124"/>
                    <a:pt x="9610" y="16028"/>
                    <a:pt x="9594" y="15932"/>
                  </a:cubicBezTo>
                  <a:lnTo>
                    <a:pt x="9225" y="14103"/>
                  </a:lnTo>
                  <a:cubicBezTo>
                    <a:pt x="9691" y="13445"/>
                    <a:pt x="9995" y="12659"/>
                    <a:pt x="10076" y="11857"/>
                  </a:cubicBezTo>
                  <a:cubicBezTo>
                    <a:pt x="10573" y="12001"/>
                    <a:pt x="11102" y="12065"/>
                    <a:pt x="11616" y="12065"/>
                  </a:cubicBezTo>
                  <a:cubicBezTo>
                    <a:pt x="14921" y="12065"/>
                    <a:pt x="17632" y="9370"/>
                    <a:pt x="17632" y="6049"/>
                  </a:cubicBezTo>
                  <a:cubicBezTo>
                    <a:pt x="17616" y="2712"/>
                    <a:pt x="14921" y="1"/>
                    <a:pt x="11616" y="1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1"/>
            <p:cNvSpPr/>
            <p:nvPr/>
          </p:nvSpPr>
          <p:spPr>
            <a:xfrm>
              <a:off x="2411200" y="3444275"/>
              <a:ext cx="153650" cy="14875"/>
            </a:xfrm>
            <a:custGeom>
              <a:avLst/>
              <a:gdLst/>
              <a:ahLst/>
              <a:cxnLst/>
              <a:rect l="l" t="t" r="r" b="b"/>
              <a:pathLst>
                <a:path w="6146" h="595" extrusionOk="0">
                  <a:moveTo>
                    <a:pt x="289" y="1"/>
                  </a:moveTo>
                  <a:cubicBezTo>
                    <a:pt x="129" y="1"/>
                    <a:pt x="0" y="145"/>
                    <a:pt x="0" y="305"/>
                  </a:cubicBezTo>
                  <a:cubicBezTo>
                    <a:pt x="0" y="466"/>
                    <a:pt x="129" y="594"/>
                    <a:pt x="289" y="594"/>
                  </a:cubicBezTo>
                  <a:lnTo>
                    <a:pt x="5856" y="594"/>
                  </a:lnTo>
                  <a:cubicBezTo>
                    <a:pt x="6017" y="594"/>
                    <a:pt x="6145" y="466"/>
                    <a:pt x="6145" y="305"/>
                  </a:cubicBezTo>
                  <a:cubicBezTo>
                    <a:pt x="6145" y="145"/>
                    <a:pt x="6017" y="1"/>
                    <a:pt x="5856" y="1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1"/>
            <p:cNvSpPr/>
            <p:nvPr/>
          </p:nvSpPr>
          <p:spPr>
            <a:xfrm>
              <a:off x="2411200" y="3403775"/>
              <a:ext cx="153650" cy="14850"/>
            </a:xfrm>
            <a:custGeom>
              <a:avLst/>
              <a:gdLst/>
              <a:ahLst/>
              <a:cxnLst/>
              <a:rect l="l" t="t" r="r" b="b"/>
              <a:pathLst>
                <a:path w="6146" h="594" extrusionOk="0">
                  <a:moveTo>
                    <a:pt x="289" y="0"/>
                  </a:moveTo>
                  <a:cubicBezTo>
                    <a:pt x="129" y="0"/>
                    <a:pt x="0" y="129"/>
                    <a:pt x="0" y="289"/>
                  </a:cubicBezTo>
                  <a:cubicBezTo>
                    <a:pt x="0" y="449"/>
                    <a:pt x="129" y="594"/>
                    <a:pt x="289" y="594"/>
                  </a:cubicBezTo>
                  <a:lnTo>
                    <a:pt x="5856" y="594"/>
                  </a:lnTo>
                  <a:cubicBezTo>
                    <a:pt x="6017" y="594"/>
                    <a:pt x="6145" y="449"/>
                    <a:pt x="6145" y="289"/>
                  </a:cubicBezTo>
                  <a:cubicBezTo>
                    <a:pt x="6145" y="129"/>
                    <a:pt x="6017" y="0"/>
                    <a:pt x="5856" y="0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1"/>
            <p:cNvSpPr/>
            <p:nvPr/>
          </p:nvSpPr>
          <p:spPr>
            <a:xfrm>
              <a:off x="2411200" y="3362450"/>
              <a:ext cx="153650" cy="15275"/>
            </a:xfrm>
            <a:custGeom>
              <a:avLst/>
              <a:gdLst/>
              <a:ahLst/>
              <a:cxnLst/>
              <a:rect l="l" t="t" r="r" b="b"/>
              <a:pathLst>
                <a:path w="6146" h="611" extrusionOk="0">
                  <a:moveTo>
                    <a:pt x="289" y="1"/>
                  </a:moveTo>
                  <a:cubicBezTo>
                    <a:pt x="129" y="1"/>
                    <a:pt x="0" y="145"/>
                    <a:pt x="0" y="306"/>
                  </a:cubicBezTo>
                  <a:cubicBezTo>
                    <a:pt x="0" y="466"/>
                    <a:pt x="129" y="610"/>
                    <a:pt x="289" y="610"/>
                  </a:cubicBezTo>
                  <a:lnTo>
                    <a:pt x="5856" y="610"/>
                  </a:lnTo>
                  <a:cubicBezTo>
                    <a:pt x="6017" y="610"/>
                    <a:pt x="6145" y="466"/>
                    <a:pt x="6145" y="306"/>
                  </a:cubicBezTo>
                  <a:cubicBezTo>
                    <a:pt x="6145" y="145"/>
                    <a:pt x="6017" y="1"/>
                    <a:pt x="5856" y="1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1"/>
            <p:cNvSpPr/>
            <p:nvPr/>
          </p:nvSpPr>
          <p:spPr>
            <a:xfrm>
              <a:off x="2284050" y="3534125"/>
              <a:ext cx="14075" cy="13650"/>
            </a:xfrm>
            <a:custGeom>
              <a:avLst/>
              <a:gdLst/>
              <a:ahLst/>
              <a:cxnLst/>
              <a:rect l="l" t="t" r="r" b="b"/>
              <a:pathLst>
                <a:path w="563" h="546" extrusionOk="0">
                  <a:moveTo>
                    <a:pt x="289" y="0"/>
                  </a:moveTo>
                  <a:cubicBezTo>
                    <a:pt x="129" y="0"/>
                    <a:pt x="1" y="113"/>
                    <a:pt x="1" y="273"/>
                  </a:cubicBezTo>
                  <a:cubicBezTo>
                    <a:pt x="1" y="433"/>
                    <a:pt x="129" y="546"/>
                    <a:pt x="289" y="546"/>
                  </a:cubicBezTo>
                  <a:cubicBezTo>
                    <a:pt x="450" y="546"/>
                    <a:pt x="562" y="433"/>
                    <a:pt x="562" y="273"/>
                  </a:cubicBezTo>
                  <a:cubicBezTo>
                    <a:pt x="562" y="113"/>
                    <a:pt x="450" y="0"/>
                    <a:pt x="289" y="0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1"/>
            <p:cNvSpPr/>
            <p:nvPr/>
          </p:nvSpPr>
          <p:spPr>
            <a:xfrm>
              <a:off x="2317350" y="3534125"/>
              <a:ext cx="14050" cy="13650"/>
            </a:xfrm>
            <a:custGeom>
              <a:avLst/>
              <a:gdLst/>
              <a:ahLst/>
              <a:cxnLst/>
              <a:rect l="l" t="t" r="r" b="b"/>
              <a:pathLst>
                <a:path w="562" h="546" extrusionOk="0">
                  <a:moveTo>
                    <a:pt x="273" y="0"/>
                  </a:moveTo>
                  <a:cubicBezTo>
                    <a:pt x="113" y="0"/>
                    <a:pt x="0" y="113"/>
                    <a:pt x="0" y="273"/>
                  </a:cubicBezTo>
                  <a:cubicBezTo>
                    <a:pt x="0" y="433"/>
                    <a:pt x="113" y="546"/>
                    <a:pt x="273" y="546"/>
                  </a:cubicBezTo>
                  <a:cubicBezTo>
                    <a:pt x="433" y="546"/>
                    <a:pt x="562" y="433"/>
                    <a:pt x="562" y="273"/>
                  </a:cubicBezTo>
                  <a:cubicBezTo>
                    <a:pt x="562" y="113"/>
                    <a:pt x="417" y="0"/>
                    <a:pt x="273" y="0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1"/>
            <p:cNvSpPr/>
            <p:nvPr/>
          </p:nvSpPr>
          <p:spPr>
            <a:xfrm>
              <a:off x="6968350" y="2573525"/>
              <a:ext cx="405125" cy="407125"/>
            </a:xfrm>
            <a:custGeom>
              <a:avLst/>
              <a:gdLst/>
              <a:ahLst/>
              <a:cxnLst/>
              <a:rect l="l" t="t" r="r" b="b"/>
              <a:pathLst>
                <a:path w="16205" h="16285" extrusionOk="0">
                  <a:moveTo>
                    <a:pt x="5022" y="6755"/>
                  </a:moveTo>
                  <a:cubicBezTo>
                    <a:pt x="5214" y="6755"/>
                    <a:pt x="5423" y="6771"/>
                    <a:pt x="5615" y="6787"/>
                  </a:cubicBezTo>
                  <a:lnTo>
                    <a:pt x="5615" y="6803"/>
                  </a:lnTo>
                  <a:cubicBezTo>
                    <a:pt x="5631" y="6883"/>
                    <a:pt x="5631" y="6995"/>
                    <a:pt x="5664" y="7075"/>
                  </a:cubicBezTo>
                  <a:cubicBezTo>
                    <a:pt x="5664" y="7107"/>
                    <a:pt x="5680" y="7156"/>
                    <a:pt x="5680" y="7188"/>
                  </a:cubicBezTo>
                  <a:cubicBezTo>
                    <a:pt x="5696" y="7268"/>
                    <a:pt x="5712" y="7364"/>
                    <a:pt x="5744" y="7444"/>
                  </a:cubicBezTo>
                  <a:cubicBezTo>
                    <a:pt x="5744" y="7493"/>
                    <a:pt x="5760" y="7509"/>
                    <a:pt x="5760" y="7557"/>
                  </a:cubicBezTo>
                  <a:cubicBezTo>
                    <a:pt x="5840" y="7829"/>
                    <a:pt x="5936" y="8118"/>
                    <a:pt x="6033" y="8375"/>
                  </a:cubicBezTo>
                  <a:cubicBezTo>
                    <a:pt x="6065" y="8439"/>
                    <a:pt x="6081" y="8471"/>
                    <a:pt x="6113" y="8535"/>
                  </a:cubicBezTo>
                  <a:cubicBezTo>
                    <a:pt x="6193" y="8616"/>
                    <a:pt x="6225" y="8680"/>
                    <a:pt x="6257" y="8744"/>
                  </a:cubicBezTo>
                  <a:cubicBezTo>
                    <a:pt x="6305" y="8792"/>
                    <a:pt x="6337" y="8872"/>
                    <a:pt x="6353" y="8936"/>
                  </a:cubicBezTo>
                  <a:cubicBezTo>
                    <a:pt x="6369" y="8969"/>
                    <a:pt x="6418" y="9033"/>
                    <a:pt x="6434" y="9081"/>
                  </a:cubicBezTo>
                  <a:cubicBezTo>
                    <a:pt x="6498" y="9193"/>
                    <a:pt x="6578" y="9321"/>
                    <a:pt x="6658" y="9418"/>
                  </a:cubicBezTo>
                  <a:lnTo>
                    <a:pt x="6353" y="10958"/>
                  </a:lnTo>
                  <a:cubicBezTo>
                    <a:pt x="6321" y="10942"/>
                    <a:pt x="6273" y="10926"/>
                    <a:pt x="6225" y="10926"/>
                  </a:cubicBezTo>
                  <a:cubicBezTo>
                    <a:pt x="6065" y="10926"/>
                    <a:pt x="5936" y="11038"/>
                    <a:pt x="5936" y="11199"/>
                  </a:cubicBezTo>
                  <a:cubicBezTo>
                    <a:pt x="5936" y="11359"/>
                    <a:pt x="6049" y="11487"/>
                    <a:pt x="6225" y="11487"/>
                  </a:cubicBezTo>
                  <a:lnTo>
                    <a:pt x="6257" y="11487"/>
                  </a:lnTo>
                  <a:lnTo>
                    <a:pt x="6225" y="11664"/>
                  </a:lnTo>
                  <a:cubicBezTo>
                    <a:pt x="6193" y="11760"/>
                    <a:pt x="6241" y="11888"/>
                    <a:pt x="6321" y="11953"/>
                  </a:cubicBezTo>
                  <a:cubicBezTo>
                    <a:pt x="6337" y="11969"/>
                    <a:pt x="6369" y="11985"/>
                    <a:pt x="6402" y="11985"/>
                  </a:cubicBezTo>
                  <a:lnTo>
                    <a:pt x="6418" y="11985"/>
                  </a:lnTo>
                  <a:cubicBezTo>
                    <a:pt x="6434" y="11985"/>
                    <a:pt x="6466" y="12001"/>
                    <a:pt x="6498" y="12001"/>
                  </a:cubicBezTo>
                  <a:lnTo>
                    <a:pt x="6514" y="12001"/>
                  </a:lnTo>
                  <a:cubicBezTo>
                    <a:pt x="6562" y="12001"/>
                    <a:pt x="6578" y="12001"/>
                    <a:pt x="6594" y="11985"/>
                  </a:cubicBezTo>
                  <a:lnTo>
                    <a:pt x="8712" y="11263"/>
                  </a:lnTo>
                  <a:lnTo>
                    <a:pt x="9065" y="11439"/>
                  </a:lnTo>
                  <a:cubicBezTo>
                    <a:pt x="9113" y="11471"/>
                    <a:pt x="9129" y="11471"/>
                    <a:pt x="9161" y="11487"/>
                  </a:cubicBezTo>
                  <a:cubicBezTo>
                    <a:pt x="9241" y="11519"/>
                    <a:pt x="9354" y="11568"/>
                    <a:pt x="9434" y="11600"/>
                  </a:cubicBezTo>
                  <a:cubicBezTo>
                    <a:pt x="9434" y="11600"/>
                    <a:pt x="9450" y="11600"/>
                    <a:pt x="9450" y="11616"/>
                  </a:cubicBezTo>
                  <a:cubicBezTo>
                    <a:pt x="9370" y="12418"/>
                    <a:pt x="9081" y="13172"/>
                    <a:pt x="8632" y="13814"/>
                  </a:cubicBezTo>
                  <a:cubicBezTo>
                    <a:pt x="8583" y="13878"/>
                    <a:pt x="8567" y="13974"/>
                    <a:pt x="8567" y="14054"/>
                  </a:cubicBezTo>
                  <a:lnTo>
                    <a:pt x="8840" y="15498"/>
                  </a:lnTo>
                  <a:lnTo>
                    <a:pt x="7476" y="15033"/>
                  </a:lnTo>
                  <a:cubicBezTo>
                    <a:pt x="7443" y="15026"/>
                    <a:pt x="7407" y="15022"/>
                    <a:pt x="7372" y="15022"/>
                  </a:cubicBezTo>
                  <a:cubicBezTo>
                    <a:pt x="7322" y="15022"/>
                    <a:pt x="7273" y="15030"/>
                    <a:pt x="7236" y="15049"/>
                  </a:cubicBezTo>
                  <a:cubicBezTo>
                    <a:pt x="6562" y="15434"/>
                    <a:pt x="5792" y="15659"/>
                    <a:pt x="5022" y="15659"/>
                  </a:cubicBezTo>
                  <a:cubicBezTo>
                    <a:pt x="2567" y="15659"/>
                    <a:pt x="562" y="13653"/>
                    <a:pt x="562" y="11199"/>
                  </a:cubicBezTo>
                  <a:cubicBezTo>
                    <a:pt x="562" y="8760"/>
                    <a:pt x="2567" y="6755"/>
                    <a:pt x="5022" y="6755"/>
                  </a:cubicBezTo>
                  <a:close/>
                  <a:moveTo>
                    <a:pt x="11616" y="0"/>
                  </a:moveTo>
                  <a:cubicBezTo>
                    <a:pt x="8311" y="0"/>
                    <a:pt x="5599" y="2679"/>
                    <a:pt x="5599" y="6017"/>
                  </a:cubicBezTo>
                  <a:lnTo>
                    <a:pt x="5599" y="6193"/>
                  </a:lnTo>
                  <a:cubicBezTo>
                    <a:pt x="5423" y="6177"/>
                    <a:pt x="5230" y="6145"/>
                    <a:pt x="5054" y="6145"/>
                  </a:cubicBezTo>
                  <a:cubicBezTo>
                    <a:pt x="2262" y="6145"/>
                    <a:pt x="0" y="8423"/>
                    <a:pt x="0" y="11199"/>
                  </a:cubicBezTo>
                  <a:cubicBezTo>
                    <a:pt x="0" y="13990"/>
                    <a:pt x="2262" y="16252"/>
                    <a:pt x="5054" y="16252"/>
                  </a:cubicBezTo>
                  <a:cubicBezTo>
                    <a:pt x="5904" y="16252"/>
                    <a:pt x="6722" y="16060"/>
                    <a:pt x="7460" y="15659"/>
                  </a:cubicBezTo>
                  <a:lnTo>
                    <a:pt x="9177" y="16252"/>
                  </a:lnTo>
                  <a:cubicBezTo>
                    <a:pt x="9225" y="16284"/>
                    <a:pt x="9241" y="16284"/>
                    <a:pt x="9289" y="16284"/>
                  </a:cubicBezTo>
                  <a:cubicBezTo>
                    <a:pt x="9370" y="16284"/>
                    <a:pt x="9434" y="16252"/>
                    <a:pt x="9482" y="16188"/>
                  </a:cubicBezTo>
                  <a:cubicBezTo>
                    <a:pt x="9562" y="16108"/>
                    <a:pt x="9610" y="16012"/>
                    <a:pt x="9578" y="15915"/>
                  </a:cubicBezTo>
                  <a:lnTo>
                    <a:pt x="9225" y="14086"/>
                  </a:lnTo>
                  <a:cubicBezTo>
                    <a:pt x="9690" y="13429"/>
                    <a:pt x="9979" y="12642"/>
                    <a:pt x="10076" y="11840"/>
                  </a:cubicBezTo>
                  <a:cubicBezTo>
                    <a:pt x="10573" y="11985"/>
                    <a:pt x="11086" y="12049"/>
                    <a:pt x="11616" y="12049"/>
                  </a:cubicBezTo>
                  <a:cubicBezTo>
                    <a:pt x="13445" y="12049"/>
                    <a:pt x="15081" y="11231"/>
                    <a:pt x="16188" y="9915"/>
                  </a:cubicBezTo>
                  <a:lnTo>
                    <a:pt x="16188" y="8920"/>
                  </a:lnTo>
                  <a:cubicBezTo>
                    <a:pt x="15225" y="10445"/>
                    <a:pt x="13541" y="11439"/>
                    <a:pt x="11616" y="11439"/>
                  </a:cubicBezTo>
                  <a:cubicBezTo>
                    <a:pt x="11038" y="11439"/>
                    <a:pt x="10445" y="11343"/>
                    <a:pt x="9883" y="11166"/>
                  </a:cubicBezTo>
                  <a:cubicBezTo>
                    <a:pt x="9867" y="11166"/>
                    <a:pt x="9835" y="11150"/>
                    <a:pt x="9803" y="11118"/>
                  </a:cubicBezTo>
                  <a:cubicBezTo>
                    <a:pt x="9723" y="11102"/>
                    <a:pt x="9674" y="11070"/>
                    <a:pt x="9594" y="11038"/>
                  </a:cubicBezTo>
                  <a:cubicBezTo>
                    <a:pt x="9546" y="11022"/>
                    <a:pt x="9514" y="11006"/>
                    <a:pt x="9482" y="11006"/>
                  </a:cubicBezTo>
                  <a:cubicBezTo>
                    <a:pt x="9434" y="10990"/>
                    <a:pt x="9354" y="10942"/>
                    <a:pt x="9289" y="10926"/>
                  </a:cubicBezTo>
                  <a:cubicBezTo>
                    <a:pt x="9241" y="10910"/>
                    <a:pt x="9225" y="10878"/>
                    <a:pt x="9193" y="10878"/>
                  </a:cubicBezTo>
                  <a:cubicBezTo>
                    <a:pt x="9081" y="10846"/>
                    <a:pt x="9001" y="10781"/>
                    <a:pt x="8904" y="10749"/>
                  </a:cubicBezTo>
                  <a:cubicBezTo>
                    <a:pt x="8888" y="10717"/>
                    <a:pt x="8872" y="10717"/>
                    <a:pt x="8840" y="10717"/>
                  </a:cubicBezTo>
                  <a:lnTo>
                    <a:pt x="8744" y="10717"/>
                  </a:lnTo>
                  <a:cubicBezTo>
                    <a:pt x="8728" y="10717"/>
                    <a:pt x="8680" y="10717"/>
                    <a:pt x="8664" y="10749"/>
                  </a:cubicBezTo>
                  <a:lnTo>
                    <a:pt x="6947" y="11343"/>
                  </a:lnTo>
                  <a:lnTo>
                    <a:pt x="7300" y="9498"/>
                  </a:lnTo>
                  <a:lnTo>
                    <a:pt x="7300" y="9434"/>
                  </a:lnTo>
                  <a:cubicBezTo>
                    <a:pt x="7300" y="9386"/>
                    <a:pt x="7284" y="9321"/>
                    <a:pt x="7236" y="9257"/>
                  </a:cubicBezTo>
                  <a:cubicBezTo>
                    <a:pt x="7156" y="9161"/>
                    <a:pt x="7075" y="9033"/>
                    <a:pt x="7027" y="8936"/>
                  </a:cubicBezTo>
                  <a:cubicBezTo>
                    <a:pt x="6995" y="8904"/>
                    <a:pt x="6963" y="8840"/>
                    <a:pt x="6947" y="8792"/>
                  </a:cubicBezTo>
                  <a:cubicBezTo>
                    <a:pt x="6899" y="8744"/>
                    <a:pt x="6867" y="8680"/>
                    <a:pt x="6835" y="8600"/>
                  </a:cubicBezTo>
                  <a:cubicBezTo>
                    <a:pt x="6803" y="8535"/>
                    <a:pt x="6787" y="8471"/>
                    <a:pt x="6738" y="8423"/>
                  </a:cubicBezTo>
                  <a:cubicBezTo>
                    <a:pt x="6722" y="8359"/>
                    <a:pt x="6706" y="8311"/>
                    <a:pt x="6658" y="8263"/>
                  </a:cubicBezTo>
                  <a:cubicBezTo>
                    <a:pt x="6626" y="8182"/>
                    <a:pt x="6594" y="8118"/>
                    <a:pt x="6562" y="8038"/>
                  </a:cubicBezTo>
                  <a:cubicBezTo>
                    <a:pt x="6546" y="7990"/>
                    <a:pt x="6514" y="7958"/>
                    <a:pt x="6514" y="7910"/>
                  </a:cubicBezTo>
                  <a:cubicBezTo>
                    <a:pt x="6498" y="7829"/>
                    <a:pt x="6466" y="7749"/>
                    <a:pt x="6434" y="7669"/>
                  </a:cubicBezTo>
                  <a:cubicBezTo>
                    <a:pt x="6434" y="7653"/>
                    <a:pt x="6418" y="7621"/>
                    <a:pt x="6418" y="7589"/>
                  </a:cubicBezTo>
                  <a:cubicBezTo>
                    <a:pt x="6321" y="7268"/>
                    <a:pt x="6257" y="6931"/>
                    <a:pt x="6241" y="6594"/>
                  </a:cubicBezTo>
                  <a:cubicBezTo>
                    <a:pt x="6225" y="6434"/>
                    <a:pt x="6225" y="6273"/>
                    <a:pt x="6225" y="6097"/>
                  </a:cubicBezTo>
                  <a:cubicBezTo>
                    <a:pt x="6225" y="3097"/>
                    <a:pt x="8648" y="674"/>
                    <a:pt x="11632" y="674"/>
                  </a:cubicBezTo>
                  <a:cubicBezTo>
                    <a:pt x="13557" y="674"/>
                    <a:pt x="15241" y="1685"/>
                    <a:pt x="16204" y="3209"/>
                  </a:cubicBezTo>
                  <a:lnTo>
                    <a:pt x="16204" y="2198"/>
                  </a:lnTo>
                  <a:cubicBezTo>
                    <a:pt x="15081" y="818"/>
                    <a:pt x="13445" y="0"/>
                    <a:pt x="11616" y="0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1"/>
            <p:cNvSpPr/>
            <p:nvPr/>
          </p:nvSpPr>
          <p:spPr>
            <a:xfrm>
              <a:off x="7181325" y="2756825"/>
              <a:ext cx="154025" cy="15250"/>
            </a:xfrm>
            <a:custGeom>
              <a:avLst/>
              <a:gdLst/>
              <a:ahLst/>
              <a:cxnLst/>
              <a:rect l="l" t="t" r="r" b="b"/>
              <a:pathLst>
                <a:path w="6161" h="610" extrusionOk="0">
                  <a:moveTo>
                    <a:pt x="305" y="0"/>
                  </a:moveTo>
                  <a:cubicBezTo>
                    <a:pt x="145" y="0"/>
                    <a:pt x="0" y="144"/>
                    <a:pt x="0" y="305"/>
                  </a:cubicBezTo>
                  <a:cubicBezTo>
                    <a:pt x="0" y="465"/>
                    <a:pt x="145" y="610"/>
                    <a:pt x="305" y="610"/>
                  </a:cubicBezTo>
                  <a:lnTo>
                    <a:pt x="5856" y="610"/>
                  </a:lnTo>
                  <a:cubicBezTo>
                    <a:pt x="6017" y="610"/>
                    <a:pt x="6161" y="465"/>
                    <a:pt x="6161" y="305"/>
                  </a:cubicBezTo>
                  <a:cubicBezTo>
                    <a:pt x="6161" y="144"/>
                    <a:pt x="6017" y="0"/>
                    <a:pt x="5856" y="0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1"/>
            <p:cNvSpPr/>
            <p:nvPr/>
          </p:nvSpPr>
          <p:spPr>
            <a:xfrm>
              <a:off x="7181325" y="2716300"/>
              <a:ext cx="154025" cy="14875"/>
            </a:xfrm>
            <a:custGeom>
              <a:avLst/>
              <a:gdLst/>
              <a:ahLst/>
              <a:cxnLst/>
              <a:rect l="l" t="t" r="r" b="b"/>
              <a:pathLst>
                <a:path w="6161" h="595" extrusionOk="0">
                  <a:moveTo>
                    <a:pt x="305" y="1"/>
                  </a:moveTo>
                  <a:cubicBezTo>
                    <a:pt x="145" y="1"/>
                    <a:pt x="0" y="145"/>
                    <a:pt x="0" y="306"/>
                  </a:cubicBezTo>
                  <a:cubicBezTo>
                    <a:pt x="0" y="466"/>
                    <a:pt x="145" y="594"/>
                    <a:pt x="305" y="594"/>
                  </a:cubicBezTo>
                  <a:lnTo>
                    <a:pt x="5856" y="594"/>
                  </a:lnTo>
                  <a:cubicBezTo>
                    <a:pt x="6017" y="594"/>
                    <a:pt x="6161" y="466"/>
                    <a:pt x="6161" y="306"/>
                  </a:cubicBezTo>
                  <a:cubicBezTo>
                    <a:pt x="6161" y="145"/>
                    <a:pt x="6017" y="1"/>
                    <a:pt x="5856" y="1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1"/>
            <p:cNvSpPr/>
            <p:nvPr/>
          </p:nvSpPr>
          <p:spPr>
            <a:xfrm>
              <a:off x="7181325" y="2675800"/>
              <a:ext cx="154025" cy="14850"/>
            </a:xfrm>
            <a:custGeom>
              <a:avLst/>
              <a:gdLst/>
              <a:ahLst/>
              <a:cxnLst/>
              <a:rect l="l" t="t" r="r" b="b"/>
              <a:pathLst>
                <a:path w="6161" h="594" extrusionOk="0">
                  <a:moveTo>
                    <a:pt x="305" y="0"/>
                  </a:moveTo>
                  <a:cubicBezTo>
                    <a:pt x="145" y="0"/>
                    <a:pt x="0" y="129"/>
                    <a:pt x="0" y="289"/>
                  </a:cubicBezTo>
                  <a:cubicBezTo>
                    <a:pt x="0" y="450"/>
                    <a:pt x="145" y="594"/>
                    <a:pt x="305" y="594"/>
                  </a:cubicBezTo>
                  <a:lnTo>
                    <a:pt x="5856" y="594"/>
                  </a:lnTo>
                  <a:cubicBezTo>
                    <a:pt x="6017" y="594"/>
                    <a:pt x="6161" y="450"/>
                    <a:pt x="6161" y="289"/>
                  </a:cubicBezTo>
                  <a:cubicBezTo>
                    <a:pt x="6161" y="129"/>
                    <a:pt x="6017" y="0"/>
                    <a:pt x="5856" y="0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1"/>
            <p:cNvSpPr/>
            <p:nvPr/>
          </p:nvSpPr>
          <p:spPr>
            <a:xfrm>
              <a:off x="7054575" y="2846650"/>
              <a:ext cx="14075" cy="14075"/>
            </a:xfrm>
            <a:custGeom>
              <a:avLst/>
              <a:gdLst/>
              <a:ahLst/>
              <a:cxnLst/>
              <a:rect l="l" t="t" r="r" b="b"/>
              <a:pathLst>
                <a:path w="563" h="563" extrusionOk="0">
                  <a:moveTo>
                    <a:pt x="289" y="1"/>
                  </a:moveTo>
                  <a:cubicBezTo>
                    <a:pt x="129" y="1"/>
                    <a:pt x="1" y="113"/>
                    <a:pt x="1" y="274"/>
                  </a:cubicBezTo>
                  <a:cubicBezTo>
                    <a:pt x="1" y="434"/>
                    <a:pt x="113" y="562"/>
                    <a:pt x="289" y="562"/>
                  </a:cubicBezTo>
                  <a:cubicBezTo>
                    <a:pt x="450" y="562"/>
                    <a:pt x="562" y="434"/>
                    <a:pt x="562" y="274"/>
                  </a:cubicBezTo>
                  <a:cubicBezTo>
                    <a:pt x="562" y="145"/>
                    <a:pt x="450" y="1"/>
                    <a:pt x="289" y="1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1"/>
            <p:cNvSpPr/>
            <p:nvPr/>
          </p:nvSpPr>
          <p:spPr>
            <a:xfrm>
              <a:off x="7087475" y="2846650"/>
              <a:ext cx="14450" cy="14075"/>
            </a:xfrm>
            <a:custGeom>
              <a:avLst/>
              <a:gdLst/>
              <a:ahLst/>
              <a:cxnLst/>
              <a:rect l="l" t="t" r="r" b="b"/>
              <a:pathLst>
                <a:path w="578" h="563" extrusionOk="0">
                  <a:moveTo>
                    <a:pt x="289" y="1"/>
                  </a:moveTo>
                  <a:cubicBezTo>
                    <a:pt x="128" y="1"/>
                    <a:pt x="0" y="113"/>
                    <a:pt x="0" y="274"/>
                  </a:cubicBezTo>
                  <a:cubicBezTo>
                    <a:pt x="0" y="434"/>
                    <a:pt x="128" y="562"/>
                    <a:pt x="289" y="562"/>
                  </a:cubicBezTo>
                  <a:cubicBezTo>
                    <a:pt x="449" y="562"/>
                    <a:pt x="578" y="434"/>
                    <a:pt x="578" y="274"/>
                  </a:cubicBezTo>
                  <a:cubicBezTo>
                    <a:pt x="578" y="145"/>
                    <a:pt x="433" y="1"/>
                    <a:pt x="289" y="1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1"/>
            <p:cNvSpPr/>
            <p:nvPr/>
          </p:nvSpPr>
          <p:spPr>
            <a:xfrm>
              <a:off x="6857650" y="3437450"/>
              <a:ext cx="338925" cy="337350"/>
            </a:xfrm>
            <a:custGeom>
              <a:avLst/>
              <a:gdLst/>
              <a:ahLst/>
              <a:cxnLst/>
              <a:rect l="l" t="t" r="r" b="b"/>
              <a:pathLst>
                <a:path w="13557" h="13494" extrusionOk="0">
                  <a:moveTo>
                    <a:pt x="5006" y="819"/>
                  </a:moveTo>
                  <a:cubicBezTo>
                    <a:pt x="4669" y="1172"/>
                    <a:pt x="4364" y="1653"/>
                    <a:pt x="4107" y="2199"/>
                  </a:cubicBezTo>
                  <a:cubicBezTo>
                    <a:pt x="3809" y="2058"/>
                    <a:pt x="3526" y="1886"/>
                    <a:pt x="3244" y="1683"/>
                  </a:cubicBezTo>
                  <a:lnTo>
                    <a:pt x="3244" y="1683"/>
                  </a:lnTo>
                  <a:cubicBezTo>
                    <a:pt x="3260" y="1683"/>
                    <a:pt x="3278" y="1664"/>
                    <a:pt x="3289" y="1653"/>
                  </a:cubicBezTo>
                  <a:cubicBezTo>
                    <a:pt x="3385" y="1589"/>
                    <a:pt x="3466" y="1541"/>
                    <a:pt x="3562" y="1477"/>
                  </a:cubicBezTo>
                  <a:cubicBezTo>
                    <a:pt x="3626" y="1429"/>
                    <a:pt x="3690" y="1397"/>
                    <a:pt x="3770" y="1348"/>
                  </a:cubicBezTo>
                  <a:cubicBezTo>
                    <a:pt x="3803" y="1332"/>
                    <a:pt x="3867" y="1300"/>
                    <a:pt x="3915" y="1268"/>
                  </a:cubicBezTo>
                  <a:cubicBezTo>
                    <a:pt x="4123" y="1156"/>
                    <a:pt x="4364" y="1060"/>
                    <a:pt x="4605" y="947"/>
                  </a:cubicBezTo>
                  <a:cubicBezTo>
                    <a:pt x="4653" y="931"/>
                    <a:pt x="4685" y="931"/>
                    <a:pt x="4717" y="915"/>
                  </a:cubicBezTo>
                  <a:cubicBezTo>
                    <a:pt x="4813" y="867"/>
                    <a:pt x="4910" y="851"/>
                    <a:pt x="5006" y="819"/>
                  </a:cubicBezTo>
                  <a:close/>
                  <a:moveTo>
                    <a:pt x="8519" y="851"/>
                  </a:moveTo>
                  <a:cubicBezTo>
                    <a:pt x="8616" y="867"/>
                    <a:pt x="8728" y="899"/>
                    <a:pt x="8824" y="931"/>
                  </a:cubicBezTo>
                  <a:cubicBezTo>
                    <a:pt x="8856" y="947"/>
                    <a:pt x="8888" y="947"/>
                    <a:pt x="8920" y="979"/>
                  </a:cubicBezTo>
                  <a:cubicBezTo>
                    <a:pt x="9161" y="1076"/>
                    <a:pt x="9402" y="1172"/>
                    <a:pt x="9642" y="1300"/>
                  </a:cubicBezTo>
                  <a:cubicBezTo>
                    <a:pt x="9690" y="1316"/>
                    <a:pt x="9739" y="1332"/>
                    <a:pt x="9787" y="1381"/>
                  </a:cubicBezTo>
                  <a:cubicBezTo>
                    <a:pt x="9851" y="1413"/>
                    <a:pt x="9931" y="1461"/>
                    <a:pt x="9979" y="1493"/>
                  </a:cubicBezTo>
                  <a:cubicBezTo>
                    <a:pt x="10059" y="1557"/>
                    <a:pt x="10172" y="1621"/>
                    <a:pt x="10252" y="1669"/>
                  </a:cubicBezTo>
                  <a:cubicBezTo>
                    <a:pt x="10268" y="1701"/>
                    <a:pt x="10284" y="1701"/>
                    <a:pt x="10300" y="1717"/>
                  </a:cubicBezTo>
                  <a:cubicBezTo>
                    <a:pt x="10027" y="1910"/>
                    <a:pt x="9723" y="2103"/>
                    <a:pt x="9418" y="2231"/>
                  </a:cubicBezTo>
                  <a:cubicBezTo>
                    <a:pt x="9161" y="1669"/>
                    <a:pt x="8856" y="1220"/>
                    <a:pt x="8519" y="851"/>
                  </a:cubicBezTo>
                  <a:close/>
                  <a:moveTo>
                    <a:pt x="6482" y="610"/>
                  </a:moveTo>
                  <a:lnTo>
                    <a:pt x="6482" y="2824"/>
                  </a:lnTo>
                  <a:cubicBezTo>
                    <a:pt x="5856" y="2792"/>
                    <a:pt x="5246" y="2680"/>
                    <a:pt x="4685" y="2455"/>
                  </a:cubicBezTo>
                  <a:cubicBezTo>
                    <a:pt x="5150" y="1461"/>
                    <a:pt x="5792" y="771"/>
                    <a:pt x="6482" y="610"/>
                  </a:cubicBezTo>
                  <a:close/>
                  <a:moveTo>
                    <a:pt x="7075" y="610"/>
                  </a:moveTo>
                  <a:cubicBezTo>
                    <a:pt x="7765" y="771"/>
                    <a:pt x="8391" y="1461"/>
                    <a:pt x="8856" y="2455"/>
                  </a:cubicBezTo>
                  <a:cubicBezTo>
                    <a:pt x="8295" y="2664"/>
                    <a:pt x="7701" y="2776"/>
                    <a:pt x="7075" y="2824"/>
                  </a:cubicBezTo>
                  <a:lnTo>
                    <a:pt x="7075" y="610"/>
                  </a:lnTo>
                  <a:close/>
                  <a:moveTo>
                    <a:pt x="4476" y="3017"/>
                  </a:moveTo>
                  <a:cubicBezTo>
                    <a:pt x="5118" y="3258"/>
                    <a:pt x="5792" y="3386"/>
                    <a:pt x="6482" y="3418"/>
                  </a:cubicBezTo>
                  <a:lnTo>
                    <a:pt x="6482" y="6450"/>
                  </a:lnTo>
                  <a:lnTo>
                    <a:pt x="3851" y="6450"/>
                  </a:lnTo>
                  <a:cubicBezTo>
                    <a:pt x="3883" y="5167"/>
                    <a:pt x="4107" y="3980"/>
                    <a:pt x="4476" y="3017"/>
                  </a:cubicBezTo>
                  <a:close/>
                  <a:moveTo>
                    <a:pt x="9081" y="3017"/>
                  </a:moveTo>
                  <a:cubicBezTo>
                    <a:pt x="9450" y="3980"/>
                    <a:pt x="9658" y="5167"/>
                    <a:pt x="9707" y="6450"/>
                  </a:cubicBezTo>
                  <a:lnTo>
                    <a:pt x="7075" y="6450"/>
                  </a:lnTo>
                  <a:lnTo>
                    <a:pt x="7075" y="3418"/>
                  </a:lnTo>
                  <a:cubicBezTo>
                    <a:pt x="7781" y="3402"/>
                    <a:pt x="8439" y="3258"/>
                    <a:pt x="9081" y="3017"/>
                  </a:cubicBezTo>
                  <a:close/>
                  <a:moveTo>
                    <a:pt x="10814" y="2070"/>
                  </a:moveTo>
                  <a:cubicBezTo>
                    <a:pt x="12049" y="3145"/>
                    <a:pt x="12851" y="4702"/>
                    <a:pt x="12931" y="6434"/>
                  </a:cubicBezTo>
                  <a:lnTo>
                    <a:pt x="10300" y="6434"/>
                  </a:lnTo>
                  <a:lnTo>
                    <a:pt x="10300" y="6450"/>
                  </a:lnTo>
                  <a:cubicBezTo>
                    <a:pt x="10284" y="5071"/>
                    <a:pt x="10043" y="3819"/>
                    <a:pt x="9658" y="2776"/>
                  </a:cubicBezTo>
                  <a:cubicBezTo>
                    <a:pt x="10059" y="2600"/>
                    <a:pt x="10445" y="2359"/>
                    <a:pt x="10814" y="2070"/>
                  </a:cubicBezTo>
                  <a:close/>
                  <a:moveTo>
                    <a:pt x="2744" y="2103"/>
                  </a:moveTo>
                  <a:cubicBezTo>
                    <a:pt x="3113" y="2375"/>
                    <a:pt x="3482" y="2600"/>
                    <a:pt x="3883" y="2792"/>
                  </a:cubicBezTo>
                  <a:cubicBezTo>
                    <a:pt x="3514" y="3835"/>
                    <a:pt x="3273" y="5087"/>
                    <a:pt x="3241" y="6466"/>
                  </a:cubicBezTo>
                  <a:lnTo>
                    <a:pt x="626" y="6466"/>
                  </a:lnTo>
                  <a:cubicBezTo>
                    <a:pt x="706" y="4702"/>
                    <a:pt x="1508" y="3161"/>
                    <a:pt x="2744" y="2103"/>
                  </a:cubicBezTo>
                  <a:close/>
                  <a:moveTo>
                    <a:pt x="6482" y="7044"/>
                  </a:moveTo>
                  <a:lnTo>
                    <a:pt x="6482" y="10076"/>
                  </a:lnTo>
                  <a:cubicBezTo>
                    <a:pt x="5776" y="10092"/>
                    <a:pt x="5086" y="10237"/>
                    <a:pt x="4476" y="10477"/>
                  </a:cubicBezTo>
                  <a:cubicBezTo>
                    <a:pt x="4107" y="9515"/>
                    <a:pt x="3883" y="8327"/>
                    <a:pt x="3851" y="7044"/>
                  </a:cubicBezTo>
                  <a:close/>
                  <a:moveTo>
                    <a:pt x="9707" y="7044"/>
                  </a:moveTo>
                  <a:cubicBezTo>
                    <a:pt x="9658" y="8327"/>
                    <a:pt x="9450" y="9515"/>
                    <a:pt x="9081" y="10477"/>
                  </a:cubicBezTo>
                  <a:cubicBezTo>
                    <a:pt x="8439" y="10237"/>
                    <a:pt x="7765" y="10124"/>
                    <a:pt x="7075" y="10076"/>
                  </a:cubicBezTo>
                  <a:lnTo>
                    <a:pt x="7075" y="7044"/>
                  </a:lnTo>
                  <a:close/>
                  <a:moveTo>
                    <a:pt x="12931" y="7028"/>
                  </a:moveTo>
                  <a:cubicBezTo>
                    <a:pt x="12851" y="8793"/>
                    <a:pt x="12033" y="10333"/>
                    <a:pt x="10814" y="11408"/>
                  </a:cubicBezTo>
                  <a:cubicBezTo>
                    <a:pt x="10445" y="11119"/>
                    <a:pt x="10059" y="10894"/>
                    <a:pt x="9658" y="10702"/>
                  </a:cubicBezTo>
                  <a:cubicBezTo>
                    <a:pt x="10043" y="9659"/>
                    <a:pt x="10284" y="8408"/>
                    <a:pt x="10300" y="7028"/>
                  </a:cubicBezTo>
                  <a:close/>
                  <a:moveTo>
                    <a:pt x="3241" y="7044"/>
                  </a:moveTo>
                  <a:cubicBezTo>
                    <a:pt x="3273" y="8440"/>
                    <a:pt x="3514" y="9675"/>
                    <a:pt x="3883" y="10718"/>
                  </a:cubicBezTo>
                  <a:cubicBezTo>
                    <a:pt x="3482" y="10894"/>
                    <a:pt x="3113" y="11135"/>
                    <a:pt x="2744" y="11424"/>
                  </a:cubicBezTo>
                  <a:cubicBezTo>
                    <a:pt x="1508" y="10333"/>
                    <a:pt x="706" y="8793"/>
                    <a:pt x="626" y="7044"/>
                  </a:cubicBezTo>
                  <a:close/>
                  <a:moveTo>
                    <a:pt x="4123" y="11263"/>
                  </a:moveTo>
                  <a:cubicBezTo>
                    <a:pt x="4396" y="11825"/>
                    <a:pt x="4685" y="12290"/>
                    <a:pt x="5038" y="12643"/>
                  </a:cubicBezTo>
                  <a:cubicBezTo>
                    <a:pt x="4926" y="12627"/>
                    <a:pt x="4829" y="12611"/>
                    <a:pt x="4733" y="12563"/>
                  </a:cubicBezTo>
                  <a:cubicBezTo>
                    <a:pt x="4685" y="12547"/>
                    <a:pt x="4653" y="12547"/>
                    <a:pt x="4637" y="12531"/>
                  </a:cubicBezTo>
                  <a:cubicBezTo>
                    <a:pt x="4557" y="12483"/>
                    <a:pt x="4476" y="12467"/>
                    <a:pt x="4396" y="12418"/>
                  </a:cubicBezTo>
                  <a:cubicBezTo>
                    <a:pt x="4236" y="12370"/>
                    <a:pt x="4075" y="12290"/>
                    <a:pt x="3931" y="12210"/>
                  </a:cubicBezTo>
                  <a:cubicBezTo>
                    <a:pt x="3883" y="12178"/>
                    <a:pt x="3835" y="12146"/>
                    <a:pt x="3786" y="12130"/>
                  </a:cubicBezTo>
                  <a:cubicBezTo>
                    <a:pt x="3722" y="12082"/>
                    <a:pt x="3674" y="12049"/>
                    <a:pt x="3594" y="12001"/>
                  </a:cubicBezTo>
                  <a:cubicBezTo>
                    <a:pt x="3482" y="11937"/>
                    <a:pt x="3401" y="11889"/>
                    <a:pt x="3305" y="11825"/>
                  </a:cubicBezTo>
                  <a:cubicBezTo>
                    <a:pt x="3289" y="11809"/>
                    <a:pt x="3273" y="11809"/>
                    <a:pt x="3241" y="11777"/>
                  </a:cubicBezTo>
                  <a:cubicBezTo>
                    <a:pt x="3530" y="11584"/>
                    <a:pt x="3835" y="11408"/>
                    <a:pt x="4123" y="11263"/>
                  </a:cubicBezTo>
                  <a:close/>
                  <a:moveTo>
                    <a:pt x="9418" y="11295"/>
                  </a:moveTo>
                  <a:cubicBezTo>
                    <a:pt x="9720" y="11439"/>
                    <a:pt x="10023" y="11614"/>
                    <a:pt x="10294" y="11820"/>
                  </a:cubicBezTo>
                  <a:lnTo>
                    <a:pt x="10294" y="11820"/>
                  </a:lnTo>
                  <a:cubicBezTo>
                    <a:pt x="10291" y="11819"/>
                    <a:pt x="10289" y="11818"/>
                    <a:pt x="10286" y="11818"/>
                  </a:cubicBezTo>
                  <a:cubicBezTo>
                    <a:pt x="10275" y="11818"/>
                    <a:pt x="10263" y="11830"/>
                    <a:pt x="10252" y="11841"/>
                  </a:cubicBezTo>
                  <a:cubicBezTo>
                    <a:pt x="10172" y="11905"/>
                    <a:pt x="10059" y="11969"/>
                    <a:pt x="9979" y="12017"/>
                  </a:cubicBezTo>
                  <a:cubicBezTo>
                    <a:pt x="9931" y="12066"/>
                    <a:pt x="9851" y="12098"/>
                    <a:pt x="9787" y="12146"/>
                  </a:cubicBezTo>
                  <a:cubicBezTo>
                    <a:pt x="9739" y="12162"/>
                    <a:pt x="9690" y="12210"/>
                    <a:pt x="9642" y="12226"/>
                  </a:cubicBezTo>
                  <a:cubicBezTo>
                    <a:pt x="9418" y="12338"/>
                    <a:pt x="9177" y="12451"/>
                    <a:pt x="8920" y="12547"/>
                  </a:cubicBezTo>
                  <a:cubicBezTo>
                    <a:pt x="8888" y="12563"/>
                    <a:pt x="8840" y="12563"/>
                    <a:pt x="8824" y="12579"/>
                  </a:cubicBezTo>
                  <a:cubicBezTo>
                    <a:pt x="8728" y="12627"/>
                    <a:pt x="8616" y="12643"/>
                    <a:pt x="8519" y="12691"/>
                  </a:cubicBezTo>
                  <a:cubicBezTo>
                    <a:pt x="8856" y="12322"/>
                    <a:pt x="9161" y="11841"/>
                    <a:pt x="9418" y="11295"/>
                  </a:cubicBezTo>
                  <a:close/>
                  <a:moveTo>
                    <a:pt x="6482" y="10686"/>
                  </a:moveTo>
                  <a:lnTo>
                    <a:pt x="6482" y="12884"/>
                  </a:lnTo>
                  <a:cubicBezTo>
                    <a:pt x="5792" y="12723"/>
                    <a:pt x="5150" y="12049"/>
                    <a:pt x="4685" y="11039"/>
                  </a:cubicBezTo>
                  <a:cubicBezTo>
                    <a:pt x="5246" y="10846"/>
                    <a:pt x="5856" y="10718"/>
                    <a:pt x="6482" y="10686"/>
                  </a:cubicBezTo>
                  <a:close/>
                  <a:moveTo>
                    <a:pt x="7075" y="10702"/>
                  </a:moveTo>
                  <a:cubicBezTo>
                    <a:pt x="7701" y="10718"/>
                    <a:pt x="8295" y="10846"/>
                    <a:pt x="8856" y="11055"/>
                  </a:cubicBezTo>
                  <a:cubicBezTo>
                    <a:pt x="8375" y="12049"/>
                    <a:pt x="7765" y="12723"/>
                    <a:pt x="7075" y="12884"/>
                  </a:cubicBezTo>
                  <a:lnTo>
                    <a:pt x="7075" y="10702"/>
                  </a:lnTo>
                  <a:close/>
                  <a:moveTo>
                    <a:pt x="6369" y="1"/>
                  </a:moveTo>
                  <a:cubicBezTo>
                    <a:pt x="6289" y="1"/>
                    <a:pt x="6193" y="33"/>
                    <a:pt x="6113" y="33"/>
                  </a:cubicBezTo>
                  <a:lnTo>
                    <a:pt x="6049" y="33"/>
                  </a:lnTo>
                  <a:cubicBezTo>
                    <a:pt x="5952" y="49"/>
                    <a:pt x="5856" y="49"/>
                    <a:pt x="5760" y="65"/>
                  </a:cubicBezTo>
                  <a:lnTo>
                    <a:pt x="5728" y="65"/>
                  </a:lnTo>
                  <a:cubicBezTo>
                    <a:pt x="4573" y="241"/>
                    <a:pt x="3466" y="739"/>
                    <a:pt x="2551" y="1477"/>
                  </a:cubicBezTo>
                  <a:lnTo>
                    <a:pt x="2519" y="1493"/>
                  </a:lnTo>
                  <a:cubicBezTo>
                    <a:pt x="979" y="2744"/>
                    <a:pt x="0" y="4637"/>
                    <a:pt x="0" y="6755"/>
                  </a:cubicBezTo>
                  <a:cubicBezTo>
                    <a:pt x="0" y="8873"/>
                    <a:pt x="979" y="10782"/>
                    <a:pt x="2519" y="12001"/>
                  </a:cubicBezTo>
                  <a:lnTo>
                    <a:pt x="2551" y="12017"/>
                  </a:lnTo>
                  <a:cubicBezTo>
                    <a:pt x="3482" y="12787"/>
                    <a:pt x="4573" y="13253"/>
                    <a:pt x="5728" y="13429"/>
                  </a:cubicBezTo>
                  <a:lnTo>
                    <a:pt x="5760" y="13429"/>
                  </a:lnTo>
                  <a:cubicBezTo>
                    <a:pt x="5856" y="13445"/>
                    <a:pt x="5952" y="13445"/>
                    <a:pt x="6049" y="13461"/>
                  </a:cubicBezTo>
                  <a:lnTo>
                    <a:pt x="6113" y="13461"/>
                  </a:lnTo>
                  <a:cubicBezTo>
                    <a:pt x="6193" y="13461"/>
                    <a:pt x="6289" y="13493"/>
                    <a:pt x="6369" y="13493"/>
                  </a:cubicBezTo>
                  <a:lnTo>
                    <a:pt x="7172" y="13493"/>
                  </a:lnTo>
                  <a:cubicBezTo>
                    <a:pt x="7252" y="13493"/>
                    <a:pt x="7364" y="13461"/>
                    <a:pt x="7444" y="13461"/>
                  </a:cubicBezTo>
                  <a:lnTo>
                    <a:pt x="7493" y="13461"/>
                  </a:lnTo>
                  <a:cubicBezTo>
                    <a:pt x="7605" y="13445"/>
                    <a:pt x="7701" y="13445"/>
                    <a:pt x="7797" y="13429"/>
                  </a:cubicBezTo>
                  <a:lnTo>
                    <a:pt x="7813" y="13429"/>
                  </a:lnTo>
                  <a:cubicBezTo>
                    <a:pt x="8985" y="13253"/>
                    <a:pt x="10092" y="12771"/>
                    <a:pt x="11006" y="12017"/>
                  </a:cubicBezTo>
                  <a:lnTo>
                    <a:pt x="11022" y="12001"/>
                  </a:lnTo>
                  <a:cubicBezTo>
                    <a:pt x="12578" y="10766"/>
                    <a:pt x="13557" y="8857"/>
                    <a:pt x="13557" y="6755"/>
                  </a:cubicBezTo>
                  <a:cubicBezTo>
                    <a:pt x="13541" y="4621"/>
                    <a:pt x="12546" y="2712"/>
                    <a:pt x="11022" y="1493"/>
                  </a:cubicBezTo>
                  <a:cubicBezTo>
                    <a:pt x="10059" y="707"/>
                    <a:pt x="8985" y="258"/>
                    <a:pt x="7813" y="65"/>
                  </a:cubicBezTo>
                  <a:lnTo>
                    <a:pt x="7797" y="65"/>
                  </a:lnTo>
                  <a:cubicBezTo>
                    <a:pt x="7701" y="49"/>
                    <a:pt x="7605" y="49"/>
                    <a:pt x="7493" y="33"/>
                  </a:cubicBezTo>
                  <a:lnTo>
                    <a:pt x="7444" y="33"/>
                  </a:lnTo>
                  <a:cubicBezTo>
                    <a:pt x="7364" y="33"/>
                    <a:pt x="7252" y="1"/>
                    <a:pt x="7172" y="1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1"/>
            <p:cNvSpPr/>
            <p:nvPr/>
          </p:nvSpPr>
          <p:spPr>
            <a:xfrm>
              <a:off x="7180925" y="2050100"/>
              <a:ext cx="192150" cy="336950"/>
            </a:xfrm>
            <a:custGeom>
              <a:avLst/>
              <a:gdLst/>
              <a:ahLst/>
              <a:cxnLst/>
              <a:rect l="l" t="t" r="r" b="b"/>
              <a:pathLst>
                <a:path w="7686" h="13478" extrusionOk="0">
                  <a:moveTo>
                    <a:pt x="5022" y="819"/>
                  </a:moveTo>
                  <a:lnTo>
                    <a:pt x="5022" y="819"/>
                  </a:lnTo>
                  <a:cubicBezTo>
                    <a:pt x="4669" y="1172"/>
                    <a:pt x="4380" y="1653"/>
                    <a:pt x="4107" y="2198"/>
                  </a:cubicBezTo>
                  <a:cubicBezTo>
                    <a:pt x="3819" y="2054"/>
                    <a:pt x="3514" y="1878"/>
                    <a:pt x="3225" y="1685"/>
                  </a:cubicBezTo>
                  <a:cubicBezTo>
                    <a:pt x="3257" y="1669"/>
                    <a:pt x="3273" y="1653"/>
                    <a:pt x="3289" y="1653"/>
                  </a:cubicBezTo>
                  <a:cubicBezTo>
                    <a:pt x="3385" y="1605"/>
                    <a:pt x="3466" y="1541"/>
                    <a:pt x="3578" y="1477"/>
                  </a:cubicBezTo>
                  <a:cubicBezTo>
                    <a:pt x="3626" y="1444"/>
                    <a:pt x="3690" y="1396"/>
                    <a:pt x="3770" y="1364"/>
                  </a:cubicBezTo>
                  <a:cubicBezTo>
                    <a:pt x="3819" y="1332"/>
                    <a:pt x="3867" y="1300"/>
                    <a:pt x="3915" y="1284"/>
                  </a:cubicBezTo>
                  <a:cubicBezTo>
                    <a:pt x="4139" y="1156"/>
                    <a:pt x="4380" y="1059"/>
                    <a:pt x="4621" y="963"/>
                  </a:cubicBezTo>
                  <a:cubicBezTo>
                    <a:pt x="4653" y="931"/>
                    <a:pt x="4701" y="931"/>
                    <a:pt x="4717" y="915"/>
                  </a:cubicBezTo>
                  <a:cubicBezTo>
                    <a:pt x="4813" y="867"/>
                    <a:pt x="4910" y="851"/>
                    <a:pt x="5022" y="819"/>
                  </a:cubicBezTo>
                  <a:close/>
                  <a:moveTo>
                    <a:pt x="6482" y="594"/>
                  </a:moveTo>
                  <a:lnTo>
                    <a:pt x="6482" y="2808"/>
                  </a:lnTo>
                  <a:cubicBezTo>
                    <a:pt x="5856" y="2776"/>
                    <a:pt x="5262" y="2664"/>
                    <a:pt x="4685" y="2439"/>
                  </a:cubicBezTo>
                  <a:cubicBezTo>
                    <a:pt x="5150" y="1444"/>
                    <a:pt x="5792" y="755"/>
                    <a:pt x="6482" y="594"/>
                  </a:cubicBezTo>
                  <a:close/>
                  <a:moveTo>
                    <a:pt x="4476" y="3001"/>
                  </a:moveTo>
                  <a:cubicBezTo>
                    <a:pt x="5118" y="3241"/>
                    <a:pt x="5792" y="3354"/>
                    <a:pt x="6482" y="3402"/>
                  </a:cubicBezTo>
                  <a:lnTo>
                    <a:pt x="6482" y="6434"/>
                  </a:lnTo>
                  <a:lnTo>
                    <a:pt x="3851" y="6434"/>
                  </a:lnTo>
                  <a:cubicBezTo>
                    <a:pt x="3899" y="5150"/>
                    <a:pt x="4107" y="3963"/>
                    <a:pt x="4476" y="3001"/>
                  </a:cubicBezTo>
                  <a:close/>
                  <a:moveTo>
                    <a:pt x="2744" y="2070"/>
                  </a:moveTo>
                  <a:cubicBezTo>
                    <a:pt x="3113" y="2359"/>
                    <a:pt x="3498" y="2584"/>
                    <a:pt x="3899" y="2776"/>
                  </a:cubicBezTo>
                  <a:cubicBezTo>
                    <a:pt x="3514" y="3819"/>
                    <a:pt x="3273" y="5070"/>
                    <a:pt x="3257" y="6450"/>
                  </a:cubicBezTo>
                  <a:lnTo>
                    <a:pt x="626" y="6450"/>
                  </a:lnTo>
                  <a:cubicBezTo>
                    <a:pt x="706" y="4701"/>
                    <a:pt x="1508" y="3145"/>
                    <a:pt x="2744" y="2070"/>
                  </a:cubicBezTo>
                  <a:close/>
                  <a:moveTo>
                    <a:pt x="6482" y="7060"/>
                  </a:moveTo>
                  <a:lnTo>
                    <a:pt x="6482" y="10076"/>
                  </a:lnTo>
                  <a:cubicBezTo>
                    <a:pt x="5776" y="10108"/>
                    <a:pt x="5086" y="10236"/>
                    <a:pt x="4476" y="10477"/>
                  </a:cubicBezTo>
                  <a:cubicBezTo>
                    <a:pt x="4107" y="9514"/>
                    <a:pt x="3883" y="8343"/>
                    <a:pt x="3851" y="7060"/>
                  </a:cubicBezTo>
                  <a:close/>
                  <a:moveTo>
                    <a:pt x="3257" y="7028"/>
                  </a:moveTo>
                  <a:cubicBezTo>
                    <a:pt x="3273" y="8423"/>
                    <a:pt x="3514" y="9659"/>
                    <a:pt x="3899" y="10702"/>
                  </a:cubicBezTo>
                  <a:cubicBezTo>
                    <a:pt x="3498" y="10878"/>
                    <a:pt x="3113" y="11119"/>
                    <a:pt x="2744" y="11407"/>
                  </a:cubicBezTo>
                  <a:cubicBezTo>
                    <a:pt x="1508" y="10316"/>
                    <a:pt x="706" y="8776"/>
                    <a:pt x="626" y="7028"/>
                  </a:cubicBezTo>
                  <a:close/>
                  <a:moveTo>
                    <a:pt x="4107" y="11247"/>
                  </a:moveTo>
                  <a:cubicBezTo>
                    <a:pt x="4380" y="11809"/>
                    <a:pt x="4669" y="12274"/>
                    <a:pt x="5022" y="12627"/>
                  </a:cubicBezTo>
                  <a:cubicBezTo>
                    <a:pt x="4942" y="12627"/>
                    <a:pt x="4829" y="12595"/>
                    <a:pt x="4717" y="12547"/>
                  </a:cubicBezTo>
                  <a:cubicBezTo>
                    <a:pt x="4669" y="12530"/>
                    <a:pt x="4637" y="12530"/>
                    <a:pt x="4621" y="12514"/>
                  </a:cubicBezTo>
                  <a:cubicBezTo>
                    <a:pt x="4541" y="12466"/>
                    <a:pt x="4460" y="12450"/>
                    <a:pt x="4380" y="12402"/>
                  </a:cubicBezTo>
                  <a:cubicBezTo>
                    <a:pt x="4220" y="12354"/>
                    <a:pt x="4059" y="12274"/>
                    <a:pt x="3915" y="12194"/>
                  </a:cubicBezTo>
                  <a:cubicBezTo>
                    <a:pt x="3867" y="12161"/>
                    <a:pt x="3819" y="12129"/>
                    <a:pt x="3770" y="12113"/>
                  </a:cubicBezTo>
                  <a:cubicBezTo>
                    <a:pt x="3706" y="12065"/>
                    <a:pt x="3658" y="12017"/>
                    <a:pt x="3578" y="11985"/>
                  </a:cubicBezTo>
                  <a:cubicBezTo>
                    <a:pt x="3466" y="11921"/>
                    <a:pt x="3385" y="11873"/>
                    <a:pt x="3289" y="11809"/>
                  </a:cubicBezTo>
                  <a:cubicBezTo>
                    <a:pt x="3273" y="11792"/>
                    <a:pt x="3241" y="11792"/>
                    <a:pt x="3225" y="11760"/>
                  </a:cubicBezTo>
                  <a:cubicBezTo>
                    <a:pt x="3514" y="11568"/>
                    <a:pt x="3819" y="11375"/>
                    <a:pt x="4107" y="11247"/>
                  </a:cubicBezTo>
                  <a:close/>
                  <a:moveTo>
                    <a:pt x="6482" y="10669"/>
                  </a:moveTo>
                  <a:lnTo>
                    <a:pt x="6482" y="12867"/>
                  </a:lnTo>
                  <a:cubicBezTo>
                    <a:pt x="5792" y="12707"/>
                    <a:pt x="5150" y="12033"/>
                    <a:pt x="4685" y="11022"/>
                  </a:cubicBezTo>
                  <a:cubicBezTo>
                    <a:pt x="5246" y="10830"/>
                    <a:pt x="5856" y="10702"/>
                    <a:pt x="6482" y="10669"/>
                  </a:cubicBezTo>
                  <a:close/>
                  <a:moveTo>
                    <a:pt x="6386" y="1"/>
                  </a:moveTo>
                  <a:cubicBezTo>
                    <a:pt x="6305" y="1"/>
                    <a:pt x="6193" y="17"/>
                    <a:pt x="6113" y="17"/>
                  </a:cubicBezTo>
                  <a:lnTo>
                    <a:pt x="6065" y="17"/>
                  </a:lnTo>
                  <a:cubicBezTo>
                    <a:pt x="5952" y="33"/>
                    <a:pt x="5856" y="33"/>
                    <a:pt x="5760" y="49"/>
                  </a:cubicBezTo>
                  <a:lnTo>
                    <a:pt x="5744" y="49"/>
                  </a:lnTo>
                  <a:cubicBezTo>
                    <a:pt x="4573" y="241"/>
                    <a:pt x="3466" y="723"/>
                    <a:pt x="2551" y="1461"/>
                  </a:cubicBezTo>
                  <a:lnTo>
                    <a:pt x="2535" y="1477"/>
                  </a:lnTo>
                  <a:cubicBezTo>
                    <a:pt x="979" y="2728"/>
                    <a:pt x="0" y="4621"/>
                    <a:pt x="0" y="6739"/>
                  </a:cubicBezTo>
                  <a:cubicBezTo>
                    <a:pt x="0" y="8857"/>
                    <a:pt x="979" y="10766"/>
                    <a:pt x="2535" y="11985"/>
                  </a:cubicBezTo>
                  <a:lnTo>
                    <a:pt x="2551" y="12001"/>
                  </a:lnTo>
                  <a:cubicBezTo>
                    <a:pt x="3498" y="12771"/>
                    <a:pt x="4573" y="13220"/>
                    <a:pt x="5744" y="13413"/>
                  </a:cubicBezTo>
                  <a:lnTo>
                    <a:pt x="5760" y="13413"/>
                  </a:lnTo>
                  <a:cubicBezTo>
                    <a:pt x="5856" y="13429"/>
                    <a:pt x="5952" y="13429"/>
                    <a:pt x="6065" y="13445"/>
                  </a:cubicBezTo>
                  <a:lnTo>
                    <a:pt x="6113" y="13445"/>
                  </a:lnTo>
                  <a:cubicBezTo>
                    <a:pt x="6193" y="13445"/>
                    <a:pt x="6305" y="13477"/>
                    <a:pt x="6386" y="13477"/>
                  </a:cubicBezTo>
                  <a:lnTo>
                    <a:pt x="7188" y="13477"/>
                  </a:lnTo>
                  <a:cubicBezTo>
                    <a:pt x="7268" y="13477"/>
                    <a:pt x="7364" y="13445"/>
                    <a:pt x="7444" y="13445"/>
                  </a:cubicBezTo>
                  <a:lnTo>
                    <a:pt x="7509" y="13445"/>
                  </a:lnTo>
                  <a:cubicBezTo>
                    <a:pt x="7557" y="13445"/>
                    <a:pt x="7621" y="13429"/>
                    <a:pt x="7685" y="13429"/>
                  </a:cubicBezTo>
                  <a:lnTo>
                    <a:pt x="7685" y="12595"/>
                  </a:lnTo>
                  <a:cubicBezTo>
                    <a:pt x="7476" y="12723"/>
                    <a:pt x="7284" y="12835"/>
                    <a:pt x="7075" y="12867"/>
                  </a:cubicBezTo>
                  <a:lnTo>
                    <a:pt x="7075" y="10685"/>
                  </a:lnTo>
                  <a:cubicBezTo>
                    <a:pt x="7284" y="10685"/>
                    <a:pt x="7476" y="10718"/>
                    <a:pt x="7685" y="10750"/>
                  </a:cubicBezTo>
                  <a:lnTo>
                    <a:pt x="7685" y="10124"/>
                  </a:lnTo>
                  <a:lnTo>
                    <a:pt x="7075" y="10060"/>
                  </a:lnTo>
                  <a:lnTo>
                    <a:pt x="7075" y="7028"/>
                  </a:lnTo>
                  <a:lnTo>
                    <a:pt x="7685" y="7028"/>
                  </a:lnTo>
                  <a:lnTo>
                    <a:pt x="7685" y="6434"/>
                  </a:lnTo>
                  <a:lnTo>
                    <a:pt x="7075" y="6434"/>
                  </a:lnTo>
                  <a:lnTo>
                    <a:pt x="7075" y="3402"/>
                  </a:lnTo>
                  <a:cubicBezTo>
                    <a:pt x="7284" y="3402"/>
                    <a:pt x="7476" y="3386"/>
                    <a:pt x="7685" y="3338"/>
                  </a:cubicBezTo>
                  <a:lnTo>
                    <a:pt x="7685" y="2728"/>
                  </a:lnTo>
                  <a:cubicBezTo>
                    <a:pt x="7476" y="2744"/>
                    <a:pt x="7284" y="2776"/>
                    <a:pt x="7075" y="2776"/>
                  </a:cubicBezTo>
                  <a:lnTo>
                    <a:pt x="7075" y="610"/>
                  </a:lnTo>
                  <a:cubicBezTo>
                    <a:pt x="7284" y="658"/>
                    <a:pt x="7476" y="755"/>
                    <a:pt x="7685" y="899"/>
                  </a:cubicBezTo>
                  <a:lnTo>
                    <a:pt x="7685" y="33"/>
                  </a:lnTo>
                  <a:cubicBezTo>
                    <a:pt x="7621" y="33"/>
                    <a:pt x="7557" y="17"/>
                    <a:pt x="7509" y="17"/>
                  </a:cubicBezTo>
                  <a:lnTo>
                    <a:pt x="7444" y="17"/>
                  </a:lnTo>
                  <a:cubicBezTo>
                    <a:pt x="7364" y="17"/>
                    <a:pt x="7268" y="1"/>
                    <a:pt x="7188" y="1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0">
    <p:bg>
      <p:bgPr>
        <a:solidFill>
          <a:schemeClr val="accent1"/>
        </a:solidFill>
        <a:effectLst/>
      </p:bgPr>
    </p:bg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6" name="Google Shape;796;p32"/>
          <p:cNvGrpSpPr/>
          <p:nvPr/>
        </p:nvGrpSpPr>
        <p:grpSpPr>
          <a:xfrm>
            <a:off x="-28812" y="-96"/>
            <a:ext cx="9201623" cy="5143690"/>
            <a:chOff x="234900" y="858250"/>
            <a:chExt cx="7138575" cy="3990450"/>
          </a:xfrm>
        </p:grpSpPr>
        <p:sp>
          <p:nvSpPr>
            <p:cNvPr id="797" name="Google Shape;797;p32"/>
            <p:cNvSpPr/>
            <p:nvPr/>
          </p:nvSpPr>
          <p:spPr>
            <a:xfrm>
              <a:off x="5679650" y="3937000"/>
              <a:ext cx="336950" cy="205775"/>
            </a:xfrm>
            <a:custGeom>
              <a:avLst/>
              <a:gdLst/>
              <a:ahLst/>
              <a:cxnLst/>
              <a:rect l="l" t="t" r="r" b="b"/>
              <a:pathLst>
                <a:path w="13478" h="8231" extrusionOk="0">
                  <a:moveTo>
                    <a:pt x="7782" y="418"/>
                  </a:moveTo>
                  <a:cubicBezTo>
                    <a:pt x="9514" y="418"/>
                    <a:pt x="10942" y="1829"/>
                    <a:pt x="10942" y="3578"/>
                  </a:cubicBezTo>
                  <a:cubicBezTo>
                    <a:pt x="10942" y="3674"/>
                    <a:pt x="11022" y="3771"/>
                    <a:pt x="11135" y="3771"/>
                  </a:cubicBezTo>
                  <a:cubicBezTo>
                    <a:pt x="12242" y="3819"/>
                    <a:pt x="13076" y="4717"/>
                    <a:pt x="13076" y="5824"/>
                  </a:cubicBezTo>
                  <a:cubicBezTo>
                    <a:pt x="13076" y="6947"/>
                    <a:pt x="12162" y="7862"/>
                    <a:pt x="11038" y="7862"/>
                  </a:cubicBezTo>
                  <a:lnTo>
                    <a:pt x="2439" y="7862"/>
                  </a:lnTo>
                  <a:cubicBezTo>
                    <a:pt x="1316" y="7830"/>
                    <a:pt x="386" y="6915"/>
                    <a:pt x="386" y="5792"/>
                  </a:cubicBezTo>
                  <a:cubicBezTo>
                    <a:pt x="386" y="4765"/>
                    <a:pt x="1156" y="3915"/>
                    <a:pt x="2150" y="3771"/>
                  </a:cubicBezTo>
                  <a:cubicBezTo>
                    <a:pt x="2247" y="3755"/>
                    <a:pt x="2343" y="3642"/>
                    <a:pt x="2343" y="3546"/>
                  </a:cubicBezTo>
                  <a:cubicBezTo>
                    <a:pt x="2343" y="2712"/>
                    <a:pt x="3017" y="2022"/>
                    <a:pt x="3851" y="2022"/>
                  </a:cubicBezTo>
                  <a:cubicBezTo>
                    <a:pt x="4140" y="2022"/>
                    <a:pt x="4413" y="2102"/>
                    <a:pt x="4685" y="2263"/>
                  </a:cubicBezTo>
                  <a:cubicBezTo>
                    <a:pt x="4706" y="2293"/>
                    <a:pt x="4739" y="2304"/>
                    <a:pt x="4777" y="2304"/>
                  </a:cubicBezTo>
                  <a:cubicBezTo>
                    <a:pt x="4799" y="2304"/>
                    <a:pt x="4822" y="2301"/>
                    <a:pt x="4846" y="2295"/>
                  </a:cubicBezTo>
                  <a:cubicBezTo>
                    <a:pt x="4894" y="2263"/>
                    <a:pt x="4942" y="2230"/>
                    <a:pt x="4958" y="2182"/>
                  </a:cubicBezTo>
                  <a:cubicBezTo>
                    <a:pt x="5487" y="1107"/>
                    <a:pt x="6562" y="418"/>
                    <a:pt x="7782" y="418"/>
                  </a:cubicBezTo>
                  <a:close/>
                  <a:moveTo>
                    <a:pt x="7814" y="0"/>
                  </a:moveTo>
                  <a:cubicBezTo>
                    <a:pt x="6514" y="0"/>
                    <a:pt x="5343" y="690"/>
                    <a:pt x="4717" y="1813"/>
                  </a:cubicBezTo>
                  <a:cubicBezTo>
                    <a:pt x="4461" y="1685"/>
                    <a:pt x="4172" y="1605"/>
                    <a:pt x="3883" y="1605"/>
                  </a:cubicBezTo>
                  <a:cubicBezTo>
                    <a:pt x="2856" y="1605"/>
                    <a:pt x="2038" y="2391"/>
                    <a:pt x="1958" y="3386"/>
                  </a:cubicBezTo>
                  <a:cubicBezTo>
                    <a:pt x="835" y="3626"/>
                    <a:pt x="1" y="4621"/>
                    <a:pt x="1" y="5776"/>
                  </a:cubicBezTo>
                  <a:cubicBezTo>
                    <a:pt x="1" y="7124"/>
                    <a:pt x="1108" y="8231"/>
                    <a:pt x="2455" y="8231"/>
                  </a:cubicBezTo>
                  <a:lnTo>
                    <a:pt x="11055" y="8231"/>
                  </a:lnTo>
                  <a:cubicBezTo>
                    <a:pt x="12386" y="8231"/>
                    <a:pt x="13477" y="7140"/>
                    <a:pt x="13477" y="5792"/>
                  </a:cubicBezTo>
                  <a:cubicBezTo>
                    <a:pt x="13477" y="4557"/>
                    <a:pt x="12563" y="3514"/>
                    <a:pt x="11343" y="3370"/>
                  </a:cubicBezTo>
                  <a:cubicBezTo>
                    <a:pt x="11231" y="1509"/>
                    <a:pt x="9691" y="0"/>
                    <a:pt x="7814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4757950" y="956925"/>
              <a:ext cx="238675" cy="146425"/>
            </a:xfrm>
            <a:custGeom>
              <a:avLst/>
              <a:gdLst/>
              <a:ahLst/>
              <a:cxnLst/>
              <a:rect l="l" t="t" r="r" b="b"/>
              <a:pathLst>
                <a:path w="9547" h="5857" extrusionOk="0">
                  <a:moveTo>
                    <a:pt x="5536" y="402"/>
                  </a:moveTo>
                  <a:cubicBezTo>
                    <a:pt x="6723" y="402"/>
                    <a:pt x="7653" y="1364"/>
                    <a:pt x="7653" y="2519"/>
                  </a:cubicBezTo>
                  <a:cubicBezTo>
                    <a:pt x="7653" y="2632"/>
                    <a:pt x="7734" y="2728"/>
                    <a:pt x="7862" y="2728"/>
                  </a:cubicBezTo>
                  <a:cubicBezTo>
                    <a:pt x="8584" y="2776"/>
                    <a:pt x="9162" y="3354"/>
                    <a:pt x="9162" y="4092"/>
                  </a:cubicBezTo>
                  <a:cubicBezTo>
                    <a:pt x="9162" y="4830"/>
                    <a:pt x="8568" y="5455"/>
                    <a:pt x="7798" y="5455"/>
                  </a:cubicBezTo>
                  <a:lnTo>
                    <a:pt x="1798" y="5455"/>
                  </a:lnTo>
                  <a:cubicBezTo>
                    <a:pt x="1060" y="5455"/>
                    <a:pt x="434" y="4846"/>
                    <a:pt x="434" y="4092"/>
                  </a:cubicBezTo>
                  <a:cubicBezTo>
                    <a:pt x="418" y="3434"/>
                    <a:pt x="915" y="2840"/>
                    <a:pt x="1605" y="2744"/>
                  </a:cubicBezTo>
                  <a:cubicBezTo>
                    <a:pt x="1701" y="2728"/>
                    <a:pt x="1782" y="2632"/>
                    <a:pt x="1782" y="2519"/>
                  </a:cubicBezTo>
                  <a:cubicBezTo>
                    <a:pt x="1782" y="1958"/>
                    <a:pt x="2231" y="1525"/>
                    <a:pt x="2792" y="1525"/>
                  </a:cubicBezTo>
                  <a:cubicBezTo>
                    <a:pt x="2969" y="1525"/>
                    <a:pt x="3161" y="1589"/>
                    <a:pt x="3322" y="1685"/>
                  </a:cubicBezTo>
                  <a:cubicBezTo>
                    <a:pt x="3350" y="1704"/>
                    <a:pt x="3384" y="1712"/>
                    <a:pt x="3416" y="1712"/>
                  </a:cubicBezTo>
                  <a:cubicBezTo>
                    <a:pt x="3440" y="1712"/>
                    <a:pt x="3462" y="1708"/>
                    <a:pt x="3482" y="1701"/>
                  </a:cubicBezTo>
                  <a:cubicBezTo>
                    <a:pt x="3546" y="1685"/>
                    <a:pt x="3594" y="1637"/>
                    <a:pt x="3610" y="1605"/>
                  </a:cubicBezTo>
                  <a:cubicBezTo>
                    <a:pt x="3963" y="867"/>
                    <a:pt x="4717" y="402"/>
                    <a:pt x="5536" y="402"/>
                  </a:cubicBezTo>
                  <a:close/>
                  <a:moveTo>
                    <a:pt x="5504" y="1"/>
                  </a:moveTo>
                  <a:cubicBezTo>
                    <a:pt x="4605" y="1"/>
                    <a:pt x="3787" y="482"/>
                    <a:pt x="3322" y="1252"/>
                  </a:cubicBezTo>
                  <a:cubicBezTo>
                    <a:pt x="3145" y="1172"/>
                    <a:pt x="2969" y="1124"/>
                    <a:pt x="2760" y="1124"/>
                  </a:cubicBezTo>
                  <a:cubicBezTo>
                    <a:pt x="2038" y="1124"/>
                    <a:pt x="1445" y="1669"/>
                    <a:pt x="1364" y="2391"/>
                  </a:cubicBezTo>
                  <a:cubicBezTo>
                    <a:pt x="578" y="2568"/>
                    <a:pt x="1" y="3290"/>
                    <a:pt x="1" y="4108"/>
                  </a:cubicBezTo>
                  <a:cubicBezTo>
                    <a:pt x="17" y="5070"/>
                    <a:pt x="819" y="5857"/>
                    <a:pt x="1782" y="5857"/>
                  </a:cubicBezTo>
                  <a:lnTo>
                    <a:pt x="7782" y="5857"/>
                  </a:lnTo>
                  <a:cubicBezTo>
                    <a:pt x="8760" y="5857"/>
                    <a:pt x="9547" y="5070"/>
                    <a:pt x="9547" y="4092"/>
                  </a:cubicBezTo>
                  <a:cubicBezTo>
                    <a:pt x="9547" y="3209"/>
                    <a:pt x="8905" y="2471"/>
                    <a:pt x="8038" y="2343"/>
                  </a:cubicBezTo>
                  <a:cubicBezTo>
                    <a:pt x="7942" y="1043"/>
                    <a:pt x="6851" y="1"/>
                    <a:pt x="5504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2"/>
            <p:cNvSpPr/>
            <p:nvPr/>
          </p:nvSpPr>
          <p:spPr>
            <a:xfrm>
              <a:off x="5995700" y="858675"/>
              <a:ext cx="141225" cy="69800"/>
            </a:xfrm>
            <a:custGeom>
              <a:avLst/>
              <a:gdLst/>
              <a:ahLst/>
              <a:cxnLst/>
              <a:rect l="l" t="t" r="r" b="b"/>
              <a:pathLst>
                <a:path w="5649" h="2792" extrusionOk="0">
                  <a:moveTo>
                    <a:pt x="1" y="0"/>
                  </a:moveTo>
                  <a:cubicBezTo>
                    <a:pt x="17" y="1540"/>
                    <a:pt x="1284" y="2792"/>
                    <a:pt x="2824" y="2792"/>
                  </a:cubicBezTo>
                  <a:cubicBezTo>
                    <a:pt x="4381" y="2792"/>
                    <a:pt x="5632" y="1540"/>
                    <a:pt x="5648" y="0"/>
                  </a:cubicBezTo>
                  <a:lnTo>
                    <a:pt x="5247" y="0"/>
                  </a:lnTo>
                  <a:cubicBezTo>
                    <a:pt x="5231" y="1332"/>
                    <a:pt x="4156" y="2390"/>
                    <a:pt x="2824" y="2390"/>
                  </a:cubicBezTo>
                  <a:cubicBezTo>
                    <a:pt x="1509" y="2390"/>
                    <a:pt x="418" y="1332"/>
                    <a:pt x="402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2"/>
            <p:cNvSpPr/>
            <p:nvPr/>
          </p:nvSpPr>
          <p:spPr>
            <a:xfrm>
              <a:off x="5921100" y="954925"/>
              <a:ext cx="291225" cy="150425"/>
            </a:xfrm>
            <a:custGeom>
              <a:avLst/>
              <a:gdLst/>
              <a:ahLst/>
              <a:cxnLst/>
              <a:rect l="l" t="t" r="r" b="b"/>
              <a:pathLst>
                <a:path w="11649" h="6017" extrusionOk="0">
                  <a:moveTo>
                    <a:pt x="5808" y="402"/>
                  </a:moveTo>
                  <a:cubicBezTo>
                    <a:pt x="8744" y="402"/>
                    <a:pt x="11135" y="2728"/>
                    <a:pt x="11231" y="5616"/>
                  </a:cubicBezTo>
                  <a:lnTo>
                    <a:pt x="402" y="5616"/>
                  </a:lnTo>
                  <a:cubicBezTo>
                    <a:pt x="498" y="2728"/>
                    <a:pt x="2889" y="402"/>
                    <a:pt x="5808" y="402"/>
                  </a:cubicBezTo>
                  <a:close/>
                  <a:moveTo>
                    <a:pt x="5825" y="0"/>
                  </a:moveTo>
                  <a:cubicBezTo>
                    <a:pt x="2616" y="0"/>
                    <a:pt x="17" y="2616"/>
                    <a:pt x="17" y="5824"/>
                  </a:cubicBezTo>
                  <a:cubicBezTo>
                    <a:pt x="1" y="5937"/>
                    <a:pt x="81" y="6017"/>
                    <a:pt x="193" y="6017"/>
                  </a:cubicBezTo>
                  <a:lnTo>
                    <a:pt x="11440" y="6017"/>
                  </a:lnTo>
                  <a:cubicBezTo>
                    <a:pt x="11568" y="6017"/>
                    <a:pt x="11648" y="5937"/>
                    <a:pt x="11648" y="5824"/>
                  </a:cubicBezTo>
                  <a:cubicBezTo>
                    <a:pt x="11648" y="2616"/>
                    <a:pt x="9033" y="0"/>
                    <a:pt x="5825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2"/>
            <p:cNvSpPr/>
            <p:nvPr/>
          </p:nvSpPr>
          <p:spPr>
            <a:xfrm>
              <a:off x="6759775" y="3789800"/>
              <a:ext cx="304850" cy="304850"/>
            </a:xfrm>
            <a:custGeom>
              <a:avLst/>
              <a:gdLst/>
              <a:ahLst/>
              <a:cxnLst/>
              <a:rect l="l" t="t" r="r" b="b"/>
              <a:pathLst>
                <a:path w="12194" h="12194" extrusionOk="0">
                  <a:moveTo>
                    <a:pt x="6081" y="1765"/>
                  </a:moveTo>
                  <a:cubicBezTo>
                    <a:pt x="6643" y="3867"/>
                    <a:pt x="8295" y="5552"/>
                    <a:pt x="10413" y="6097"/>
                  </a:cubicBezTo>
                  <a:cubicBezTo>
                    <a:pt x="8295" y="6642"/>
                    <a:pt x="6611" y="8311"/>
                    <a:pt x="6081" y="10429"/>
                  </a:cubicBezTo>
                  <a:cubicBezTo>
                    <a:pt x="5536" y="8311"/>
                    <a:pt x="3867" y="6642"/>
                    <a:pt x="1749" y="6097"/>
                  </a:cubicBezTo>
                  <a:cubicBezTo>
                    <a:pt x="3851" y="5535"/>
                    <a:pt x="5536" y="3867"/>
                    <a:pt x="6081" y="1765"/>
                  </a:cubicBezTo>
                  <a:close/>
                  <a:moveTo>
                    <a:pt x="6097" y="0"/>
                  </a:moveTo>
                  <a:cubicBezTo>
                    <a:pt x="5985" y="0"/>
                    <a:pt x="5905" y="81"/>
                    <a:pt x="5905" y="193"/>
                  </a:cubicBezTo>
                  <a:cubicBezTo>
                    <a:pt x="5905" y="3321"/>
                    <a:pt x="3354" y="5888"/>
                    <a:pt x="209" y="5888"/>
                  </a:cubicBezTo>
                  <a:cubicBezTo>
                    <a:pt x="81" y="5888"/>
                    <a:pt x="1" y="5969"/>
                    <a:pt x="1" y="6097"/>
                  </a:cubicBezTo>
                  <a:cubicBezTo>
                    <a:pt x="1" y="6209"/>
                    <a:pt x="81" y="6290"/>
                    <a:pt x="209" y="6290"/>
                  </a:cubicBezTo>
                  <a:cubicBezTo>
                    <a:pt x="3338" y="6290"/>
                    <a:pt x="5905" y="8840"/>
                    <a:pt x="5905" y="11985"/>
                  </a:cubicBezTo>
                  <a:cubicBezTo>
                    <a:pt x="5905" y="12081"/>
                    <a:pt x="5985" y="12194"/>
                    <a:pt x="6097" y="12194"/>
                  </a:cubicBezTo>
                  <a:cubicBezTo>
                    <a:pt x="6225" y="12194"/>
                    <a:pt x="6306" y="12113"/>
                    <a:pt x="6306" y="11985"/>
                  </a:cubicBezTo>
                  <a:cubicBezTo>
                    <a:pt x="6306" y="8856"/>
                    <a:pt x="8841" y="6290"/>
                    <a:pt x="12001" y="6290"/>
                  </a:cubicBezTo>
                  <a:cubicBezTo>
                    <a:pt x="12113" y="6290"/>
                    <a:pt x="12194" y="6209"/>
                    <a:pt x="12194" y="6097"/>
                  </a:cubicBezTo>
                  <a:cubicBezTo>
                    <a:pt x="12194" y="5969"/>
                    <a:pt x="12113" y="5888"/>
                    <a:pt x="12001" y="5888"/>
                  </a:cubicBezTo>
                  <a:cubicBezTo>
                    <a:pt x="8873" y="5888"/>
                    <a:pt x="6306" y="3338"/>
                    <a:pt x="6306" y="193"/>
                  </a:cubicBezTo>
                  <a:cubicBezTo>
                    <a:pt x="6306" y="81"/>
                    <a:pt x="6225" y="0"/>
                    <a:pt x="6097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2"/>
            <p:cNvSpPr/>
            <p:nvPr/>
          </p:nvSpPr>
          <p:spPr>
            <a:xfrm>
              <a:off x="2397150" y="4106650"/>
              <a:ext cx="304850" cy="304850"/>
            </a:xfrm>
            <a:custGeom>
              <a:avLst/>
              <a:gdLst/>
              <a:ahLst/>
              <a:cxnLst/>
              <a:rect l="l" t="t" r="r" b="b"/>
              <a:pathLst>
                <a:path w="12194" h="12194" extrusionOk="0">
                  <a:moveTo>
                    <a:pt x="6097" y="1750"/>
                  </a:moveTo>
                  <a:cubicBezTo>
                    <a:pt x="6659" y="3867"/>
                    <a:pt x="8311" y="5552"/>
                    <a:pt x="10429" y="6097"/>
                  </a:cubicBezTo>
                  <a:cubicBezTo>
                    <a:pt x="8311" y="6659"/>
                    <a:pt x="6659" y="8311"/>
                    <a:pt x="6097" y="10429"/>
                  </a:cubicBezTo>
                  <a:cubicBezTo>
                    <a:pt x="5536" y="8311"/>
                    <a:pt x="3867" y="6627"/>
                    <a:pt x="1766" y="6097"/>
                  </a:cubicBezTo>
                  <a:cubicBezTo>
                    <a:pt x="3867" y="5536"/>
                    <a:pt x="5552" y="3867"/>
                    <a:pt x="6097" y="1750"/>
                  </a:cubicBezTo>
                  <a:close/>
                  <a:moveTo>
                    <a:pt x="6097" y="1"/>
                  </a:moveTo>
                  <a:cubicBezTo>
                    <a:pt x="5969" y="1"/>
                    <a:pt x="5889" y="81"/>
                    <a:pt x="5889" y="193"/>
                  </a:cubicBezTo>
                  <a:cubicBezTo>
                    <a:pt x="5889" y="3322"/>
                    <a:pt x="3338" y="5889"/>
                    <a:pt x="193" y="5889"/>
                  </a:cubicBezTo>
                  <a:cubicBezTo>
                    <a:pt x="81" y="5889"/>
                    <a:pt x="1" y="5969"/>
                    <a:pt x="1" y="6097"/>
                  </a:cubicBezTo>
                  <a:cubicBezTo>
                    <a:pt x="1" y="6210"/>
                    <a:pt x="81" y="6290"/>
                    <a:pt x="193" y="6290"/>
                  </a:cubicBezTo>
                  <a:cubicBezTo>
                    <a:pt x="3322" y="6290"/>
                    <a:pt x="5889" y="8841"/>
                    <a:pt x="5889" y="11985"/>
                  </a:cubicBezTo>
                  <a:cubicBezTo>
                    <a:pt x="5889" y="12114"/>
                    <a:pt x="5969" y="12194"/>
                    <a:pt x="6097" y="12194"/>
                  </a:cubicBezTo>
                  <a:cubicBezTo>
                    <a:pt x="6210" y="12194"/>
                    <a:pt x="6290" y="12114"/>
                    <a:pt x="6290" y="11985"/>
                  </a:cubicBezTo>
                  <a:cubicBezTo>
                    <a:pt x="6290" y="8857"/>
                    <a:pt x="8841" y="6290"/>
                    <a:pt x="11985" y="6290"/>
                  </a:cubicBezTo>
                  <a:cubicBezTo>
                    <a:pt x="12114" y="6290"/>
                    <a:pt x="12194" y="6210"/>
                    <a:pt x="12194" y="6097"/>
                  </a:cubicBezTo>
                  <a:cubicBezTo>
                    <a:pt x="12194" y="5969"/>
                    <a:pt x="12114" y="5889"/>
                    <a:pt x="11985" y="5889"/>
                  </a:cubicBezTo>
                  <a:cubicBezTo>
                    <a:pt x="8857" y="5889"/>
                    <a:pt x="6290" y="3338"/>
                    <a:pt x="6290" y="193"/>
                  </a:cubicBezTo>
                  <a:cubicBezTo>
                    <a:pt x="6290" y="81"/>
                    <a:pt x="6210" y="1"/>
                    <a:pt x="6097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2"/>
            <p:cNvSpPr/>
            <p:nvPr/>
          </p:nvSpPr>
          <p:spPr>
            <a:xfrm>
              <a:off x="6681975" y="4150775"/>
              <a:ext cx="108300" cy="108325"/>
            </a:xfrm>
            <a:custGeom>
              <a:avLst/>
              <a:gdLst/>
              <a:ahLst/>
              <a:cxnLst/>
              <a:rect l="l" t="t" r="r" b="b"/>
              <a:pathLst>
                <a:path w="4332" h="4333" extrusionOk="0">
                  <a:moveTo>
                    <a:pt x="2198" y="1124"/>
                  </a:moveTo>
                  <a:cubicBezTo>
                    <a:pt x="2407" y="1573"/>
                    <a:pt x="2776" y="1958"/>
                    <a:pt x="3241" y="2166"/>
                  </a:cubicBezTo>
                  <a:cubicBezTo>
                    <a:pt x="2776" y="2375"/>
                    <a:pt x="2391" y="2744"/>
                    <a:pt x="2198" y="3209"/>
                  </a:cubicBezTo>
                  <a:cubicBezTo>
                    <a:pt x="1974" y="2744"/>
                    <a:pt x="1605" y="2359"/>
                    <a:pt x="1155" y="2166"/>
                  </a:cubicBezTo>
                  <a:cubicBezTo>
                    <a:pt x="1605" y="1942"/>
                    <a:pt x="1990" y="1573"/>
                    <a:pt x="2198" y="1124"/>
                  </a:cubicBezTo>
                  <a:close/>
                  <a:moveTo>
                    <a:pt x="2166" y="1"/>
                  </a:moveTo>
                  <a:cubicBezTo>
                    <a:pt x="2054" y="1"/>
                    <a:pt x="1974" y="81"/>
                    <a:pt x="1974" y="193"/>
                  </a:cubicBezTo>
                  <a:cubicBezTo>
                    <a:pt x="1974" y="1156"/>
                    <a:pt x="1187" y="1958"/>
                    <a:pt x="209" y="1958"/>
                  </a:cubicBezTo>
                  <a:cubicBezTo>
                    <a:pt x="80" y="1958"/>
                    <a:pt x="0" y="2038"/>
                    <a:pt x="0" y="2166"/>
                  </a:cubicBezTo>
                  <a:cubicBezTo>
                    <a:pt x="0" y="2279"/>
                    <a:pt x="80" y="2359"/>
                    <a:pt x="209" y="2359"/>
                  </a:cubicBezTo>
                  <a:cubicBezTo>
                    <a:pt x="1171" y="2359"/>
                    <a:pt x="1974" y="3145"/>
                    <a:pt x="1974" y="4124"/>
                  </a:cubicBezTo>
                  <a:cubicBezTo>
                    <a:pt x="1974" y="4252"/>
                    <a:pt x="2054" y="4332"/>
                    <a:pt x="2166" y="4332"/>
                  </a:cubicBezTo>
                  <a:cubicBezTo>
                    <a:pt x="2294" y="4332"/>
                    <a:pt x="2375" y="4252"/>
                    <a:pt x="2375" y="4124"/>
                  </a:cubicBezTo>
                  <a:cubicBezTo>
                    <a:pt x="2375" y="3161"/>
                    <a:pt x="3161" y="2359"/>
                    <a:pt x="4139" y="2359"/>
                  </a:cubicBezTo>
                  <a:cubicBezTo>
                    <a:pt x="4252" y="2359"/>
                    <a:pt x="4332" y="2279"/>
                    <a:pt x="4332" y="2166"/>
                  </a:cubicBezTo>
                  <a:cubicBezTo>
                    <a:pt x="4332" y="2038"/>
                    <a:pt x="4252" y="1958"/>
                    <a:pt x="4139" y="1958"/>
                  </a:cubicBezTo>
                  <a:cubicBezTo>
                    <a:pt x="3177" y="1958"/>
                    <a:pt x="2375" y="1172"/>
                    <a:pt x="2375" y="193"/>
                  </a:cubicBezTo>
                  <a:cubicBezTo>
                    <a:pt x="2375" y="81"/>
                    <a:pt x="2294" y="1"/>
                    <a:pt x="2166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2"/>
            <p:cNvSpPr/>
            <p:nvPr/>
          </p:nvSpPr>
          <p:spPr>
            <a:xfrm>
              <a:off x="6136100" y="4101450"/>
              <a:ext cx="108300" cy="108300"/>
            </a:xfrm>
            <a:custGeom>
              <a:avLst/>
              <a:gdLst/>
              <a:ahLst/>
              <a:cxnLst/>
              <a:rect l="l" t="t" r="r" b="b"/>
              <a:pathLst>
                <a:path w="4332" h="4332" extrusionOk="0">
                  <a:moveTo>
                    <a:pt x="2166" y="1123"/>
                  </a:moveTo>
                  <a:cubicBezTo>
                    <a:pt x="2391" y="1589"/>
                    <a:pt x="2743" y="1974"/>
                    <a:pt x="3209" y="2166"/>
                  </a:cubicBezTo>
                  <a:cubicBezTo>
                    <a:pt x="2743" y="2391"/>
                    <a:pt x="2374" y="2744"/>
                    <a:pt x="2166" y="3209"/>
                  </a:cubicBezTo>
                  <a:cubicBezTo>
                    <a:pt x="1941" y="2744"/>
                    <a:pt x="1588" y="2375"/>
                    <a:pt x="1123" y="2166"/>
                  </a:cubicBezTo>
                  <a:cubicBezTo>
                    <a:pt x="1588" y="1974"/>
                    <a:pt x="1941" y="1589"/>
                    <a:pt x="2166" y="1123"/>
                  </a:cubicBezTo>
                  <a:close/>
                  <a:moveTo>
                    <a:pt x="2166" y="0"/>
                  </a:moveTo>
                  <a:cubicBezTo>
                    <a:pt x="2054" y="0"/>
                    <a:pt x="1973" y="80"/>
                    <a:pt x="1973" y="209"/>
                  </a:cubicBezTo>
                  <a:cubicBezTo>
                    <a:pt x="1973" y="1171"/>
                    <a:pt x="1187" y="1974"/>
                    <a:pt x="209" y="1974"/>
                  </a:cubicBezTo>
                  <a:cubicBezTo>
                    <a:pt x="80" y="1974"/>
                    <a:pt x="0" y="2054"/>
                    <a:pt x="0" y="2166"/>
                  </a:cubicBezTo>
                  <a:cubicBezTo>
                    <a:pt x="0" y="2294"/>
                    <a:pt x="80" y="2375"/>
                    <a:pt x="209" y="2375"/>
                  </a:cubicBezTo>
                  <a:cubicBezTo>
                    <a:pt x="1187" y="2375"/>
                    <a:pt x="1973" y="3177"/>
                    <a:pt x="1973" y="4139"/>
                  </a:cubicBezTo>
                  <a:cubicBezTo>
                    <a:pt x="1973" y="4252"/>
                    <a:pt x="2054" y="4332"/>
                    <a:pt x="2166" y="4332"/>
                  </a:cubicBezTo>
                  <a:cubicBezTo>
                    <a:pt x="2294" y="4332"/>
                    <a:pt x="2374" y="4252"/>
                    <a:pt x="2374" y="4139"/>
                  </a:cubicBezTo>
                  <a:cubicBezTo>
                    <a:pt x="2374" y="3177"/>
                    <a:pt x="3145" y="2375"/>
                    <a:pt x="4139" y="2375"/>
                  </a:cubicBezTo>
                  <a:cubicBezTo>
                    <a:pt x="4252" y="2375"/>
                    <a:pt x="4332" y="2294"/>
                    <a:pt x="4332" y="2166"/>
                  </a:cubicBezTo>
                  <a:cubicBezTo>
                    <a:pt x="4332" y="2054"/>
                    <a:pt x="4252" y="1974"/>
                    <a:pt x="4139" y="1974"/>
                  </a:cubicBezTo>
                  <a:cubicBezTo>
                    <a:pt x="3177" y="1974"/>
                    <a:pt x="2374" y="1187"/>
                    <a:pt x="2374" y="209"/>
                  </a:cubicBezTo>
                  <a:cubicBezTo>
                    <a:pt x="2374" y="80"/>
                    <a:pt x="2294" y="0"/>
                    <a:pt x="2166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2"/>
            <p:cNvSpPr/>
            <p:nvPr/>
          </p:nvSpPr>
          <p:spPr>
            <a:xfrm>
              <a:off x="7235075" y="1201200"/>
              <a:ext cx="69400" cy="158850"/>
            </a:xfrm>
            <a:custGeom>
              <a:avLst/>
              <a:gdLst/>
              <a:ahLst/>
              <a:cxnLst/>
              <a:rect l="l" t="t" r="r" b="b"/>
              <a:pathLst>
                <a:path w="2776" h="6354" extrusionOk="0">
                  <a:moveTo>
                    <a:pt x="2375" y="401"/>
                  </a:moveTo>
                  <a:lnTo>
                    <a:pt x="2375" y="5952"/>
                  </a:lnTo>
                  <a:lnTo>
                    <a:pt x="401" y="5952"/>
                  </a:lnTo>
                  <a:lnTo>
                    <a:pt x="401" y="401"/>
                  </a:lnTo>
                  <a:close/>
                  <a:moveTo>
                    <a:pt x="401" y="0"/>
                  </a:moveTo>
                  <a:cubicBezTo>
                    <a:pt x="177" y="0"/>
                    <a:pt x="0" y="177"/>
                    <a:pt x="0" y="401"/>
                  </a:cubicBezTo>
                  <a:lnTo>
                    <a:pt x="0" y="5952"/>
                  </a:lnTo>
                  <a:cubicBezTo>
                    <a:pt x="0" y="6177"/>
                    <a:pt x="177" y="6353"/>
                    <a:pt x="401" y="6353"/>
                  </a:cubicBezTo>
                  <a:lnTo>
                    <a:pt x="2375" y="6353"/>
                  </a:lnTo>
                  <a:cubicBezTo>
                    <a:pt x="2583" y="6353"/>
                    <a:pt x="2776" y="6177"/>
                    <a:pt x="2776" y="5952"/>
                  </a:cubicBezTo>
                  <a:lnTo>
                    <a:pt x="2776" y="401"/>
                  </a:lnTo>
                  <a:cubicBezTo>
                    <a:pt x="2776" y="177"/>
                    <a:pt x="2583" y="0"/>
                    <a:pt x="2375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2"/>
            <p:cNvSpPr/>
            <p:nvPr/>
          </p:nvSpPr>
          <p:spPr>
            <a:xfrm>
              <a:off x="7334925" y="1151450"/>
              <a:ext cx="38150" cy="208600"/>
            </a:xfrm>
            <a:custGeom>
              <a:avLst/>
              <a:gdLst/>
              <a:ahLst/>
              <a:cxnLst/>
              <a:rect l="l" t="t" r="r" b="b"/>
              <a:pathLst>
                <a:path w="1526" h="8344" extrusionOk="0">
                  <a:moveTo>
                    <a:pt x="402" y="1"/>
                  </a:moveTo>
                  <a:cubicBezTo>
                    <a:pt x="177" y="1"/>
                    <a:pt x="1" y="177"/>
                    <a:pt x="1" y="402"/>
                  </a:cubicBezTo>
                  <a:lnTo>
                    <a:pt x="1" y="7942"/>
                  </a:lnTo>
                  <a:cubicBezTo>
                    <a:pt x="1" y="8167"/>
                    <a:pt x="177" y="8343"/>
                    <a:pt x="402" y="8343"/>
                  </a:cubicBezTo>
                  <a:lnTo>
                    <a:pt x="1525" y="8343"/>
                  </a:lnTo>
                  <a:lnTo>
                    <a:pt x="1525" y="7942"/>
                  </a:lnTo>
                  <a:lnTo>
                    <a:pt x="402" y="7942"/>
                  </a:lnTo>
                  <a:lnTo>
                    <a:pt x="402" y="402"/>
                  </a:lnTo>
                  <a:lnTo>
                    <a:pt x="1525" y="402"/>
                  </a:lnTo>
                  <a:lnTo>
                    <a:pt x="1525" y="1"/>
                  </a:ln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2"/>
            <p:cNvSpPr/>
            <p:nvPr/>
          </p:nvSpPr>
          <p:spPr>
            <a:xfrm>
              <a:off x="7235075" y="1022700"/>
              <a:ext cx="138400" cy="39750"/>
            </a:xfrm>
            <a:custGeom>
              <a:avLst/>
              <a:gdLst/>
              <a:ahLst/>
              <a:cxnLst/>
              <a:rect l="l" t="t" r="r" b="b"/>
              <a:pathLst>
                <a:path w="5536" h="1590" extrusionOk="0">
                  <a:moveTo>
                    <a:pt x="5535" y="1"/>
                  </a:moveTo>
                  <a:cubicBezTo>
                    <a:pt x="2423" y="1140"/>
                    <a:pt x="385" y="1188"/>
                    <a:pt x="209" y="1188"/>
                  </a:cubicBezTo>
                  <a:cubicBezTo>
                    <a:pt x="96" y="1188"/>
                    <a:pt x="0" y="1268"/>
                    <a:pt x="0" y="1381"/>
                  </a:cubicBezTo>
                  <a:cubicBezTo>
                    <a:pt x="0" y="1509"/>
                    <a:pt x="80" y="1589"/>
                    <a:pt x="209" y="1589"/>
                  </a:cubicBezTo>
                  <a:lnTo>
                    <a:pt x="225" y="1589"/>
                  </a:lnTo>
                  <a:cubicBezTo>
                    <a:pt x="401" y="1589"/>
                    <a:pt x="2439" y="1541"/>
                    <a:pt x="5535" y="418"/>
                  </a:cubicBezTo>
                  <a:lnTo>
                    <a:pt x="5535" y="1"/>
                  </a:ln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2"/>
            <p:cNvSpPr/>
            <p:nvPr/>
          </p:nvSpPr>
          <p:spPr>
            <a:xfrm>
              <a:off x="7132375" y="4206925"/>
              <a:ext cx="104325" cy="104300"/>
            </a:xfrm>
            <a:custGeom>
              <a:avLst/>
              <a:gdLst/>
              <a:ahLst/>
              <a:cxnLst/>
              <a:rect l="l" t="t" r="r" b="b"/>
              <a:pathLst>
                <a:path w="4173" h="4172" extrusionOk="0">
                  <a:moveTo>
                    <a:pt x="2087" y="370"/>
                  </a:moveTo>
                  <a:cubicBezTo>
                    <a:pt x="3033" y="370"/>
                    <a:pt x="3771" y="1140"/>
                    <a:pt x="3771" y="2054"/>
                  </a:cubicBezTo>
                  <a:cubicBezTo>
                    <a:pt x="3771" y="2985"/>
                    <a:pt x="3001" y="3739"/>
                    <a:pt x="2087" y="3739"/>
                  </a:cubicBezTo>
                  <a:cubicBezTo>
                    <a:pt x="1156" y="3739"/>
                    <a:pt x="402" y="2985"/>
                    <a:pt x="402" y="2054"/>
                  </a:cubicBezTo>
                  <a:cubicBezTo>
                    <a:pt x="402" y="1140"/>
                    <a:pt x="1156" y="370"/>
                    <a:pt x="2087" y="370"/>
                  </a:cubicBezTo>
                  <a:close/>
                  <a:moveTo>
                    <a:pt x="2087" y="1"/>
                  </a:moveTo>
                  <a:cubicBezTo>
                    <a:pt x="915" y="1"/>
                    <a:pt x="1" y="931"/>
                    <a:pt x="1" y="2086"/>
                  </a:cubicBezTo>
                  <a:cubicBezTo>
                    <a:pt x="1" y="3225"/>
                    <a:pt x="948" y="4172"/>
                    <a:pt x="2087" y="4172"/>
                  </a:cubicBezTo>
                  <a:cubicBezTo>
                    <a:pt x="3242" y="4172"/>
                    <a:pt x="4172" y="3225"/>
                    <a:pt x="4172" y="2086"/>
                  </a:cubicBezTo>
                  <a:cubicBezTo>
                    <a:pt x="4172" y="931"/>
                    <a:pt x="3226" y="1"/>
                    <a:pt x="2087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2"/>
            <p:cNvSpPr/>
            <p:nvPr/>
          </p:nvSpPr>
          <p:spPr>
            <a:xfrm>
              <a:off x="7078250" y="4327250"/>
              <a:ext cx="212600" cy="111125"/>
            </a:xfrm>
            <a:custGeom>
              <a:avLst/>
              <a:gdLst/>
              <a:ahLst/>
              <a:cxnLst/>
              <a:rect l="l" t="t" r="r" b="b"/>
              <a:pathLst>
                <a:path w="8504" h="4445" extrusionOk="0">
                  <a:moveTo>
                    <a:pt x="4268" y="402"/>
                  </a:moveTo>
                  <a:cubicBezTo>
                    <a:pt x="6337" y="402"/>
                    <a:pt x="8006" y="2022"/>
                    <a:pt x="8118" y="4044"/>
                  </a:cubicBezTo>
                  <a:lnTo>
                    <a:pt x="417" y="4044"/>
                  </a:lnTo>
                  <a:cubicBezTo>
                    <a:pt x="514" y="2022"/>
                    <a:pt x="2198" y="402"/>
                    <a:pt x="4268" y="402"/>
                  </a:cubicBezTo>
                  <a:close/>
                  <a:moveTo>
                    <a:pt x="4252" y="1"/>
                  </a:moveTo>
                  <a:cubicBezTo>
                    <a:pt x="1909" y="1"/>
                    <a:pt x="0" y="1894"/>
                    <a:pt x="0" y="4252"/>
                  </a:cubicBezTo>
                  <a:cubicBezTo>
                    <a:pt x="0" y="4365"/>
                    <a:pt x="80" y="4445"/>
                    <a:pt x="193" y="4445"/>
                  </a:cubicBezTo>
                  <a:lnTo>
                    <a:pt x="8295" y="4445"/>
                  </a:lnTo>
                  <a:cubicBezTo>
                    <a:pt x="8423" y="4445"/>
                    <a:pt x="8503" y="4365"/>
                    <a:pt x="8503" y="4252"/>
                  </a:cubicBezTo>
                  <a:cubicBezTo>
                    <a:pt x="8503" y="1894"/>
                    <a:pt x="6594" y="1"/>
                    <a:pt x="4252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2"/>
            <p:cNvSpPr/>
            <p:nvPr/>
          </p:nvSpPr>
          <p:spPr>
            <a:xfrm>
              <a:off x="6929850" y="4494500"/>
              <a:ext cx="104300" cy="104325"/>
            </a:xfrm>
            <a:custGeom>
              <a:avLst/>
              <a:gdLst/>
              <a:ahLst/>
              <a:cxnLst/>
              <a:rect l="l" t="t" r="r" b="b"/>
              <a:pathLst>
                <a:path w="4172" h="4173" extrusionOk="0">
                  <a:moveTo>
                    <a:pt x="2102" y="402"/>
                  </a:moveTo>
                  <a:cubicBezTo>
                    <a:pt x="3032" y="402"/>
                    <a:pt x="3786" y="1172"/>
                    <a:pt x="3786" y="2086"/>
                  </a:cubicBezTo>
                  <a:cubicBezTo>
                    <a:pt x="3786" y="3033"/>
                    <a:pt x="3032" y="3771"/>
                    <a:pt x="2102" y="3771"/>
                  </a:cubicBezTo>
                  <a:cubicBezTo>
                    <a:pt x="1171" y="3771"/>
                    <a:pt x="417" y="3017"/>
                    <a:pt x="417" y="2086"/>
                  </a:cubicBezTo>
                  <a:cubicBezTo>
                    <a:pt x="417" y="1172"/>
                    <a:pt x="1171" y="402"/>
                    <a:pt x="2102" y="402"/>
                  </a:cubicBezTo>
                  <a:close/>
                  <a:moveTo>
                    <a:pt x="2086" y="1"/>
                  </a:moveTo>
                  <a:cubicBezTo>
                    <a:pt x="947" y="1"/>
                    <a:pt x="0" y="947"/>
                    <a:pt x="0" y="2086"/>
                  </a:cubicBezTo>
                  <a:cubicBezTo>
                    <a:pt x="0" y="3258"/>
                    <a:pt x="947" y="4172"/>
                    <a:pt x="2086" y="4172"/>
                  </a:cubicBezTo>
                  <a:cubicBezTo>
                    <a:pt x="3225" y="4172"/>
                    <a:pt x="4171" y="3226"/>
                    <a:pt x="4171" y="2086"/>
                  </a:cubicBezTo>
                  <a:cubicBezTo>
                    <a:pt x="4171" y="947"/>
                    <a:pt x="3225" y="1"/>
                    <a:pt x="2086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2"/>
            <p:cNvSpPr/>
            <p:nvPr/>
          </p:nvSpPr>
          <p:spPr>
            <a:xfrm>
              <a:off x="6876100" y="4615225"/>
              <a:ext cx="212600" cy="111525"/>
            </a:xfrm>
            <a:custGeom>
              <a:avLst/>
              <a:gdLst/>
              <a:ahLst/>
              <a:cxnLst/>
              <a:rect l="l" t="t" r="r" b="b"/>
              <a:pathLst>
                <a:path w="8504" h="4461" extrusionOk="0">
                  <a:moveTo>
                    <a:pt x="4252" y="402"/>
                  </a:moveTo>
                  <a:cubicBezTo>
                    <a:pt x="6321" y="402"/>
                    <a:pt x="7990" y="2038"/>
                    <a:pt x="8102" y="4060"/>
                  </a:cubicBezTo>
                  <a:lnTo>
                    <a:pt x="401" y="4060"/>
                  </a:lnTo>
                  <a:cubicBezTo>
                    <a:pt x="498" y="2038"/>
                    <a:pt x="2182" y="402"/>
                    <a:pt x="4252" y="402"/>
                  </a:cubicBezTo>
                  <a:close/>
                  <a:moveTo>
                    <a:pt x="4252" y="1"/>
                  </a:moveTo>
                  <a:cubicBezTo>
                    <a:pt x="1909" y="1"/>
                    <a:pt x="0" y="1910"/>
                    <a:pt x="0" y="4252"/>
                  </a:cubicBezTo>
                  <a:cubicBezTo>
                    <a:pt x="0" y="4381"/>
                    <a:pt x="80" y="4461"/>
                    <a:pt x="209" y="4461"/>
                  </a:cubicBezTo>
                  <a:lnTo>
                    <a:pt x="8311" y="4461"/>
                  </a:lnTo>
                  <a:cubicBezTo>
                    <a:pt x="8423" y="4461"/>
                    <a:pt x="8503" y="4381"/>
                    <a:pt x="8503" y="4252"/>
                  </a:cubicBezTo>
                  <a:cubicBezTo>
                    <a:pt x="8503" y="1910"/>
                    <a:pt x="6594" y="1"/>
                    <a:pt x="4252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2"/>
            <p:cNvSpPr/>
            <p:nvPr/>
          </p:nvSpPr>
          <p:spPr>
            <a:xfrm>
              <a:off x="7334925" y="4496525"/>
              <a:ext cx="38150" cy="100275"/>
            </a:xfrm>
            <a:custGeom>
              <a:avLst/>
              <a:gdLst/>
              <a:ahLst/>
              <a:cxnLst/>
              <a:rect l="l" t="t" r="r" b="b"/>
              <a:pathLst>
                <a:path w="1526" h="4011" extrusionOk="0">
                  <a:moveTo>
                    <a:pt x="1525" y="0"/>
                  </a:moveTo>
                  <a:cubicBezTo>
                    <a:pt x="643" y="241"/>
                    <a:pt x="1" y="1043"/>
                    <a:pt x="1" y="2005"/>
                  </a:cubicBezTo>
                  <a:cubicBezTo>
                    <a:pt x="1" y="2968"/>
                    <a:pt x="643" y="3770"/>
                    <a:pt x="1525" y="4011"/>
                  </a:cubicBezTo>
                  <a:lnTo>
                    <a:pt x="1525" y="3594"/>
                  </a:lnTo>
                  <a:cubicBezTo>
                    <a:pt x="867" y="3353"/>
                    <a:pt x="402" y="2727"/>
                    <a:pt x="402" y="2005"/>
                  </a:cubicBezTo>
                  <a:cubicBezTo>
                    <a:pt x="402" y="1284"/>
                    <a:pt x="883" y="642"/>
                    <a:pt x="1525" y="417"/>
                  </a:cubicBezTo>
                  <a:lnTo>
                    <a:pt x="1525" y="0"/>
                  </a:ln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2"/>
            <p:cNvSpPr/>
            <p:nvPr/>
          </p:nvSpPr>
          <p:spPr>
            <a:xfrm>
              <a:off x="7280800" y="4616450"/>
              <a:ext cx="92275" cy="110300"/>
            </a:xfrm>
            <a:custGeom>
              <a:avLst/>
              <a:gdLst/>
              <a:ahLst/>
              <a:cxnLst/>
              <a:rect l="l" t="t" r="r" b="b"/>
              <a:pathLst>
                <a:path w="3691" h="4412" extrusionOk="0">
                  <a:moveTo>
                    <a:pt x="3690" y="0"/>
                  </a:moveTo>
                  <a:cubicBezTo>
                    <a:pt x="1604" y="273"/>
                    <a:pt x="0" y="2038"/>
                    <a:pt x="0" y="4203"/>
                  </a:cubicBezTo>
                  <a:cubicBezTo>
                    <a:pt x="0" y="4332"/>
                    <a:pt x="80" y="4412"/>
                    <a:pt x="193" y="4412"/>
                  </a:cubicBezTo>
                  <a:lnTo>
                    <a:pt x="3690" y="4412"/>
                  </a:lnTo>
                  <a:lnTo>
                    <a:pt x="3690" y="4011"/>
                  </a:lnTo>
                  <a:lnTo>
                    <a:pt x="417" y="4011"/>
                  </a:lnTo>
                  <a:cubicBezTo>
                    <a:pt x="513" y="2166"/>
                    <a:pt x="1909" y="674"/>
                    <a:pt x="3690" y="401"/>
                  </a:cubicBezTo>
                  <a:lnTo>
                    <a:pt x="3690" y="0"/>
                  </a:ln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2"/>
            <p:cNvSpPr/>
            <p:nvPr/>
          </p:nvSpPr>
          <p:spPr>
            <a:xfrm>
              <a:off x="7117150" y="4487700"/>
              <a:ext cx="137600" cy="159950"/>
            </a:xfrm>
            <a:custGeom>
              <a:avLst/>
              <a:gdLst/>
              <a:ahLst/>
              <a:cxnLst/>
              <a:rect l="l" t="t" r="r" b="b"/>
              <a:pathLst>
                <a:path w="5504" h="6398" extrusionOk="0">
                  <a:moveTo>
                    <a:pt x="2760" y="0"/>
                  </a:moveTo>
                  <a:cubicBezTo>
                    <a:pt x="2631" y="0"/>
                    <a:pt x="2551" y="80"/>
                    <a:pt x="2551" y="193"/>
                  </a:cubicBezTo>
                  <a:lnTo>
                    <a:pt x="2551" y="3578"/>
                  </a:lnTo>
                  <a:lnTo>
                    <a:pt x="81" y="6048"/>
                  </a:lnTo>
                  <a:cubicBezTo>
                    <a:pt x="0" y="6129"/>
                    <a:pt x="0" y="6257"/>
                    <a:pt x="81" y="6337"/>
                  </a:cubicBezTo>
                  <a:cubicBezTo>
                    <a:pt x="121" y="6377"/>
                    <a:pt x="173" y="6397"/>
                    <a:pt x="225" y="6397"/>
                  </a:cubicBezTo>
                  <a:cubicBezTo>
                    <a:pt x="277" y="6397"/>
                    <a:pt x="329" y="6377"/>
                    <a:pt x="369" y="6337"/>
                  </a:cubicBezTo>
                  <a:lnTo>
                    <a:pt x="2760" y="3947"/>
                  </a:lnTo>
                  <a:lnTo>
                    <a:pt x="5134" y="6337"/>
                  </a:lnTo>
                  <a:cubicBezTo>
                    <a:pt x="5182" y="6369"/>
                    <a:pt x="5247" y="6385"/>
                    <a:pt x="5279" y="6385"/>
                  </a:cubicBezTo>
                  <a:cubicBezTo>
                    <a:pt x="5327" y="6385"/>
                    <a:pt x="5375" y="6369"/>
                    <a:pt x="5423" y="6337"/>
                  </a:cubicBezTo>
                  <a:cubicBezTo>
                    <a:pt x="5503" y="6257"/>
                    <a:pt x="5503" y="6129"/>
                    <a:pt x="5423" y="6048"/>
                  </a:cubicBezTo>
                  <a:lnTo>
                    <a:pt x="2952" y="3578"/>
                  </a:lnTo>
                  <a:lnTo>
                    <a:pt x="2952" y="193"/>
                  </a:lnTo>
                  <a:cubicBezTo>
                    <a:pt x="2952" y="80"/>
                    <a:pt x="2872" y="0"/>
                    <a:pt x="2760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2"/>
            <p:cNvSpPr/>
            <p:nvPr/>
          </p:nvSpPr>
          <p:spPr>
            <a:xfrm>
              <a:off x="6786250" y="1330350"/>
              <a:ext cx="130375" cy="130375"/>
            </a:xfrm>
            <a:custGeom>
              <a:avLst/>
              <a:gdLst/>
              <a:ahLst/>
              <a:cxnLst/>
              <a:rect l="l" t="t" r="r" b="b"/>
              <a:pathLst>
                <a:path w="5215" h="5215" extrusionOk="0">
                  <a:moveTo>
                    <a:pt x="2616" y="1203"/>
                  </a:moveTo>
                  <a:cubicBezTo>
                    <a:pt x="2872" y="1845"/>
                    <a:pt x="3402" y="2358"/>
                    <a:pt x="4011" y="2615"/>
                  </a:cubicBezTo>
                  <a:cubicBezTo>
                    <a:pt x="3370" y="2872"/>
                    <a:pt x="2872" y="3401"/>
                    <a:pt x="2616" y="4011"/>
                  </a:cubicBezTo>
                  <a:cubicBezTo>
                    <a:pt x="2359" y="3369"/>
                    <a:pt x="1829" y="2872"/>
                    <a:pt x="1204" y="2615"/>
                  </a:cubicBezTo>
                  <a:cubicBezTo>
                    <a:pt x="1845" y="2358"/>
                    <a:pt x="2359" y="1845"/>
                    <a:pt x="2616" y="1203"/>
                  </a:cubicBezTo>
                  <a:close/>
                  <a:moveTo>
                    <a:pt x="2616" y="0"/>
                  </a:moveTo>
                  <a:cubicBezTo>
                    <a:pt x="2487" y="0"/>
                    <a:pt x="2407" y="80"/>
                    <a:pt x="2407" y="209"/>
                  </a:cubicBezTo>
                  <a:cubicBezTo>
                    <a:pt x="2407" y="1428"/>
                    <a:pt x="1412" y="2407"/>
                    <a:pt x="209" y="2407"/>
                  </a:cubicBezTo>
                  <a:cubicBezTo>
                    <a:pt x="81" y="2407"/>
                    <a:pt x="0" y="2519"/>
                    <a:pt x="0" y="2615"/>
                  </a:cubicBezTo>
                  <a:cubicBezTo>
                    <a:pt x="0" y="2727"/>
                    <a:pt x="81" y="2808"/>
                    <a:pt x="209" y="2808"/>
                  </a:cubicBezTo>
                  <a:cubicBezTo>
                    <a:pt x="1428" y="2808"/>
                    <a:pt x="2407" y="3818"/>
                    <a:pt x="2407" y="5022"/>
                  </a:cubicBezTo>
                  <a:cubicBezTo>
                    <a:pt x="2407" y="5134"/>
                    <a:pt x="2487" y="5214"/>
                    <a:pt x="2616" y="5214"/>
                  </a:cubicBezTo>
                  <a:cubicBezTo>
                    <a:pt x="2728" y="5214"/>
                    <a:pt x="2808" y="5134"/>
                    <a:pt x="2808" y="5022"/>
                  </a:cubicBezTo>
                  <a:cubicBezTo>
                    <a:pt x="2808" y="3802"/>
                    <a:pt x="3819" y="2808"/>
                    <a:pt x="5022" y="2808"/>
                  </a:cubicBezTo>
                  <a:cubicBezTo>
                    <a:pt x="5134" y="2808"/>
                    <a:pt x="5215" y="2727"/>
                    <a:pt x="5215" y="2615"/>
                  </a:cubicBezTo>
                  <a:cubicBezTo>
                    <a:pt x="5215" y="2487"/>
                    <a:pt x="5134" y="2407"/>
                    <a:pt x="5022" y="2407"/>
                  </a:cubicBezTo>
                  <a:cubicBezTo>
                    <a:pt x="3803" y="2407"/>
                    <a:pt x="2808" y="1412"/>
                    <a:pt x="2808" y="209"/>
                  </a:cubicBezTo>
                  <a:cubicBezTo>
                    <a:pt x="2808" y="80"/>
                    <a:pt x="2728" y="0"/>
                    <a:pt x="2616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2"/>
            <p:cNvSpPr/>
            <p:nvPr/>
          </p:nvSpPr>
          <p:spPr>
            <a:xfrm>
              <a:off x="5431775" y="1239700"/>
              <a:ext cx="130375" cy="130375"/>
            </a:xfrm>
            <a:custGeom>
              <a:avLst/>
              <a:gdLst/>
              <a:ahLst/>
              <a:cxnLst/>
              <a:rect l="l" t="t" r="r" b="b"/>
              <a:pathLst>
                <a:path w="5215" h="5215" extrusionOk="0">
                  <a:moveTo>
                    <a:pt x="2632" y="1187"/>
                  </a:moveTo>
                  <a:cubicBezTo>
                    <a:pt x="2889" y="1829"/>
                    <a:pt x="3402" y="2327"/>
                    <a:pt x="4028" y="2583"/>
                  </a:cubicBezTo>
                  <a:cubicBezTo>
                    <a:pt x="3386" y="2856"/>
                    <a:pt x="2889" y="3369"/>
                    <a:pt x="2632" y="3995"/>
                  </a:cubicBezTo>
                  <a:cubicBezTo>
                    <a:pt x="2359" y="3353"/>
                    <a:pt x="1846" y="2856"/>
                    <a:pt x="1220" y="2583"/>
                  </a:cubicBezTo>
                  <a:cubicBezTo>
                    <a:pt x="1846" y="2343"/>
                    <a:pt x="2359" y="1829"/>
                    <a:pt x="2632" y="1187"/>
                  </a:cubicBezTo>
                  <a:close/>
                  <a:moveTo>
                    <a:pt x="2600" y="0"/>
                  </a:moveTo>
                  <a:cubicBezTo>
                    <a:pt x="2487" y="0"/>
                    <a:pt x="2407" y="80"/>
                    <a:pt x="2407" y="209"/>
                  </a:cubicBezTo>
                  <a:cubicBezTo>
                    <a:pt x="2407" y="1428"/>
                    <a:pt x="1397" y="2407"/>
                    <a:pt x="193" y="2407"/>
                  </a:cubicBezTo>
                  <a:cubicBezTo>
                    <a:pt x="81" y="2407"/>
                    <a:pt x="1" y="2487"/>
                    <a:pt x="1" y="2615"/>
                  </a:cubicBezTo>
                  <a:cubicBezTo>
                    <a:pt x="1" y="2728"/>
                    <a:pt x="97" y="2808"/>
                    <a:pt x="193" y="2808"/>
                  </a:cubicBezTo>
                  <a:cubicBezTo>
                    <a:pt x="1429" y="2808"/>
                    <a:pt x="2407" y="3819"/>
                    <a:pt x="2407" y="5022"/>
                  </a:cubicBezTo>
                  <a:cubicBezTo>
                    <a:pt x="2407" y="5134"/>
                    <a:pt x="2487" y="5214"/>
                    <a:pt x="2600" y="5214"/>
                  </a:cubicBezTo>
                  <a:cubicBezTo>
                    <a:pt x="2728" y="5214"/>
                    <a:pt x="2808" y="5134"/>
                    <a:pt x="2808" y="5022"/>
                  </a:cubicBezTo>
                  <a:cubicBezTo>
                    <a:pt x="2808" y="3787"/>
                    <a:pt x="3803" y="2808"/>
                    <a:pt x="5006" y="2808"/>
                  </a:cubicBezTo>
                  <a:cubicBezTo>
                    <a:pt x="5135" y="2808"/>
                    <a:pt x="5215" y="2728"/>
                    <a:pt x="5215" y="2615"/>
                  </a:cubicBezTo>
                  <a:cubicBezTo>
                    <a:pt x="5215" y="2487"/>
                    <a:pt x="5135" y="2407"/>
                    <a:pt x="5006" y="2407"/>
                  </a:cubicBezTo>
                  <a:cubicBezTo>
                    <a:pt x="3787" y="2407"/>
                    <a:pt x="2808" y="1412"/>
                    <a:pt x="2808" y="209"/>
                  </a:cubicBezTo>
                  <a:cubicBezTo>
                    <a:pt x="2808" y="80"/>
                    <a:pt x="2728" y="0"/>
                    <a:pt x="2600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2"/>
            <p:cNvSpPr/>
            <p:nvPr/>
          </p:nvSpPr>
          <p:spPr>
            <a:xfrm>
              <a:off x="7327725" y="1735025"/>
              <a:ext cx="45350" cy="45350"/>
            </a:xfrm>
            <a:custGeom>
              <a:avLst/>
              <a:gdLst/>
              <a:ahLst/>
              <a:cxnLst/>
              <a:rect l="l" t="t" r="r" b="b"/>
              <a:pathLst>
                <a:path w="1814" h="1814" extrusionOk="0">
                  <a:moveTo>
                    <a:pt x="1813" y="1"/>
                  </a:moveTo>
                  <a:cubicBezTo>
                    <a:pt x="1412" y="450"/>
                    <a:pt x="850" y="723"/>
                    <a:pt x="209" y="723"/>
                  </a:cubicBezTo>
                  <a:cubicBezTo>
                    <a:pt x="80" y="723"/>
                    <a:pt x="0" y="803"/>
                    <a:pt x="0" y="931"/>
                  </a:cubicBezTo>
                  <a:cubicBezTo>
                    <a:pt x="0" y="1044"/>
                    <a:pt x="80" y="1124"/>
                    <a:pt x="209" y="1124"/>
                  </a:cubicBezTo>
                  <a:cubicBezTo>
                    <a:pt x="818" y="1124"/>
                    <a:pt x="1412" y="1381"/>
                    <a:pt x="1813" y="1814"/>
                  </a:cubicBezTo>
                  <a:lnTo>
                    <a:pt x="1813" y="1268"/>
                  </a:lnTo>
                  <a:cubicBezTo>
                    <a:pt x="1621" y="1124"/>
                    <a:pt x="1428" y="1012"/>
                    <a:pt x="1203" y="899"/>
                  </a:cubicBezTo>
                  <a:cubicBezTo>
                    <a:pt x="1428" y="819"/>
                    <a:pt x="1621" y="707"/>
                    <a:pt x="1813" y="546"/>
                  </a:cubicBezTo>
                  <a:lnTo>
                    <a:pt x="1813" y="1"/>
                  </a:ln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2"/>
            <p:cNvSpPr/>
            <p:nvPr/>
          </p:nvSpPr>
          <p:spPr>
            <a:xfrm>
              <a:off x="6874075" y="1956825"/>
              <a:ext cx="130400" cy="130400"/>
            </a:xfrm>
            <a:custGeom>
              <a:avLst/>
              <a:gdLst/>
              <a:ahLst/>
              <a:cxnLst/>
              <a:rect l="l" t="t" r="r" b="b"/>
              <a:pathLst>
                <a:path w="5216" h="5216" extrusionOk="0">
                  <a:moveTo>
                    <a:pt x="2616" y="1204"/>
                  </a:moveTo>
                  <a:cubicBezTo>
                    <a:pt x="2873" y="1846"/>
                    <a:pt x="3386" y="2343"/>
                    <a:pt x="4012" y="2600"/>
                  </a:cubicBezTo>
                  <a:cubicBezTo>
                    <a:pt x="3370" y="2857"/>
                    <a:pt x="2873" y="3370"/>
                    <a:pt x="2616" y="4012"/>
                  </a:cubicBezTo>
                  <a:cubicBezTo>
                    <a:pt x="2343" y="3370"/>
                    <a:pt x="1830" y="2857"/>
                    <a:pt x="1204" y="2600"/>
                  </a:cubicBezTo>
                  <a:cubicBezTo>
                    <a:pt x="1846" y="2343"/>
                    <a:pt x="2343" y="1814"/>
                    <a:pt x="2616" y="1204"/>
                  </a:cubicBezTo>
                  <a:close/>
                  <a:moveTo>
                    <a:pt x="2616" y="1"/>
                  </a:moveTo>
                  <a:cubicBezTo>
                    <a:pt x="2488" y="1"/>
                    <a:pt x="2408" y="81"/>
                    <a:pt x="2408" y="193"/>
                  </a:cubicBezTo>
                  <a:cubicBezTo>
                    <a:pt x="2408" y="1413"/>
                    <a:pt x="1413" y="2407"/>
                    <a:pt x="210" y="2407"/>
                  </a:cubicBezTo>
                  <a:cubicBezTo>
                    <a:pt x="81" y="2407"/>
                    <a:pt x="1" y="2488"/>
                    <a:pt x="1" y="2600"/>
                  </a:cubicBezTo>
                  <a:cubicBezTo>
                    <a:pt x="1" y="2728"/>
                    <a:pt x="81" y="2809"/>
                    <a:pt x="210" y="2809"/>
                  </a:cubicBezTo>
                  <a:cubicBezTo>
                    <a:pt x="1429" y="2809"/>
                    <a:pt x="2408" y="3803"/>
                    <a:pt x="2408" y="5007"/>
                  </a:cubicBezTo>
                  <a:cubicBezTo>
                    <a:pt x="2408" y="5135"/>
                    <a:pt x="2488" y="5215"/>
                    <a:pt x="2616" y="5215"/>
                  </a:cubicBezTo>
                  <a:cubicBezTo>
                    <a:pt x="2728" y="5215"/>
                    <a:pt x="2809" y="5135"/>
                    <a:pt x="2809" y="5007"/>
                  </a:cubicBezTo>
                  <a:cubicBezTo>
                    <a:pt x="2809" y="3787"/>
                    <a:pt x="3819" y="2809"/>
                    <a:pt x="5023" y="2809"/>
                  </a:cubicBezTo>
                  <a:cubicBezTo>
                    <a:pt x="5135" y="2809"/>
                    <a:pt x="5215" y="2728"/>
                    <a:pt x="5215" y="2600"/>
                  </a:cubicBezTo>
                  <a:cubicBezTo>
                    <a:pt x="5215" y="2488"/>
                    <a:pt x="5135" y="2407"/>
                    <a:pt x="5023" y="2407"/>
                  </a:cubicBezTo>
                  <a:cubicBezTo>
                    <a:pt x="3787" y="2407"/>
                    <a:pt x="2809" y="1397"/>
                    <a:pt x="2809" y="193"/>
                  </a:cubicBezTo>
                  <a:cubicBezTo>
                    <a:pt x="2809" y="81"/>
                    <a:pt x="2728" y="1"/>
                    <a:pt x="2616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2"/>
            <p:cNvSpPr/>
            <p:nvPr/>
          </p:nvSpPr>
          <p:spPr>
            <a:xfrm>
              <a:off x="5211575" y="1714175"/>
              <a:ext cx="130375" cy="130375"/>
            </a:xfrm>
            <a:custGeom>
              <a:avLst/>
              <a:gdLst/>
              <a:ahLst/>
              <a:cxnLst/>
              <a:rect l="l" t="t" r="r" b="b"/>
              <a:pathLst>
                <a:path w="5215" h="5215" extrusionOk="0">
                  <a:moveTo>
                    <a:pt x="2584" y="1172"/>
                  </a:moveTo>
                  <a:cubicBezTo>
                    <a:pt x="2857" y="1814"/>
                    <a:pt x="3370" y="2327"/>
                    <a:pt x="3996" y="2584"/>
                  </a:cubicBezTo>
                  <a:cubicBezTo>
                    <a:pt x="3354" y="2840"/>
                    <a:pt x="2857" y="3370"/>
                    <a:pt x="2584" y="3979"/>
                  </a:cubicBezTo>
                  <a:cubicBezTo>
                    <a:pt x="2327" y="3370"/>
                    <a:pt x="1830" y="2856"/>
                    <a:pt x="1188" y="2584"/>
                  </a:cubicBezTo>
                  <a:cubicBezTo>
                    <a:pt x="1830" y="2327"/>
                    <a:pt x="2327" y="1798"/>
                    <a:pt x="2584" y="1172"/>
                  </a:cubicBezTo>
                  <a:close/>
                  <a:moveTo>
                    <a:pt x="2616" y="1"/>
                  </a:moveTo>
                  <a:cubicBezTo>
                    <a:pt x="2488" y="1"/>
                    <a:pt x="2407" y="81"/>
                    <a:pt x="2407" y="193"/>
                  </a:cubicBezTo>
                  <a:cubicBezTo>
                    <a:pt x="2407" y="1412"/>
                    <a:pt x="1413" y="2407"/>
                    <a:pt x="209" y="2407"/>
                  </a:cubicBezTo>
                  <a:cubicBezTo>
                    <a:pt x="81" y="2407"/>
                    <a:pt x="1" y="2487"/>
                    <a:pt x="1" y="2600"/>
                  </a:cubicBezTo>
                  <a:cubicBezTo>
                    <a:pt x="1" y="2728"/>
                    <a:pt x="81" y="2808"/>
                    <a:pt x="209" y="2808"/>
                  </a:cubicBezTo>
                  <a:cubicBezTo>
                    <a:pt x="1429" y="2808"/>
                    <a:pt x="2407" y="3803"/>
                    <a:pt x="2407" y="5006"/>
                  </a:cubicBezTo>
                  <a:cubicBezTo>
                    <a:pt x="2407" y="5102"/>
                    <a:pt x="2488" y="5215"/>
                    <a:pt x="2616" y="5215"/>
                  </a:cubicBezTo>
                  <a:cubicBezTo>
                    <a:pt x="2728" y="5215"/>
                    <a:pt x="2808" y="5135"/>
                    <a:pt x="2808" y="5006"/>
                  </a:cubicBezTo>
                  <a:cubicBezTo>
                    <a:pt x="2808" y="3787"/>
                    <a:pt x="3819" y="2808"/>
                    <a:pt x="5022" y="2808"/>
                  </a:cubicBezTo>
                  <a:cubicBezTo>
                    <a:pt x="5135" y="2808"/>
                    <a:pt x="5215" y="2728"/>
                    <a:pt x="5215" y="2600"/>
                  </a:cubicBezTo>
                  <a:cubicBezTo>
                    <a:pt x="5215" y="2487"/>
                    <a:pt x="5135" y="2407"/>
                    <a:pt x="5022" y="2407"/>
                  </a:cubicBezTo>
                  <a:cubicBezTo>
                    <a:pt x="3787" y="2407"/>
                    <a:pt x="2808" y="1396"/>
                    <a:pt x="2808" y="193"/>
                  </a:cubicBezTo>
                  <a:cubicBezTo>
                    <a:pt x="2808" y="81"/>
                    <a:pt x="2728" y="1"/>
                    <a:pt x="2616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2"/>
            <p:cNvSpPr/>
            <p:nvPr/>
          </p:nvSpPr>
          <p:spPr>
            <a:xfrm>
              <a:off x="6526350" y="1773550"/>
              <a:ext cx="108325" cy="108300"/>
            </a:xfrm>
            <a:custGeom>
              <a:avLst/>
              <a:gdLst/>
              <a:ahLst/>
              <a:cxnLst/>
              <a:rect l="l" t="t" r="r" b="b"/>
              <a:pathLst>
                <a:path w="4333" h="4332" extrusionOk="0">
                  <a:moveTo>
                    <a:pt x="2166" y="1123"/>
                  </a:moveTo>
                  <a:cubicBezTo>
                    <a:pt x="2375" y="1588"/>
                    <a:pt x="2744" y="1973"/>
                    <a:pt x="3209" y="2166"/>
                  </a:cubicBezTo>
                  <a:cubicBezTo>
                    <a:pt x="2744" y="2391"/>
                    <a:pt x="2375" y="2760"/>
                    <a:pt x="2166" y="3209"/>
                  </a:cubicBezTo>
                  <a:cubicBezTo>
                    <a:pt x="1942" y="2760"/>
                    <a:pt x="1573" y="2375"/>
                    <a:pt x="1123" y="2166"/>
                  </a:cubicBezTo>
                  <a:cubicBezTo>
                    <a:pt x="1573" y="1957"/>
                    <a:pt x="1958" y="1588"/>
                    <a:pt x="2166" y="1123"/>
                  </a:cubicBezTo>
                  <a:close/>
                  <a:moveTo>
                    <a:pt x="2166" y="0"/>
                  </a:moveTo>
                  <a:cubicBezTo>
                    <a:pt x="2038" y="0"/>
                    <a:pt x="1958" y="80"/>
                    <a:pt x="1958" y="209"/>
                  </a:cubicBezTo>
                  <a:cubicBezTo>
                    <a:pt x="1958" y="1171"/>
                    <a:pt x="1171" y="1973"/>
                    <a:pt x="193" y="1973"/>
                  </a:cubicBezTo>
                  <a:cubicBezTo>
                    <a:pt x="81" y="1973"/>
                    <a:pt x="0" y="2054"/>
                    <a:pt x="0" y="2166"/>
                  </a:cubicBezTo>
                  <a:cubicBezTo>
                    <a:pt x="0" y="2294"/>
                    <a:pt x="81" y="2375"/>
                    <a:pt x="193" y="2375"/>
                  </a:cubicBezTo>
                  <a:cubicBezTo>
                    <a:pt x="1155" y="2375"/>
                    <a:pt x="1958" y="3161"/>
                    <a:pt x="1958" y="4139"/>
                  </a:cubicBezTo>
                  <a:cubicBezTo>
                    <a:pt x="1958" y="4252"/>
                    <a:pt x="2038" y="4332"/>
                    <a:pt x="2166" y="4332"/>
                  </a:cubicBezTo>
                  <a:cubicBezTo>
                    <a:pt x="2278" y="4332"/>
                    <a:pt x="2359" y="4252"/>
                    <a:pt x="2359" y="4139"/>
                  </a:cubicBezTo>
                  <a:cubicBezTo>
                    <a:pt x="2359" y="3161"/>
                    <a:pt x="3145" y="2375"/>
                    <a:pt x="4123" y="2375"/>
                  </a:cubicBezTo>
                  <a:cubicBezTo>
                    <a:pt x="4236" y="2375"/>
                    <a:pt x="4332" y="2294"/>
                    <a:pt x="4332" y="2166"/>
                  </a:cubicBezTo>
                  <a:cubicBezTo>
                    <a:pt x="4332" y="2054"/>
                    <a:pt x="4236" y="1973"/>
                    <a:pt x="4123" y="1973"/>
                  </a:cubicBezTo>
                  <a:cubicBezTo>
                    <a:pt x="3161" y="1973"/>
                    <a:pt x="2359" y="1187"/>
                    <a:pt x="2359" y="209"/>
                  </a:cubicBezTo>
                  <a:cubicBezTo>
                    <a:pt x="2359" y="80"/>
                    <a:pt x="2278" y="0"/>
                    <a:pt x="2166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2"/>
            <p:cNvSpPr/>
            <p:nvPr/>
          </p:nvSpPr>
          <p:spPr>
            <a:xfrm>
              <a:off x="3948150" y="1822475"/>
              <a:ext cx="108325" cy="108325"/>
            </a:xfrm>
            <a:custGeom>
              <a:avLst/>
              <a:gdLst/>
              <a:ahLst/>
              <a:cxnLst/>
              <a:rect l="l" t="t" r="r" b="b"/>
              <a:pathLst>
                <a:path w="4333" h="4333" extrusionOk="0">
                  <a:moveTo>
                    <a:pt x="2167" y="1123"/>
                  </a:moveTo>
                  <a:cubicBezTo>
                    <a:pt x="2391" y="1573"/>
                    <a:pt x="2744" y="1958"/>
                    <a:pt x="3210" y="2166"/>
                  </a:cubicBezTo>
                  <a:cubicBezTo>
                    <a:pt x="2744" y="2375"/>
                    <a:pt x="2375" y="2744"/>
                    <a:pt x="2167" y="3209"/>
                  </a:cubicBezTo>
                  <a:cubicBezTo>
                    <a:pt x="1942" y="2744"/>
                    <a:pt x="1589" y="2359"/>
                    <a:pt x="1124" y="2166"/>
                  </a:cubicBezTo>
                  <a:cubicBezTo>
                    <a:pt x="1589" y="1958"/>
                    <a:pt x="1974" y="1573"/>
                    <a:pt x="2167" y="1123"/>
                  </a:cubicBezTo>
                  <a:close/>
                  <a:moveTo>
                    <a:pt x="2167" y="0"/>
                  </a:moveTo>
                  <a:cubicBezTo>
                    <a:pt x="2055" y="0"/>
                    <a:pt x="1974" y="81"/>
                    <a:pt x="1974" y="193"/>
                  </a:cubicBezTo>
                  <a:cubicBezTo>
                    <a:pt x="1974" y="1156"/>
                    <a:pt x="1188" y="1958"/>
                    <a:pt x="210" y="1958"/>
                  </a:cubicBezTo>
                  <a:cubicBezTo>
                    <a:pt x="81" y="1958"/>
                    <a:pt x="1" y="2038"/>
                    <a:pt x="1" y="2166"/>
                  </a:cubicBezTo>
                  <a:cubicBezTo>
                    <a:pt x="1" y="2279"/>
                    <a:pt x="81" y="2359"/>
                    <a:pt x="210" y="2359"/>
                  </a:cubicBezTo>
                  <a:cubicBezTo>
                    <a:pt x="1188" y="2375"/>
                    <a:pt x="1974" y="3161"/>
                    <a:pt x="1974" y="4124"/>
                  </a:cubicBezTo>
                  <a:cubicBezTo>
                    <a:pt x="1974" y="4252"/>
                    <a:pt x="2055" y="4332"/>
                    <a:pt x="2167" y="4332"/>
                  </a:cubicBezTo>
                  <a:cubicBezTo>
                    <a:pt x="2295" y="4332"/>
                    <a:pt x="2375" y="4252"/>
                    <a:pt x="2375" y="4124"/>
                  </a:cubicBezTo>
                  <a:cubicBezTo>
                    <a:pt x="2375" y="3161"/>
                    <a:pt x="3145" y="2359"/>
                    <a:pt x="4124" y="2359"/>
                  </a:cubicBezTo>
                  <a:cubicBezTo>
                    <a:pt x="4252" y="2359"/>
                    <a:pt x="4333" y="2279"/>
                    <a:pt x="4333" y="2166"/>
                  </a:cubicBezTo>
                  <a:cubicBezTo>
                    <a:pt x="4333" y="2038"/>
                    <a:pt x="4252" y="1958"/>
                    <a:pt x="4124" y="1958"/>
                  </a:cubicBezTo>
                  <a:cubicBezTo>
                    <a:pt x="3178" y="1958"/>
                    <a:pt x="2375" y="1172"/>
                    <a:pt x="2375" y="193"/>
                  </a:cubicBezTo>
                  <a:cubicBezTo>
                    <a:pt x="2375" y="81"/>
                    <a:pt x="2295" y="0"/>
                    <a:pt x="2167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2"/>
            <p:cNvSpPr/>
            <p:nvPr/>
          </p:nvSpPr>
          <p:spPr>
            <a:xfrm>
              <a:off x="4819725" y="1314300"/>
              <a:ext cx="318875" cy="318875"/>
            </a:xfrm>
            <a:custGeom>
              <a:avLst/>
              <a:gdLst/>
              <a:ahLst/>
              <a:cxnLst/>
              <a:rect l="l" t="t" r="r" b="b"/>
              <a:pathLst>
                <a:path w="12755" h="12755" extrusionOk="0">
                  <a:moveTo>
                    <a:pt x="6370" y="1829"/>
                  </a:moveTo>
                  <a:cubicBezTo>
                    <a:pt x="6947" y="4075"/>
                    <a:pt x="8712" y="5840"/>
                    <a:pt x="10942" y="6402"/>
                  </a:cubicBezTo>
                  <a:cubicBezTo>
                    <a:pt x="8712" y="6963"/>
                    <a:pt x="6947" y="8728"/>
                    <a:pt x="6370" y="10974"/>
                  </a:cubicBezTo>
                  <a:cubicBezTo>
                    <a:pt x="5792" y="8728"/>
                    <a:pt x="4027" y="6963"/>
                    <a:pt x="1797" y="6402"/>
                  </a:cubicBezTo>
                  <a:cubicBezTo>
                    <a:pt x="4043" y="5824"/>
                    <a:pt x="5808" y="4059"/>
                    <a:pt x="6370" y="1829"/>
                  </a:cubicBezTo>
                  <a:close/>
                  <a:moveTo>
                    <a:pt x="6370" y="0"/>
                  </a:moveTo>
                  <a:cubicBezTo>
                    <a:pt x="6257" y="0"/>
                    <a:pt x="6177" y="81"/>
                    <a:pt x="6177" y="209"/>
                  </a:cubicBezTo>
                  <a:cubicBezTo>
                    <a:pt x="6177" y="3498"/>
                    <a:pt x="3482" y="6177"/>
                    <a:pt x="193" y="6177"/>
                  </a:cubicBezTo>
                  <a:cubicBezTo>
                    <a:pt x="81" y="6177"/>
                    <a:pt x="0" y="6257"/>
                    <a:pt x="0" y="6386"/>
                  </a:cubicBezTo>
                  <a:cubicBezTo>
                    <a:pt x="0" y="6498"/>
                    <a:pt x="81" y="6578"/>
                    <a:pt x="193" y="6578"/>
                  </a:cubicBezTo>
                  <a:cubicBezTo>
                    <a:pt x="3482" y="6578"/>
                    <a:pt x="6177" y="9273"/>
                    <a:pt x="6177" y="12562"/>
                  </a:cubicBezTo>
                  <a:cubicBezTo>
                    <a:pt x="6177" y="12675"/>
                    <a:pt x="6257" y="12755"/>
                    <a:pt x="6370" y="12755"/>
                  </a:cubicBezTo>
                  <a:cubicBezTo>
                    <a:pt x="6498" y="12755"/>
                    <a:pt x="6578" y="12675"/>
                    <a:pt x="6578" y="12562"/>
                  </a:cubicBezTo>
                  <a:cubicBezTo>
                    <a:pt x="6578" y="9273"/>
                    <a:pt x="9257" y="6578"/>
                    <a:pt x="12546" y="6578"/>
                  </a:cubicBezTo>
                  <a:cubicBezTo>
                    <a:pt x="12675" y="6578"/>
                    <a:pt x="12755" y="6498"/>
                    <a:pt x="12755" y="6386"/>
                  </a:cubicBezTo>
                  <a:cubicBezTo>
                    <a:pt x="12755" y="6257"/>
                    <a:pt x="12643" y="6177"/>
                    <a:pt x="12546" y="6177"/>
                  </a:cubicBezTo>
                  <a:cubicBezTo>
                    <a:pt x="9257" y="6177"/>
                    <a:pt x="6578" y="3498"/>
                    <a:pt x="6578" y="209"/>
                  </a:cubicBezTo>
                  <a:cubicBezTo>
                    <a:pt x="6578" y="81"/>
                    <a:pt x="6498" y="0"/>
                    <a:pt x="6370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2"/>
            <p:cNvSpPr/>
            <p:nvPr/>
          </p:nvSpPr>
          <p:spPr>
            <a:xfrm>
              <a:off x="6160550" y="4627275"/>
              <a:ext cx="108325" cy="108300"/>
            </a:xfrm>
            <a:custGeom>
              <a:avLst/>
              <a:gdLst/>
              <a:ahLst/>
              <a:cxnLst/>
              <a:rect l="l" t="t" r="r" b="b"/>
              <a:pathLst>
                <a:path w="4333" h="4332" extrusionOk="0">
                  <a:moveTo>
                    <a:pt x="2167" y="1139"/>
                  </a:moveTo>
                  <a:cubicBezTo>
                    <a:pt x="2391" y="1605"/>
                    <a:pt x="2760" y="1990"/>
                    <a:pt x="3209" y="2182"/>
                  </a:cubicBezTo>
                  <a:cubicBezTo>
                    <a:pt x="2776" y="2391"/>
                    <a:pt x="2391" y="2776"/>
                    <a:pt x="2167" y="3241"/>
                  </a:cubicBezTo>
                  <a:cubicBezTo>
                    <a:pt x="1958" y="2776"/>
                    <a:pt x="1589" y="2391"/>
                    <a:pt x="1124" y="2182"/>
                  </a:cubicBezTo>
                  <a:cubicBezTo>
                    <a:pt x="1589" y="1974"/>
                    <a:pt x="1974" y="1605"/>
                    <a:pt x="2167" y="1139"/>
                  </a:cubicBezTo>
                  <a:close/>
                  <a:moveTo>
                    <a:pt x="2167" y="0"/>
                  </a:moveTo>
                  <a:cubicBezTo>
                    <a:pt x="2054" y="0"/>
                    <a:pt x="1974" y="80"/>
                    <a:pt x="1974" y="209"/>
                  </a:cubicBezTo>
                  <a:cubicBezTo>
                    <a:pt x="1974" y="1171"/>
                    <a:pt x="1188" y="1974"/>
                    <a:pt x="209" y="1974"/>
                  </a:cubicBezTo>
                  <a:cubicBezTo>
                    <a:pt x="81" y="1974"/>
                    <a:pt x="1" y="2054"/>
                    <a:pt x="1" y="2166"/>
                  </a:cubicBezTo>
                  <a:cubicBezTo>
                    <a:pt x="1" y="2294"/>
                    <a:pt x="81" y="2375"/>
                    <a:pt x="209" y="2375"/>
                  </a:cubicBezTo>
                  <a:cubicBezTo>
                    <a:pt x="1172" y="2375"/>
                    <a:pt x="1974" y="3161"/>
                    <a:pt x="1974" y="4139"/>
                  </a:cubicBezTo>
                  <a:cubicBezTo>
                    <a:pt x="1974" y="4252"/>
                    <a:pt x="2054" y="4332"/>
                    <a:pt x="2167" y="4332"/>
                  </a:cubicBezTo>
                  <a:cubicBezTo>
                    <a:pt x="2295" y="4332"/>
                    <a:pt x="2375" y="4252"/>
                    <a:pt x="2375" y="4139"/>
                  </a:cubicBezTo>
                  <a:cubicBezTo>
                    <a:pt x="2375" y="3177"/>
                    <a:pt x="3161" y="2375"/>
                    <a:pt x="4140" y="2375"/>
                  </a:cubicBezTo>
                  <a:cubicBezTo>
                    <a:pt x="4252" y="2375"/>
                    <a:pt x="4332" y="2294"/>
                    <a:pt x="4332" y="2166"/>
                  </a:cubicBezTo>
                  <a:cubicBezTo>
                    <a:pt x="4332" y="2054"/>
                    <a:pt x="4236" y="1974"/>
                    <a:pt x="4140" y="1974"/>
                  </a:cubicBezTo>
                  <a:cubicBezTo>
                    <a:pt x="3177" y="1974"/>
                    <a:pt x="2375" y="1187"/>
                    <a:pt x="2375" y="209"/>
                  </a:cubicBezTo>
                  <a:cubicBezTo>
                    <a:pt x="2375" y="80"/>
                    <a:pt x="2295" y="0"/>
                    <a:pt x="2167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2"/>
            <p:cNvSpPr/>
            <p:nvPr/>
          </p:nvSpPr>
          <p:spPr>
            <a:xfrm>
              <a:off x="4585500" y="1203600"/>
              <a:ext cx="153225" cy="153625"/>
            </a:xfrm>
            <a:custGeom>
              <a:avLst/>
              <a:gdLst/>
              <a:ahLst/>
              <a:cxnLst/>
              <a:rect l="l" t="t" r="r" b="b"/>
              <a:pathLst>
                <a:path w="6129" h="6145" extrusionOk="0">
                  <a:moveTo>
                    <a:pt x="3064" y="401"/>
                  </a:moveTo>
                  <a:cubicBezTo>
                    <a:pt x="4524" y="401"/>
                    <a:pt x="5728" y="1605"/>
                    <a:pt x="5728" y="3065"/>
                  </a:cubicBezTo>
                  <a:cubicBezTo>
                    <a:pt x="5728" y="4541"/>
                    <a:pt x="4524" y="5744"/>
                    <a:pt x="3064" y="5744"/>
                  </a:cubicBezTo>
                  <a:cubicBezTo>
                    <a:pt x="1604" y="5744"/>
                    <a:pt x="401" y="4541"/>
                    <a:pt x="401" y="3065"/>
                  </a:cubicBezTo>
                  <a:cubicBezTo>
                    <a:pt x="417" y="1605"/>
                    <a:pt x="1604" y="401"/>
                    <a:pt x="3064" y="401"/>
                  </a:cubicBezTo>
                  <a:close/>
                  <a:moveTo>
                    <a:pt x="3064" y="0"/>
                  </a:moveTo>
                  <a:cubicBezTo>
                    <a:pt x="1380" y="0"/>
                    <a:pt x="0" y="1380"/>
                    <a:pt x="0" y="3065"/>
                  </a:cubicBezTo>
                  <a:cubicBezTo>
                    <a:pt x="16" y="4749"/>
                    <a:pt x="1380" y="6145"/>
                    <a:pt x="3064" y="6145"/>
                  </a:cubicBezTo>
                  <a:cubicBezTo>
                    <a:pt x="4749" y="6145"/>
                    <a:pt x="6129" y="4749"/>
                    <a:pt x="6129" y="3065"/>
                  </a:cubicBezTo>
                  <a:cubicBezTo>
                    <a:pt x="6129" y="1380"/>
                    <a:pt x="4749" y="0"/>
                    <a:pt x="3064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2"/>
            <p:cNvSpPr/>
            <p:nvPr/>
          </p:nvSpPr>
          <p:spPr>
            <a:xfrm>
              <a:off x="5059575" y="1067225"/>
              <a:ext cx="58175" cy="58175"/>
            </a:xfrm>
            <a:custGeom>
              <a:avLst/>
              <a:gdLst/>
              <a:ahLst/>
              <a:cxnLst/>
              <a:rect l="l" t="t" r="r" b="b"/>
              <a:pathLst>
                <a:path w="2327" h="2327" extrusionOk="0">
                  <a:moveTo>
                    <a:pt x="1172" y="386"/>
                  </a:moveTo>
                  <a:cubicBezTo>
                    <a:pt x="1589" y="386"/>
                    <a:pt x="1926" y="723"/>
                    <a:pt x="1926" y="1140"/>
                  </a:cubicBezTo>
                  <a:cubicBezTo>
                    <a:pt x="1926" y="1573"/>
                    <a:pt x="1589" y="1910"/>
                    <a:pt x="1172" y="1910"/>
                  </a:cubicBezTo>
                  <a:cubicBezTo>
                    <a:pt x="754" y="1910"/>
                    <a:pt x="401" y="1557"/>
                    <a:pt x="401" y="1140"/>
                  </a:cubicBezTo>
                  <a:cubicBezTo>
                    <a:pt x="401" y="739"/>
                    <a:pt x="754" y="386"/>
                    <a:pt x="1172" y="386"/>
                  </a:cubicBezTo>
                  <a:close/>
                  <a:moveTo>
                    <a:pt x="1172" y="1"/>
                  </a:moveTo>
                  <a:cubicBezTo>
                    <a:pt x="530" y="1"/>
                    <a:pt x="0" y="530"/>
                    <a:pt x="0" y="1172"/>
                  </a:cubicBezTo>
                  <a:cubicBezTo>
                    <a:pt x="0" y="1814"/>
                    <a:pt x="530" y="2327"/>
                    <a:pt x="1172" y="2327"/>
                  </a:cubicBezTo>
                  <a:cubicBezTo>
                    <a:pt x="1813" y="2327"/>
                    <a:pt x="2327" y="1814"/>
                    <a:pt x="2327" y="1172"/>
                  </a:cubicBezTo>
                  <a:cubicBezTo>
                    <a:pt x="2327" y="530"/>
                    <a:pt x="1813" y="1"/>
                    <a:pt x="1172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2"/>
            <p:cNvSpPr/>
            <p:nvPr/>
          </p:nvSpPr>
          <p:spPr>
            <a:xfrm>
              <a:off x="7030100" y="1106925"/>
              <a:ext cx="58200" cy="58200"/>
            </a:xfrm>
            <a:custGeom>
              <a:avLst/>
              <a:gdLst/>
              <a:ahLst/>
              <a:cxnLst/>
              <a:rect l="l" t="t" r="r" b="b"/>
              <a:pathLst>
                <a:path w="2328" h="2328" extrusionOk="0">
                  <a:moveTo>
                    <a:pt x="1156" y="386"/>
                  </a:moveTo>
                  <a:cubicBezTo>
                    <a:pt x="1589" y="386"/>
                    <a:pt x="1926" y="723"/>
                    <a:pt x="1926" y="1140"/>
                  </a:cubicBezTo>
                  <a:cubicBezTo>
                    <a:pt x="1926" y="1557"/>
                    <a:pt x="1589" y="1894"/>
                    <a:pt x="1156" y="1894"/>
                  </a:cubicBezTo>
                  <a:cubicBezTo>
                    <a:pt x="739" y="1894"/>
                    <a:pt x="402" y="1557"/>
                    <a:pt x="402" y="1140"/>
                  </a:cubicBezTo>
                  <a:cubicBezTo>
                    <a:pt x="402" y="723"/>
                    <a:pt x="739" y="386"/>
                    <a:pt x="1156" y="386"/>
                  </a:cubicBezTo>
                  <a:close/>
                  <a:moveTo>
                    <a:pt x="1156" y="1"/>
                  </a:moveTo>
                  <a:cubicBezTo>
                    <a:pt x="514" y="1"/>
                    <a:pt x="1" y="514"/>
                    <a:pt x="1" y="1156"/>
                  </a:cubicBezTo>
                  <a:cubicBezTo>
                    <a:pt x="1" y="1798"/>
                    <a:pt x="514" y="2327"/>
                    <a:pt x="1156" y="2327"/>
                  </a:cubicBezTo>
                  <a:cubicBezTo>
                    <a:pt x="1798" y="2327"/>
                    <a:pt x="2327" y="1798"/>
                    <a:pt x="2327" y="1156"/>
                  </a:cubicBezTo>
                  <a:cubicBezTo>
                    <a:pt x="2327" y="514"/>
                    <a:pt x="1798" y="1"/>
                    <a:pt x="1156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2"/>
            <p:cNvSpPr/>
            <p:nvPr/>
          </p:nvSpPr>
          <p:spPr>
            <a:xfrm>
              <a:off x="6533575" y="4346100"/>
              <a:ext cx="58175" cy="58200"/>
            </a:xfrm>
            <a:custGeom>
              <a:avLst/>
              <a:gdLst/>
              <a:ahLst/>
              <a:cxnLst/>
              <a:rect l="l" t="t" r="r" b="b"/>
              <a:pathLst>
                <a:path w="2327" h="2328" extrusionOk="0">
                  <a:moveTo>
                    <a:pt x="1171" y="418"/>
                  </a:moveTo>
                  <a:cubicBezTo>
                    <a:pt x="1588" y="418"/>
                    <a:pt x="1925" y="771"/>
                    <a:pt x="1925" y="1188"/>
                  </a:cubicBezTo>
                  <a:cubicBezTo>
                    <a:pt x="1925" y="1605"/>
                    <a:pt x="1588" y="1942"/>
                    <a:pt x="1171" y="1942"/>
                  </a:cubicBezTo>
                  <a:cubicBezTo>
                    <a:pt x="754" y="1942"/>
                    <a:pt x="401" y="1605"/>
                    <a:pt x="401" y="1188"/>
                  </a:cubicBezTo>
                  <a:cubicBezTo>
                    <a:pt x="401" y="771"/>
                    <a:pt x="754" y="418"/>
                    <a:pt x="1171" y="418"/>
                  </a:cubicBezTo>
                  <a:close/>
                  <a:moveTo>
                    <a:pt x="1171" y="1"/>
                  </a:moveTo>
                  <a:cubicBezTo>
                    <a:pt x="530" y="1"/>
                    <a:pt x="0" y="530"/>
                    <a:pt x="0" y="1172"/>
                  </a:cubicBezTo>
                  <a:cubicBezTo>
                    <a:pt x="0" y="1798"/>
                    <a:pt x="530" y="2327"/>
                    <a:pt x="1171" y="2327"/>
                  </a:cubicBezTo>
                  <a:cubicBezTo>
                    <a:pt x="1813" y="2327"/>
                    <a:pt x="2326" y="1798"/>
                    <a:pt x="2326" y="1172"/>
                  </a:cubicBezTo>
                  <a:cubicBezTo>
                    <a:pt x="2326" y="530"/>
                    <a:pt x="1813" y="1"/>
                    <a:pt x="1171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2"/>
            <p:cNvSpPr/>
            <p:nvPr/>
          </p:nvSpPr>
          <p:spPr>
            <a:xfrm>
              <a:off x="4728675" y="858675"/>
              <a:ext cx="67400" cy="62175"/>
            </a:xfrm>
            <a:custGeom>
              <a:avLst/>
              <a:gdLst/>
              <a:ahLst/>
              <a:cxnLst/>
              <a:rect l="l" t="t" r="r" b="b"/>
              <a:pathLst>
                <a:path w="2696" h="2487" extrusionOk="0">
                  <a:moveTo>
                    <a:pt x="1348" y="209"/>
                  </a:moveTo>
                  <a:cubicBezTo>
                    <a:pt x="1878" y="209"/>
                    <a:pt x="2295" y="626"/>
                    <a:pt x="2295" y="1139"/>
                  </a:cubicBezTo>
                  <a:cubicBezTo>
                    <a:pt x="2295" y="1669"/>
                    <a:pt x="1878" y="2086"/>
                    <a:pt x="1348" y="2086"/>
                  </a:cubicBezTo>
                  <a:cubicBezTo>
                    <a:pt x="835" y="2086"/>
                    <a:pt x="402" y="1669"/>
                    <a:pt x="402" y="1139"/>
                  </a:cubicBezTo>
                  <a:cubicBezTo>
                    <a:pt x="402" y="626"/>
                    <a:pt x="835" y="209"/>
                    <a:pt x="1348" y="209"/>
                  </a:cubicBezTo>
                  <a:close/>
                  <a:moveTo>
                    <a:pt x="642" y="0"/>
                  </a:moveTo>
                  <a:cubicBezTo>
                    <a:pt x="273" y="241"/>
                    <a:pt x="1" y="658"/>
                    <a:pt x="1" y="1139"/>
                  </a:cubicBezTo>
                  <a:cubicBezTo>
                    <a:pt x="1" y="1893"/>
                    <a:pt x="610" y="2487"/>
                    <a:pt x="1348" y="2487"/>
                  </a:cubicBezTo>
                  <a:cubicBezTo>
                    <a:pt x="2086" y="2487"/>
                    <a:pt x="2696" y="1893"/>
                    <a:pt x="2696" y="1139"/>
                  </a:cubicBezTo>
                  <a:cubicBezTo>
                    <a:pt x="2696" y="658"/>
                    <a:pt x="2439" y="241"/>
                    <a:pt x="2054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2"/>
            <p:cNvSpPr/>
            <p:nvPr/>
          </p:nvSpPr>
          <p:spPr>
            <a:xfrm>
              <a:off x="7054175" y="4085000"/>
              <a:ext cx="58175" cy="58175"/>
            </a:xfrm>
            <a:custGeom>
              <a:avLst/>
              <a:gdLst/>
              <a:ahLst/>
              <a:cxnLst/>
              <a:rect l="l" t="t" r="r" b="b"/>
              <a:pathLst>
                <a:path w="2327" h="2327" extrusionOk="0">
                  <a:moveTo>
                    <a:pt x="1188" y="402"/>
                  </a:moveTo>
                  <a:cubicBezTo>
                    <a:pt x="1605" y="402"/>
                    <a:pt x="1942" y="738"/>
                    <a:pt x="1942" y="1156"/>
                  </a:cubicBezTo>
                  <a:cubicBezTo>
                    <a:pt x="1942" y="1589"/>
                    <a:pt x="1605" y="1926"/>
                    <a:pt x="1188" y="1926"/>
                  </a:cubicBezTo>
                  <a:cubicBezTo>
                    <a:pt x="755" y="1926"/>
                    <a:pt x="418" y="1573"/>
                    <a:pt x="418" y="1156"/>
                  </a:cubicBezTo>
                  <a:cubicBezTo>
                    <a:pt x="418" y="738"/>
                    <a:pt x="755" y="402"/>
                    <a:pt x="1188" y="402"/>
                  </a:cubicBezTo>
                  <a:close/>
                  <a:moveTo>
                    <a:pt x="1156" y="0"/>
                  </a:moveTo>
                  <a:cubicBezTo>
                    <a:pt x="514" y="0"/>
                    <a:pt x="1" y="514"/>
                    <a:pt x="1" y="1156"/>
                  </a:cubicBezTo>
                  <a:cubicBezTo>
                    <a:pt x="1" y="1797"/>
                    <a:pt x="514" y="2327"/>
                    <a:pt x="1156" y="2327"/>
                  </a:cubicBezTo>
                  <a:cubicBezTo>
                    <a:pt x="1797" y="2327"/>
                    <a:pt x="2327" y="1797"/>
                    <a:pt x="2327" y="1156"/>
                  </a:cubicBezTo>
                  <a:cubicBezTo>
                    <a:pt x="2327" y="514"/>
                    <a:pt x="1797" y="0"/>
                    <a:pt x="1156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2"/>
            <p:cNvSpPr/>
            <p:nvPr/>
          </p:nvSpPr>
          <p:spPr>
            <a:xfrm>
              <a:off x="5917100" y="1359625"/>
              <a:ext cx="46550" cy="83050"/>
            </a:xfrm>
            <a:custGeom>
              <a:avLst/>
              <a:gdLst/>
              <a:ahLst/>
              <a:cxnLst/>
              <a:rect l="l" t="t" r="r" b="b"/>
              <a:pathLst>
                <a:path w="1862" h="3322" extrusionOk="0">
                  <a:moveTo>
                    <a:pt x="899" y="658"/>
                  </a:moveTo>
                  <a:lnTo>
                    <a:pt x="899" y="1444"/>
                  </a:lnTo>
                  <a:lnTo>
                    <a:pt x="883" y="1444"/>
                  </a:lnTo>
                  <a:cubicBezTo>
                    <a:pt x="738" y="1396"/>
                    <a:pt x="642" y="1348"/>
                    <a:pt x="578" y="1284"/>
                  </a:cubicBezTo>
                  <a:cubicBezTo>
                    <a:pt x="498" y="1220"/>
                    <a:pt x="482" y="1139"/>
                    <a:pt x="482" y="1027"/>
                  </a:cubicBezTo>
                  <a:cubicBezTo>
                    <a:pt x="482" y="899"/>
                    <a:pt x="514" y="818"/>
                    <a:pt x="594" y="754"/>
                  </a:cubicBezTo>
                  <a:cubicBezTo>
                    <a:pt x="674" y="706"/>
                    <a:pt x="770" y="658"/>
                    <a:pt x="899" y="658"/>
                  </a:cubicBezTo>
                  <a:close/>
                  <a:moveTo>
                    <a:pt x="1027" y="1861"/>
                  </a:moveTo>
                  <a:cubicBezTo>
                    <a:pt x="1155" y="1909"/>
                    <a:pt x="1268" y="1958"/>
                    <a:pt x="1348" y="2022"/>
                  </a:cubicBezTo>
                  <a:cubicBezTo>
                    <a:pt x="1428" y="2086"/>
                    <a:pt x="1460" y="2182"/>
                    <a:pt x="1460" y="2278"/>
                  </a:cubicBezTo>
                  <a:cubicBezTo>
                    <a:pt x="1444" y="2423"/>
                    <a:pt x="1396" y="2503"/>
                    <a:pt x="1348" y="2583"/>
                  </a:cubicBezTo>
                  <a:cubicBezTo>
                    <a:pt x="1268" y="2663"/>
                    <a:pt x="1155" y="2680"/>
                    <a:pt x="1027" y="2680"/>
                  </a:cubicBezTo>
                  <a:lnTo>
                    <a:pt x="1027" y="1861"/>
                  </a:lnTo>
                  <a:close/>
                  <a:moveTo>
                    <a:pt x="883" y="0"/>
                  </a:moveTo>
                  <a:lnTo>
                    <a:pt x="883" y="321"/>
                  </a:lnTo>
                  <a:cubicBezTo>
                    <a:pt x="690" y="321"/>
                    <a:pt x="562" y="337"/>
                    <a:pt x="417" y="401"/>
                  </a:cubicBezTo>
                  <a:cubicBezTo>
                    <a:pt x="273" y="466"/>
                    <a:pt x="177" y="546"/>
                    <a:pt x="113" y="658"/>
                  </a:cubicBezTo>
                  <a:cubicBezTo>
                    <a:pt x="32" y="754"/>
                    <a:pt x="0" y="899"/>
                    <a:pt x="0" y="1027"/>
                  </a:cubicBezTo>
                  <a:cubicBezTo>
                    <a:pt x="0" y="1204"/>
                    <a:pt x="32" y="1316"/>
                    <a:pt x="113" y="1444"/>
                  </a:cubicBezTo>
                  <a:cubicBezTo>
                    <a:pt x="193" y="1540"/>
                    <a:pt x="305" y="1621"/>
                    <a:pt x="401" y="1669"/>
                  </a:cubicBezTo>
                  <a:cubicBezTo>
                    <a:pt x="498" y="1701"/>
                    <a:pt x="658" y="1765"/>
                    <a:pt x="867" y="1829"/>
                  </a:cubicBezTo>
                  <a:lnTo>
                    <a:pt x="867" y="2663"/>
                  </a:lnTo>
                  <a:cubicBezTo>
                    <a:pt x="738" y="2647"/>
                    <a:pt x="642" y="2599"/>
                    <a:pt x="578" y="2519"/>
                  </a:cubicBezTo>
                  <a:cubicBezTo>
                    <a:pt x="514" y="2439"/>
                    <a:pt x="466" y="2359"/>
                    <a:pt x="466" y="2262"/>
                  </a:cubicBezTo>
                  <a:lnTo>
                    <a:pt x="0" y="2262"/>
                  </a:lnTo>
                  <a:cubicBezTo>
                    <a:pt x="16" y="2471"/>
                    <a:pt x="97" y="2647"/>
                    <a:pt x="257" y="2792"/>
                  </a:cubicBezTo>
                  <a:cubicBezTo>
                    <a:pt x="417" y="2920"/>
                    <a:pt x="626" y="3000"/>
                    <a:pt x="867" y="3032"/>
                  </a:cubicBezTo>
                  <a:lnTo>
                    <a:pt x="867" y="3321"/>
                  </a:lnTo>
                  <a:lnTo>
                    <a:pt x="979" y="3321"/>
                  </a:lnTo>
                  <a:lnTo>
                    <a:pt x="979" y="3032"/>
                  </a:lnTo>
                  <a:cubicBezTo>
                    <a:pt x="1171" y="3032"/>
                    <a:pt x="1332" y="2984"/>
                    <a:pt x="1460" y="2920"/>
                  </a:cubicBezTo>
                  <a:cubicBezTo>
                    <a:pt x="1605" y="2872"/>
                    <a:pt x="1701" y="2760"/>
                    <a:pt x="1765" y="2663"/>
                  </a:cubicBezTo>
                  <a:cubicBezTo>
                    <a:pt x="1829" y="2551"/>
                    <a:pt x="1861" y="2423"/>
                    <a:pt x="1861" y="2311"/>
                  </a:cubicBezTo>
                  <a:cubicBezTo>
                    <a:pt x="1861" y="2150"/>
                    <a:pt x="1829" y="2006"/>
                    <a:pt x="1749" y="1909"/>
                  </a:cubicBezTo>
                  <a:cubicBezTo>
                    <a:pt x="1669" y="1797"/>
                    <a:pt x="1621" y="1717"/>
                    <a:pt x="1508" y="1669"/>
                  </a:cubicBezTo>
                  <a:cubicBezTo>
                    <a:pt x="1396" y="1621"/>
                    <a:pt x="1236" y="1556"/>
                    <a:pt x="1075" y="1508"/>
                  </a:cubicBezTo>
                  <a:lnTo>
                    <a:pt x="995" y="1476"/>
                  </a:lnTo>
                  <a:lnTo>
                    <a:pt x="995" y="658"/>
                  </a:lnTo>
                  <a:cubicBezTo>
                    <a:pt x="1107" y="674"/>
                    <a:pt x="1204" y="722"/>
                    <a:pt x="1268" y="786"/>
                  </a:cubicBezTo>
                  <a:cubicBezTo>
                    <a:pt x="1316" y="835"/>
                    <a:pt x="1364" y="915"/>
                    <a:pt x="1380" y="1027"/>
                  </a:cubicBezTo>
                  <a:lnTo>
                    <a:pt x="1845" y="1027"/>
                  </a:lnTo>
                  <a:cubicBezTo>
                    <a:pt x="1829" y="818"/>
                    <a:pt x="1733" y="658"/>
                    <a:pt x="1573" y="546"/>
                  </a:cubicBezTo>
                  <a:cubicBezTo>
                    <a:pt x="1444" y="417"/>
                    <a:pt x="1236" y="337"/>
                    <a:pt x="995" y="321"/>
                  </a:cubicBezTo>
                  <a:lnTo>
                    <a:pt x="995" y="0"/>
                  </a:ln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2"/>
            <p:cNvSpPr/>
            <p:nvPr/>
          </p:nvSpPr>
          <p:spPr>
            <a:xfrm>
              <a:off x="5869375" y="1330350"/>
              <a:ext cx="143600" cy="143600"/>
            </a:xfrm>
            <a:custGeom>
              <a:avLst/>
              <a:gdLst/>
              <a:ahLst/>
              <a:cxnLst/>
              <a:rect l="l" t="t" r="r" b="b"/>
              <a:pathLst>
                <a:path w="5744" h="5744" extrusionOk="0">
                  <a:moveTo>
                    <a:pt x="2872" y="401"/>
                  </a:moveTo>
                  <a:cubicBezTo>
                    <a:pt x="4236" y="401"/>
                    <a:pt x="5343" y="1508"/>
                    <a:pt x="5343" y="2872"/>
                  </a:cubicBezTo>
                  <a:cubicBezTo>
                    <a:pt x="5343" y="4236"/>
                    <a:pt x="4236" y="5343"/>
                    <a:pt x="2872" y="5343"/>
                  </a:cubicBezTo>
                  <a:cubicBezTo>
                    <a:pt x="1508" y="5343"/>
                    <a:pt x="401" y="4236"/>
                    <a:pt x="401" y="2872"/>
                  </a:cubicBezTo>
                  <a:cubicBezTo>
                    <a:pt x="401" y="1508"/>
                    <a:pt x="1508" y="401"/>
                    <a:pt x="2872" y="401"/>
                  </a:cubicBezTo>
                  <a:close/>
                  <a:moveTo>
                    <a:pt x="2872" y="0"/>
                  </a:moveTo>
                  <a:cubicBezTo>
                    <a:pt x="1284" y="0"/>
                    <a:pt x="0" y="1284"/>
                    <a:pt x="0" y="2872"/>
                  </a:cubicBezTo>
                  <a:cubicBezTo>
                    <a:pt x="0" y="4460"/>
                    <a:pt x="1284" y="5744"/>
                    <a:pt x="2872" y="5744"/>
                  </a:cubicBezTo>
                  <a:cubicBezTo>
                    <a:pt x="4460" y="5744"/>
                    <a:pt x="5744" y="4460"/>
                    <a:pt x="5744" y="2872"/>
                  </a:cubicBezTo>
                  <a:cubicBezTo>
                    <a:pt x="5744" y="1284"/>
                    <a:pt x="4460" y="0"/>
                    <a:pt x="2872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2"/>
            <p:cNvSpPr/>
            <p:nvPr/>
          </p:nvSpPr>
          <p:spPr>
            <a:xfrm>
              <a:off x="5838875" y="1299850"/>
              <a:ext cx="204575" cy="204575"/>
            </a:xfrm>
            <a:custGeom>
              <a:avLst/>
              <a:gdLst/>
              <a:ahLst/>
              <a:cxnLst/>
              <a:rect l="l" t="t" r="r" b="b"/>
              <a:pathLst>
                <a:path w="8183" h="8183" extrusionOk="0">
                  <a:moveTo>
                    <a:pt x="4092" y="402"/>
                  </a:moveTo>
                  <a:cubicBezTo>
                    <a:pt x="6129" y="402"/>
                    <a:pt x="7782" y="2070"/>
                    <a:pt x="7782" y="4092"/>
                  </a:cubicBezTo>
                  <a:cubicBezTo>
                    <a:pt x="7798" y="6145"/>
                    <a:pt x="6129" y="7782"/>
                    <a:pt x="4092" y="7782"/>
                  </a:cubicBezTo>
                  <a:cubicBezTo>
                    <a:pt x="2038" y="7782"/>
                    <a:pt x="402" y="6113"/>
                    <a:pt x="402" y="4092"/>
                  </a:cubicBezTo>
                  <a:cubicBezTo>
                    <a:pt x="402" y="2054"/>
                    <a:pt x="2054" y="402"/>
                    <a:pt x="4092" y="402"/>
                  </a:cubicBezTo>
                  <a:close/>
                  <a:moveTo>
                    <a:pt x="4092" y="1"/>
                  </a:moveTo>
                  <a:cubicBezTo>
                    <a:pt x="1830" y="1"/>
                    <a:pt x="1" y="1846"/>
                    <a:pt x="1" y="4092"/>
                  </a:cubicBezTo>
                  <a:cubicBezTo>
                    <a:pt x="1" y="6338"/>
                    <a:pt x="1846" y="8183"/>
                    <a:pt x="4092" y="8183"/>
                  </a:cubicBezTo>
                  <a:cubicBezTo>
                    <a:pt x="6338" y="8183"/>
                    <a:pt x="8183" y="6338"/>
                    <a:pt x="8183" y="4092"/>
                  </a:cubicBezTo>
                  <a:cubicBezTo>
                    <a:pt x="8183" y="1846"/>
                    <a:pt x="6354" y="1"/>
                    <a:pt x="4092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2"/>
            <p:cNvSpPr/>
            <p:nvPr/>
          </p:nvSpPr>
          <p:spPr>
            <a:xfrm>
              <a:off x="5684475" y="1244100"/>
              <a:ext cx="513400" cy="435200"/>
            </a:xfrm>
            <a:custGeom>
              <a:avLst/>
              <a:gdLst/>
              <a:ahLst/>
              <a:cxnLst/>
              <a:rect l="l" t="t" r="r" b="b"/>
              <a:pathLst>
                <a:path w="20536" h="17408" extrusionOk="0">
                  <a:moveTo>
                    <a:pt x="17102" y="402"/>
                  </a:moveTo>
                  <a:cubicBezTo>
                    <a:pt x="18787" y="402"/>
                    <a:pt x="20151" y="1766"/>
                    <a:pt x="20151" y="3450"/>
                  </a:cubicBezTo>
                  <a:lnTo>
                    <a:pt x="20151" y="11488"/>
                  </a:lnTo>
                  <a:lnTo>
                    <a:pt x="417" y="11488"/>
                  </a:lnTo>
                  <a:lnTo>
                    <a:pt x="417" y="3450"/>
                  </a:lnTo>
                  <a:cubicBezTo>
                    <a:pt x="417" y="1766"/>
                    <a:pt x="1781" y="402"/>
                    <a:pt x="3465" y="402"/>
                  </a:cubicBezTo>
                  <a:close/>
                  <a:moveTo>
                    <a:pt x="20135" y="11889"/>
                  </a:moveTo>
                  <a:cubicBezTo>
                    <a:pt x="20087" y="13541"/>
                    <a:pt x="18723" y="14841"/>
                    <a:pt x="17086" y="14841"/>
                  </a:cubicBezTo>
                  <a:lnTo>
                    <a:pt x="3465" y="14841"/>
                  </a:lnTo>
                  <a:cubicBezTo>
                    <a:pt x="1813" y="14841"/>
                    <a:pt x="481" y="13525"/>
                    <a:pt x="417" y="11889"/>
                  </a:cubicBezTo>
                  <a:close/>
                  <a:moveTo>
                    <a:pt x="12338" y="15274"/>
                  </a:moveTo>
                  <a:lnTo>
                    <a:pt x="12338" y="16894"/>
                  </a:lnTo>
                  <a:lnTo>
                    <a:pt x="8214" y="16894"/>
                  </a:lnTo>
                  <a:lnTo>
                    <a:pt x="8214" y="15274"/>
                  </a:lnTo>
                  <a:close/>
                  <a:moveTo>
                    <a:pt x="3449" y="1"/>
                  </a:moveTo>
                  <a:cubicBezTo>
                    <a:pt x="1540" y="1"/>
                    <a:pt x="0" y="1557"/>
                    <a:pt x="0" y="3450"/>
                  </a:cubicBezTo>
                  <a:lnTo>
                    <a:pt x="0" y="11825"/>
                  </a:lnTo>
                  <a:cubicBezTo>
                    <a:pt x="16" y="13718"/>
                    <a:pt x="1556" y="15274"/>
                    <a:pt x="3465" y="15274"/>
                  </a:cubicBezTo>
                  <a:lnTo>
                    <a:pt x="7813" y="15274"/>
                  </a:lnTo>
                  <a:lnTo>
                    <a:pt x="7813" y="17007"/>
                  </a:lnTo>
                  <a:lnTo>
                    <a:pt x="6369" y="17007"/>
                  </a:lnTo>
                  <a:cubicBezTo>
                    <a:pt x="6257" y="17007"/>
                    <a:pt x="6177" y="17087"/>
                    <a:pt x="6177" y="17215"/>
                  </a:cubicBezTo>
                  <a:cubicBezTo>
                    <a:pt x="6177" y="17328"/>
                    <a:pt x="6257" y="17408"/>
                    <a:pt x="6369" y="17408"/>
                  </a:cubicBezTo>
                  <a:lnTo>
                    <a:pt x="14183" y="17408"/>
                  </a:lnTo>
                  <a:cubicBezTo>
                    <a:pt x="14295" y="17408"/>
                    <a:pt x="14375" y="17328"/>
                    <a:pt x="14375" y="17215"/>
                  </a:cubicBezTo>
                  <a:cubicBezTo>
                    <a:pt x="14375" y="17087"/>
                    <a:pt x="14295" y="17007"/>
                    <a:pt x="14183" y="17007"/>
                  </a:cubicBezTo>
                  <a:lnTo>
                    <a:pt x="12739" y="17007"/>
                  </a:lnTo>
                  <a:lnTo>
                    <a:pt x="12739" y="15274"/>
                  </a:lnTo>
                  <a:lnTo>
                    <a:pt x="17086" y="15274"/>
                  </a:lnTo>
                  <a:cubicBezTo>
                    <a:pt x="18996" y="15274"/>
                    <a:pt x="20536" y="13718"/>
                    <a:pt x="20536" y="11825"/>
                  </a:cubicBezTo>
                  <a:lnTo>
                    <a:pt x="20536" y="3450"/>
                  </a:lnTo>
                  <a:cubicBezTo>
                    <a:pt x="20536" y="1557"/>
                    <a:pt x="18996" y="1"/>
                    <a:pt x="17086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2"/>
            <p:cNvSpPr/>
            <p:nvPr/>
          </p:nvSpPr>
          <p:spPr>
            <a:xfrm>
              <a:off x="5923100" y="1558550"/>
              <a:ext cx="36125" cy="36125"/>
            </a:xfrm>
            <a:custGeom>
              <a:avLst/>
              <a:gdLst/>
              <a:ahLst/>
              <a:cxnLst/>
              <a:rect l="l" t="t" r="r" b="b"/>
              <a:pathLst>
                <a:path w="1445" h="1445" extrusionOk="0">
                  <a:moveTo>
                    <a:pt x="723" y="1"/>
                  </a:moveTo>
                  <a:cubicBezTo>
                    <a:pt x="322" y="1"/>
                    <a:pt x="1" y="322"/>
                    <a:pt x="1" y="723"/>
                  </a:cubicBezTo>
                  <a:cubicBezTo>
                    <a:pt x="1" y="1124"/>
                    <a:pt x="338" y="1445"/>
                    <a:pt x="723" y="1445"/>
                  </a:cubicBezTo>
                  <a:cubicBezTo>
                    <a:pt x="1124" y="1445"/>
                    <a:pt x="1445" y="1124"/>
                    <a:pt x="1445" y="723"/>
                  </a:cubicBezTo>
                  <a:cubicBezTo>
                    <a:pt x="1445" y="322"/>
                    <a:pt x="1124" y="1"/>
                    <a:pt x="723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2"/>
            <p:cNvSpPr/>
            <p:nvPr/>
          </p:nvSpPr>
          <p:spPr>
            <a:xfrm>
              <a:off x="6714450" y="1541825"/>
              <a:ext cx="290825" cy="234950"/>
            </a:xfrm>
            <a:custGeom>
              <a:avLst/>
              <a:gdLst/>
              <a:ahLst/>
              <a:cxnLst/>
              <a:rect l="l" t="t" r="r" b="b"/>
              <a:pathLst>
                <a:path w="11633" h="9398" extrusionOk="0">
                  <a:moveTo>
                    <a:pt x="7958" y="253"/>
                  </a:moveTo>
                  <a:cubicBezTo>
                    <a:pt x="8600" y="253"/>
                    <a:pt x="9178" y="493"/>
                    <a:pt x="9579" y="910"/>
                  </a:cubicBezTo>
                  <a:cubicBezTo>
                    <a:pt x="9590" y="977"/>
                    <a:pt x="9639" y="1013"/>
                    <a:pt x="9695" y="1013"/>
                  </a:cubicBezTo>
                  <a:cubicBezTo>
                    <a:pt x="9720" y="1013"/>
                    <a:pt x="9746" y="1006"/>
                    <a:pt x="9771" y="991"/>
                  </a:cubicBezTo>
                  <a:lnTo>
                    <a:pt x="10381" y="702"/>
                  </a:lnTo>
                  <a:lnTo>
                    <a:pt x="10654" y="590"/>
                  </a:lnTo>
                  <a:lnTo>
                    <a:pt x="10654" y="590"/>
                  </a:lnTo>
                  <a:cubicBezTo>
                    <a:pt x="10477" y="814"/>
                    <a:pt x="10220" y="1071"/>
                    <a:pt x="10044" y="1215"/>
                  </a:cubicBezTo>
                  <a:cubicBezTo>
                    <a:pt x="9996" y="1247"/>
                    <a:pt x="9980" y="1296"/>
                    <a:pt x="9964" y="1328"/>
                  </a:cubicBezTo>
                  <a:lnTo>
                    <a:pt x="9964" y="1376"/>
                  </a:lnTo>
                  <a:cubicBezTo>
                    <a:pt x="9964" y="1424"/>
                    <a:pt x="9964" y="1488"/>
                    <a:pt x="9996" y="1536"/>
                  </a:cubicBezTo>
                  <a:cubicBezTo>
                    <a:pt x="10044" y="1568"/>
                    <a:pt x="10076" y="1616"/>
                    <a:pt x="10140" y="1616"/>
                  </a:cubicBezTo>
                  <a:cubicBezTo>
                    <a:pt x="10140" y="1616"/>
                    <a:pt x="10159" y="1618"/>
                    <a:pt x="10191" y="1618"/>
                  </a:cubicBezTo>
                  <a:cubicBezTo>
                    <a:pt x="10272" y="1618"/>
                    <a:pt x="10443" y="1609"/>
                    <a:pt x="10638" y="1552"/>
                  </a:cubicBezTo>
                  <a:cubicBezTo>
                    <a:pt x="10702" y="1536"/>
                    <a:pt x="10782" y="1504"/>
                    <a:pt x="10878" y="1472"/>
                  </a:cubicBezTo>
                  <a:lnTo>
                    <a:pt x="10878" y="1472"/>
                  </a:lnTo>
                  <a:cubicBezTo>
                    <a:pt x="10798" y="1552"/>
                    <a:pt x="10734" y="1648"/>
                    <a:pt x="10638" y="1729"/>
                  </a:cubicBezTo>
                  <a:cubicBezTo>
                    <a:pt x="10381" y="1985"/>
                    <a:pt x="10220" y="2114"/>
                    <a:pt x="10156" y="2146"/>
                  </a:cubicBezTo>
                  <a:cubicBezTo>
                    <a:pt x="10076" y="2178"/>
                    <a:pt x="10012" y="2258"/>
                    <a:pt x="10012" y="2338"/>
                  </a:cubicBezTo>
                  <a:cubicBezTo>
                    <a:pt x="9916" y="5467"/>
                    <a:pt x="7830" y="8740"/>
                    <a:pt x="4060" y="8932"/>
                  </a:cubicBezTo>
                  <a:cubicBezTo>
                    <a:pt x="3972" y="8938"/>
                    <a:pt x="3884" y="8941"/>
                    <a:pt x="3796" y="8941"/>
                  </a:cubicBezTo>
                  <a:cubicBezTo>
                    <a:pt x="2882" y="8941"/>
                    <a:pt x="1939" y="8641"/>
                    <a:pt x="1076" y="8114"/>
                  </a:cubicBezTo>
                  <a:cubicBezTo>
                    <a:pt x="1188" y="8114"/>
                    <a:pt x="1284" y="8130"/>
                    <a:pt x="1413" y="8130"/>
                  </a:cubicBezTo>
                  <a:cubicBezTo>
                    <a:pt x="2199" y="8130"/>
                    <a:pt x="3001" y="7841"/>
                    <a:pt x="3707" y="7312"/>
                  </a:cubicBezTo>
                  <a:cubicBezTo>
                    <a:pt x="3755" y="7264"/>
                    <a:pt x="3787" y="7183"/>
                    <a:pt x="3787" y="7103"/>
                  </a:cubicBezTo>
                  <a:cubicBezTo>
                    <a:pt x="3755" y="7023"/>
                    <a:pt x="3723" y="6975"/>
                    <a:pt x="3643" y="6943"/>
                  </a:cubicBezTo>
                  <a:cubicBezTo>
                    <a:pt x="3161" y="6814"/>
                    <a:pt x="1894" y="6349"/>
                    <a:pt x="1701" y="5723"/>
                  </a:cubicBezTo>
                  <a:lnTo>
                    <a:pt x="2520" y="5707"/>
                  </a:lnTo>
                  <a:cubicBezTo>
                    <a:pt x="2616" y="5707"/>
                    <a:pt x="2696" y="5627"/>
                    <a:pt x="2712" y="5515"/>
                  </a:cubicBezTo>
                  <a:cubicBezTo>
                    <a:pt x="2728" y="5419"/>
                    <a:pt x="2680" y="5338"/>
                    <a:pt x="2568" y="5306"/>
                  </a:cubicBezTo>
                  <a:cubicBezTo>
                    <a:pt x="2568" y="5306"/>
                    <a:pt x="1958" y="5098"/>
                    <a:pt x="1637" y="4825"/>
                  </a:cubicBezTo>
                  <a:cubicBezTo>
                    <a:pt x="1156" y="4392"/>
                    <a:pt x="883" y="3862"/>
                    <a:pt x="851" y="3510"/>
                  </a:cubicBezTo>
                  <a:lnTo>
                    <a:pt x="851" y="3510"/>
                  </a:lnTo>
                  <a:cubicBezTo>
                    <a:pt x="915" y="3542"/>
                    <a:pt x="963" y="3558"/>
                    <a:pt x="1044" y="3590"/>
                  </a:cubicBezTo>
                  <a:cubicBezTo>
                    <a:pt x="1300" y="3692"/>
                    <a:pt x="1557" y="3703"/>
                    <a:pt x="1666" y="3703"/>
                  </a:cubicBezTo>
                  <a:cubicBezTo>
                    <a:pt x="1693" y="3703"/>
                    <a:pt x="1711" y="3702"/>
                    <a:pt x="1717" y="3702"/>
                  </a:cubicBezTo>
                  <a:cubicBezTo>
                    <a:pt x="1798" y="3702"/>
                    <a:pt x="1878" y="3638"/>
                    <a:pt x="1894" y="3558"/>
                  </a:cubicBezTo>
                  <a:cubicBezTo>
                    <a:pt x="1910" y="3477"/>
                    <a:pt x="1894" y="3381"/>
                    <a:pt x="1814" y="3333"/>
                  </a:cubicBezTo>
                  <a:cubicBezTo>
                    <a:pt x="1653" y="3221"/>
                    <a:pt x="1188" y="2836"/>
                    <a:pt x="1044" y="2483"/>
                  </a:cubicBezTo>
                  <a:cubicBezTo>
                    <a:pt x="851" y="1905"/>
                    <a:pt x="867" y="1231"/>
                    <a:pt x="1011" y="830"/>
                  </a:cubicBezTo>
                  <a:lnTo>
                    <a:pt x="1011" y="830"/>
                  </a:lnTo>
                  <a:cubicBezTo>
                    <a:pt x="1252" y="1135"/>
                    <a:pt x="1749" y="1616"/>
                    <a:pt x="2872" y="2178"/>
                  </a:cubicBezTo>
                  <a:cubicBezTo>
                    <a:pt x="3851" y="2675"/>
                    <a:pt x="4878" y="2980"/>
                    <a:pt x="5680" y="3012"/>
                  </a:cubicBezTo>
                  <a:cubicBezTo>
                    <a:pt x="5696" y="3028"/>
                    <a:pt x="5728" y="3028"/>
                    <a:pt x="5760" y="3028"/>
                  </a:cubicBezTo>
                  <a:cubicBezTo>
                    <a:pt x="5857" y="3028"/>
                    <a:pt x="5969" y="2932"/>
                    <a:pt x="5969" y="2820"/>
                  </a:cubicBezTo>
                  <a:cubicBezTo>
                    <a:pt x="5969" y="2772"/>
                    <a:pt x="5969" y="2755"/>
                    <a:pt x="5953" y="2707"/>
                  </a:cubicBezTo>
                  <a:cubicBezTo>
                    <a:pt x="5905" y="2547"/>
                    <a:pt x="5857" y="2258"/>
                    <a:pt x="5857" y="2050"/>
                  </a:cubicBezTo>
                  <a:cubicBezTo>
                    <a:pt x="5857" y="1055"/>
                    <a:pt x="6803" y="253"/>
                    <a:pt x="7958" y="253"/>
                  </a:cubicBezTo>
                  <a:close/>
                  <a:moveTo>
                    <a:pt x="7727" y="1"/>
                  </a:moveTo>
                  <a:cubicBezTo>
                    <a:pt x="6419" y="1"/>
                    <a:pt x="5423" y="950"/>
                    <a:pt x="5423" y="2098"/>
                  </a:cubicBezTo>
                  <a:cubicBezTo>
                    <a:pt x="5423" y="2210"/>
                    <a:pt x="5439" y="2435"/>
                    <a:pt x="5472" y="2627"/>
                  </a:cubicBezTo>
                  <a:cubicBezTo>
                    <a:pt x="4766" y="2547"/>
                    <a:pt x="3867" y="2274"/>
                    <a:pt x="3017" y="1857"/>
                  </a:cubicBezTo>
                  <a:cubicBezTo>
                    <a:pt x="1348" y="1007"/>
                    <a:pt x="1172" y="429"/>
                    <a:pt x="1172" y="429"/>
                  </a:cubicBezTo>
                  <a:cubicBezTo>
                    <a:pt x="1156" y="349"/>
                    <a:pt x="1108" y="285"/>
                    <a:pt x="1027" y="269"/>
                  </a:cubicBezTo>
                  <a:cubicBezTo>
                    <a:pt x="1009" y="265"/>
                    <a:pt x="990" y="263"/>
                    <a:pt x="971" y="263"/>
                  </a:cubicBezTo>
                  <a:cubicBezTo>
                    <a:pt x="912" y="263"/>
                    <a:pt x="859" y="284"/>
                    <a:pt x="835" y="333"/>
                  </a:cubicBezTo>
                  <a:cubicBezTo>
                    <a:pt x="482" y="686"/>
                    <a:pt x="322" y="1793"/>
                    <a:pt x="642" y="2659"/>
                  </a:cubicBezTo>
                  <a:cubicBezTo>
                    <a:pt x="723" y="2852"/>
                    <a:pt x="851" y="3060"/>
                    <a:pt x="995" y="3221"/>
                  </a:cubicBezTo>
                  <a:cubicBezTo>
                    <a:pt x="851" y="3157"/>
                    <a:pt x="787" y="3108"/>
                    <a:pt x="787" y="3108"/>
                  </a:cubicBezTo>
                  <a:cubicBezTo>
                    <a:pt x="763" y="3085"/>
                    <a:pt x="714" y="3070"/>
                    <a:pt x="664" y="3070"/>
                  </a:cubicBezTo>
                  <a:cubicBezTo>
                    <a:pt x="646" y="3070"/>
                    <a:pt x="628" y="3072"/>
                    <a:pt x="610" y="3076"/>
                  </a:cubicBezTo>
                  <a:cubicBezTo>
                    <a:pt x="546" y="3092"/>
                    <a:pt x="482" y="3141"/>
                    <a:pt x="466" y="3189"/>
                  </a:cubicBezTo>
                  <a:cubicBezTo>
                    <a:pt x="241" y="3718"/>
                    <a:pt x="626" y="4584"/>
                    <a:pt x="1332" y="5194"/>
                  </a:cubicBezTo>
                  <a:cubicBezTo>
                    <a:pt x="1413" y="5290"/>
                    <a:pt x="1509" y="5338"/>
                    <a:pt x="1605" y="5403"/>
                  </a:cubicBezTo>
                  <a:lnTo>
                    <a:pt x="1445" y="5403"/>
                  </a:lnTo>
                  <a:cubicBezTo>
                    <a:pt x="1348" y="5403"/>
                    <a:pt x="1268" y="5483"/>
                    <a:pt x="1252" y="5579"/>
                  </a:cubicBezTo>
                  <a:cubicBezTo>
                    <a:pt x="1188" y="6461"/>
                    <a:pt x="2439" y="7023"/>
                    <a:pt x="3113" y="7264"/>
                  </a:cubicBezTo>
                  <a:cubicBezTo>
                    <a:pt x="2568" y="7617"/>
                    <a:pt x="1990" y="7793"/>
                    <a:pt x="1413" y="7793"/>
                  </a:cubicBezTo>
                  <a:cubicBezTo>
                    <a:pt x="1027" y="7793"/>
                    <a:pt x="642" y="7729"/>
                    <a:pt x="289" y="7633"/>
                  </a:cubicBezTo>
                  <a:cubicBezTo>
                    <a:pt x="273" y="7630"/>
                    <a:pt x="258" y="7629"/>
                    <a:pt x="243" y="7629"/>
                  </a:cubicBezTo>
                  <a:cubicBezTo>
                    <a:pt x="167" y="7629"/>
                    <a:pt x="102" y="7662"/>
                    <a:pt x="49" y="7729"/>
                  </a:cubicBezTo>
                  <a:cubicBezTo>
                    <a:pt x="1" y="7809"/>
                    <a:pt x="33" y="7905"/>
                    <a:pt x="81" y="7970"/>
                  </a:cubicBezTo>
                  <a:cubicBezTo>
                    <a:pt x="1204" y="8884"/>
                    <a:pt x="2520" y="9397"/>
                    <a:pt x="3819" y="9397"/>
                  </a:cubicBezTo>
                  <a:lnTo>
                    <a:pt x="4076" y="9397"/>
                  </a:lnTo>
                  <a:cubicBezTo>
                    <a:pt x="8055" y="9189"/>
                    <a:pt x="10252" y="5804"/>
                    <a:pt x="10413" y="2531"/>
                  </a:cubicBezTo>
                  <a:cubicBezTo>
                    <a:pt x="10509" y="2467"/>
                    <a:pt x="10702" y="2338"/>
                    <a:pt x="10942" y="2066"/>
                  </a:cubicBezTo>
                  <a:cubicBezTo>
                    <a:pt x="11343" y="1665"/>
                    <a:pt x="11600" y="1215"/>
                    <a:pt x="11600" y="1183"/>
                  </a:cubicBezTo>
                  <a:cubicBezTo>
                    <a:pt x="11632" y="1103"/>
                    <a:pt x="11616" y="1023"/>
                    <a:pt x="11584" y="975"/>
                  </a:cubicBezTo>
                  <a:cubicBezTo>
                    <a:pt x="11552" y="932"/>
                    <a:pt x="11499" y="910"/>
                    <a:pt x="11443" y="910"/>
                  </a:cubicBezTo>
                  <a:cubicBezTo>
                    <a:pt x="11415" y="910"/>
                    <a:pt x="11386" y="916"/>
                    <a:pt x="11359" y="927"/>
                  </a:cubicBezTo>
                  <a:cubicBezTo>
                    <a:pt x="11231" y="975"/>
                    <a:pt x="10974" y="1087"/>
                    <a:pt x="10782" y="1167"/>
                  </a:cubicBezTo>
                  <a:cubicBezTo>
                    <a:pt x="10990" y="943"/>
                    <a:pt x="11199" y="686"/>
                    <a:pt x="11263" y="509"/>
                  </a:cubicBezTo>
                  <a:cubicBezTo>
                    <a:pt x="11295" y="381"/>
                    <a:pt x="11279" y="301"/>
                    <a:pt x="11231" y="221"/>
                  </a:cubicBezTo>
                  <a:cubicBezTo>
                    <a:pt x="11231" y="205"/>
                    <a:pt x="11215" y="189"/>
                    <a:pt x="11199" y="189"/>
                  </a:cubicBezTo>
                  <a:lnTo>
                    <a:pt x="11183" y="189"/>
                  </a:lnTo>
                  <a:lnTo>
                    <a:pt x="11167" y="172"/>
                  </a:lnTo>
                  <a:cubicBezTo>
                    <a:pt x="11167" y="172"/>
                    <a:pt x="11135" y="172"/>
                    <a:pt x="11135" y="140"/>
                  </a:cubicBezTo>
                  <a:lnTo>
                    <a:pt x="11119" y="140"/>
                  </a:lnTo>
                  <a:cubicBezTo>
                    <a:pt x="11103" y="140"/>
                    <a:pt x="11087" y="124"/>
                    <a:pt x="11055" y="124"/>
                  </a:cubicBezTo>
                  <a:cubicBezTo>
                    <a:pt x="11039" y="124"/>
                    <a:pt x="11023" y="124"/>
                    <a:pt x="11007" y="140"/>
                  </a:cubicBezTo>
                  <a:lnTo>
                    <a:pt x="10252" y="461"/>
                  </a:lnTo>
                  <a:lnTo>
                    <a:pt x="9771" y="686"/>
                  </a:lnTo>
                  <a:cubicBezTo>
                    <a:pt x="9322" y="253"/>
                    <a:pt x="8648" y="12"/>
                    <a:pt x="7974" y="12"/>
                  </a:cubicBezTo>
                  <a:cubicBezTo>
                    <a:pt x="7891" y="5"/>
                    <a:pt x="7808" y="1"/>
                    <a:pt x="7727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2"/>
            <p:cNvSpPr/>
            <p:nvPr/>
          </p:nvSpPr>
          <p:spPr>
            <a:xfrm>
              <a:off x="5331900" y="858250"/>
              <a:ext cx="321700" cy="283600"/>
            </a:xfrm>
            <a:custGeom>
              <a:avLst/>
              <a:gdLst/>
              <a:ahLst/>
              <a:cxnLst/>
              <a:rect l="l" t="t" r="r" b="b"/>
              <a:pathLst>
                <a:path w="12868" h="11344" extrusionOk="0">
                  <a:moveTo>
                    <a:pt x="9932" y="1"/>
                  </a:moveTo>
                  <a:cubicBezTo>
                    <a:pt x="11472" y="1092"/>
                    <a:pt x="12467" y="2889"/>
                    <a:pt x="12467" y="4910"/>
                  </a:cubicBezTo>
                  <a:cubicBezTo>
                    <a:pt x="12467" y="8247"/>
                    <a:pt x="9771" y="10943"/>
                    <a:pt x="6434" y="10943"/>
                  </a:cubicBezTo>
                  <a:cubicBezTo>
                    <a:pt x="5392" y="10943"/>
                    <a:pt x="4349" y="10670"/>
                    <a:pt x="3434" y="10140"/>
                  </a:cubicBezTo>
                  <a:cubicBezTo>
                    <a:pt x="3386" y="10124"/>
                    <a:pt x="3370" y="10124"/>
                    <a:pt x="3322" y="10124"/>
                  </a:cubicBezTo>
                  <a:cubicBezTo>
                    <a:pt x="3306" y="10124"/>
                    <a:pt x="3290" y="10124"/>
                    <a:pt x="3274" y="10140"/>
                  </a:cubicBezTo>
                  <a:lnTo>
                    <a:pt x="1172" y="10862"/>
                  </a:lnTo>
                  <a:lnTo>
                    <a:pt x="1172" y="10862"/>
                  </a:lnTo>
                  <a:lnTo>
                    <a:pt x="1605" y="8648"/>
                  </a:lnTo>
                  <a:cubicBezTo>
                    <a:pt x="1621" y="8584"/>
                    <a:pt x="1605" y="8520"/>
                    <a:pt x="1573" y="8488"/>
                  </a:cubicBezTo>
                  <a:cubicBezTo>
                    <a:pt x="803" y="7445"/>
                    <a:pt x="402" y="6210"/>
                    <a:pt x="402" y="4958"/>
                  </a:cubicBezTo>
                  <a:cubicBezTo>
                    <a:pt x="402" y="2921"/>
                    <a:pt x="1413" y="1124"/>
                    <a:pt x="2953" y="33"/>
                  </a:cubicBezTo>
                  <a:lnTo>
                    <a:pt x="2295" y="33"/>
                  </a:lnTo>
                  <a:cubicBezTo>
                    <a:pt x="899" y="1204"/>
                    <a:pt x="1" y="2969"/>
                    <a:pt x="1" y="4926"/>
                  </a:cubicBezTo>
                  <a:cubicBezTo>
                    <a:pt x="1" y="6274"/>
                    <a:pt x="402" y="7541"/>
                    <a:pt x="1188" y="8648"/>
                  </a:cubicBezTo>
                  <a:lnTo>
                    <a:pt x="707" y="11135"/>
                  </a:lnTo>
                  <a:cubicBezTo>
                    <a:pt x="691" y="11215"/>
                    <a:pt x="723" y="11263"/>
                    <a:pt x="771" y="11312"/>
                  </a:cubicBezTo>
                  <a:cubicBezTo>
                    <a:pt x="803" y="11344"/>
                    <a:pt x="851" y="11344"/>
                    <a:pt x="899" y="11344"/>
                  </a:cubicBezTo>
                  <a:cubicBezTo>
                    <a:pt x="931" y="11344"/>
                    <a:pt x="947" y="11344"/>
                    <a:pt x="964" y="11328"/>
                  </a:cubicBezTo>
                  <a:lnTo>
                    <a:pt x="3306" y="10525"/>
                  </a:lnTo>
                  <a:cubicBezTo>
                    <a:pt x="4268" y="11071"/>
                    <a:pt x="5327" y="11344"/>
                    <a:pt x="6434" y="11344"/>
                  </a:cubicBezTo>
                  <a:cubicBezTo>
                    <a:pt x="9996" y="11344"/>
                    <a:pt x="12868" y="8456"/>
                    <a:pt x="12868" y="4910"/>
                  </a:cubicBezTo>
                  <a:cubicBezTo>
                    <a:pt x="12868" y="2937"/>
                    <a:pt x="11985" y="1172"/>
                    <a:pt x="10590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2"/>
            <p:cNvSpPr/>
            <p:nvPr/>
          </p:nvSpPr>
          <p:spPr>
            <a:xfrm>
              <a:off x="5391275" y="889250"/>
              <a:ext cx="201775" cy="185625"/>
            </a:xfrm>
            <a:custGeom>
              <a:avLst/>
              <a:gdLst/>
              <a:ahLst/>
              <a:cxnLst/>
              <a:rect l="l" t="t" r="r" b="b"/>
              <a:pathLst>
                <a:path w="8071" h="7425" extrusionOk="0">
                  <a:moveTo>
                    <a:pt x="1557" y="365"/>
                  </a:moveTo>
                  <a:cubicBezTo>
                    <a:pt x="1797" y="365"/>
                    <a:pt x="1910" y="429"/>
                    <a:pt x="1958" y="462"/>
                  </a:cubicBezTo>
                  <a:cubicBezTo>
                    <a:pt x="2054" y="638"/>
                    <a:pt x="2455" y="1601"/>
                    <a:pt x="2599" y="1954"/>
                  </a:cubicBezTo>
                  <a:cubicBezTo>
                    <a:pt x="2599" y="1954"/>
                    <a:pt x="2648" y="2082"/>
                    <a:pt x="2551" y="2210"/>
                  </a:cubicBezTo>
                  <a:cubicBezTo>
                    <a:pt x="2439" y="2403"/>
                    <a:pt x="2134" y="2708"/>
                    <a:pt x="2134" y="2708"/>
                  </a:cubicBezTo>
                  <a:lnTo>
                    <a:pt x="2118" y="2724"/>
                  </a:lnTo>
                  <a:cubicBezTo>
                    <a:pt x="2022" y="2852"/>
                    <a:pt x="1893" y="3157"/>
                    <a:pt x="2118" y="3430"/>
                  </a:cubicBezTo>
                  <a:cubicBezTo>
                    <a:pt x="2166" y="3478"/>
                    <a:pt x="2182" y="3510"/>
                    <a:pt x="2214" y="3574"/>
                  </a:cubicBezTo>
                  <a:cubicBezTo>
                    <a:pt x="2407" y="3831"/>
                    <a:pt x="2664" y="4216"/>
                    <a:pt x="3145" y="4681"/>
                  </a:cubicBezTo>
                  <a:cubicBezTo>
                    <a:pt x="3722" y="5259"/>
                    <a:pt x="4781" y="5660"/>
                    <a:pt x="4845" y="5676"/>
                  </a:cubicBezTo>
                  <a:cubicBezTo>
                    <a:pt x="4862" y="5676"/>
                    <a:pt x="4862" y="5676"/>
                    <a:pt x="4894" y="5692"/>
                  </a:cubicBezTo>
                  <a:cubicBezTo>
                    <a:pt x="4898" y="5692"/>
                    <a:pt x="4921" y="5694"/>
                    <a:pt x="4955" y="5694"/>
                  </a:cubicBezTo>
                  <a:cubicBezTo>
                    <a:pt x="5041" y="5694"/>
                    <a:pt x="5196" y="5678"/>
                    <a:pt x="5311" y="5563"/>
                  </a:cubicBezTo>
                  <a:cubicBezTo>
                    <a:pt x="5407" y="5451"/>
                    <a:pt x="5856" y="4890"/>
                    <a:pt x="5952" y="4777"/>
                  </a:cubicBezTo>
                  <a:cubicBezTo>
                    <a:pt x="5965" y="4764"/>
                    <a:pt x="6020" y="4720"/>
                    <a:pt x="6099" y="4720"/>
                  </a:cubicBezTo>
                  <a:cubicBezTo>
                    <a:pt x="6118" y="4720"/>
                    <a:pt x="6139" y="4723"/>
                    <a:pt x="6161" y="4729"/>
                  </a:cubicBezTo>
                  <a:cubicBezTo>
                    <a:pt x="6450" y="4857"/>
                    <a:pt x="7653" y="5451"/>
                    <a:pt x="7669" y="5483"/>
                  </a:cubicBezTo>
                  <a:cubicBezTo>
                    <a:pt x="7669" y="5483"/>
                    <a:pt x="7685" y="5499"/>
                    <a:pt x="7685" y="5563"/>
                  </a:cubicBezTo>
                  <a:cubicBezTo>
                    <a:pt x="7685" y="5772"/>
                    <a:pt x="7589" y="6221"/>
                    <a:pt x="7493" y="6333"/>
                  </a:cubicBezTo>
                  <a:lnTo>
                    <a:pt x="7477" y="6366"/>
                  </a:lnTo>
                  <a:cubicBezTo>
                    <a:pt x="7284" y="6542"/>
                    <a:pt x="6835" y="7007"/>
                    <a:pt x="6145" y="7007"/>
                  </a:cubicBezTo>
                  <a:cubicBezTo>
                    <a:pt x="5471" y="7007"/>
                    <a:pt x="3626" y="6398"/>
                    <a:pt x="2664" y="5435"/>
                  </a:cubicBezTo>
                  <a:cubicBezTo>
                    <a:pt x="1781" y="4553"/>
                    <a:pt x="835" y="3510"/>
                    <a:pt x="642" y="2611"/>
                  </a:cubicBezTo>
                  <a:cubicBezTo>
                    <a:pt x="369" y="1681"/>
                    <a:pt x="434" y="1360"/>
                    <a:pt x="642" y="1071"/>
                  </a:cubicBezTo>
                  <a:cubicBezTo>
                    <a:pt x="819" y="750"/>
                    <a:pt x="1123" y="397"/>
                    <a:pt x="1252" y="381"/>
                  </a:cubicBezTo>
                  <a:cubicBezTo>
                    <a:pt x="1380" y="365"/>
                    <a:pt x="1476" y="365"/>
                    <a:pt x="1557" y="365"/>
                  </a:cubicBezTo>
                  <a:close/>
                  <a:moveTo>
                    <a:pt x="1593" y="1"/>
                  </a:moveTo>
                  <a:cubicBezTo>
                    <a:pt x="1480" y="1"/>
                    <a:pt x="1356" y="10"/>
                    <a:pt x="1220" y="28"/>
                  </a:cubicBezTo>
                  <a:cubicBezTo>
                    <a:pt x="803" y="77"/>
                    <a:pt x="401" y="750"/>
                    <a:pt x="305" y="879"/>
                  </a:cubicBezTo>
                  <a:cubicBezTo>
                    <a:pt x="16" y="1328"/>
                    <a:pt x="0" y="1793"/>
                    <a:pt x="209" y="2756"/>
                  </a:cubicBezTo>
                  <a:cubicBezTo>
                    <a:pt x="417" y="3718"/>
                    <a:pt x="1396" y="4793"/>
                    <a:pt x="2343" y="5740"/>
                  </a:cubicBezTo>
                  <a:cubicBezTo>
                    <a:pt x="3353" y="6767"/>
                    <a:pt x="5263" y="7424"/>
                    <a:pt x="6129" y="7424"/>
                  </a:cubicBezTo>
                  <a:cubicBezTo>
                    <a:pt x="6979" y="7424"/>
                    <a:pt x="7541" y="6863"/>
                    <a:pt x="7733" y="6654"/>
                  </a:cubicBezTo>
                  <a:lnTo>
                    <a:pt x="7749" y="6638"/>
                  </a:lnTo>
                  <a:cubicBezTo>
                    <a:pt x="7990" y="6398"/>
                    <a:pt x="8070" y="5772"/>
                    <a:pt x="8070" y="5579"/>
                  </a:cubicBezTo>
                  <a:cubicBezTo>
                    <a:pt x="8070" y="5323"/>
                    <a:pt x="7910" y="5178"/>
                    <a:pt x="7813" y="5130"/>
                  </a:cubicBezTo>
                  <a:cubicBezTo>
                    <a:pt x="7717" y="5082"/>
                    <a:pt x="6594" y="4537"/>
                    <a:pt x="6305" y="4392"/>
                  </a:cubicBezTo>
                  <a:cubicBezTo>
                    <a:pt x="6217" y="4350"/>
                    <a:pt x="6134" y="4333"/>
                    <a:pt x="6059" y="4333"/>
                  </a:cubicBezTo>
                  <a:cubicBezTo>
                    <a:pt x="5846" y="4333"/>
                    <a:pt x="5691" y="4466"/>
                    <a:pt x="5632" y="4537"/>
                  </a:cubicBezTo>
                  <a:cubicBezTo>
                    <a:pt x="5423" y="4793"/>
                    <a:pt x="5086" y="5210"/>
                    <a:pt x="5022" y="5275"/>
                  </a:cubicBezTo>
                  <a:cubicBezTo>
                    <a:pt x="5006" y="5291"/>
                    <a:pt x="4990" y="5291"/>
                    <a:pt x="4958" y="5291"/>
                  </a:cubicBezTo>
                  <a:cubicBezTo>
                    <a:pt x="4813" y="5243"/>
                    <a:pt x="3899" y="4874"/>
                    <a:pt x="3450" y="4392"/>
                  </a:cubicBezTo>
                  <a:cubicBezTo>
                    <a:pt x="3000" y="3959"/>
                    <a:pt x="2744" y="3574"/>
                    <a:pt x="2551" y="3333"/>
                  </a:cubicBezTo>
                  <a:cubicBezTo>
                    <a:pt x="2519" y="3269"/>
                    <a:pt x="2471" y="3237"/>
                    <a:pt x="2455" y="3189"/>
                  </a:cubicBezTo>
                  <a:cubicBezTo>
                    <a:pt x="2407" y="3093"/>
                    <a:pt x="2439" y="3012"/>
                    <a:pt x="2455" y="2996"/>
                  </a:cubicBezTo>
                  <a:cubicBezTo>
                    <a:pt x="2519" y="2932"/>
                    <a:pt x="2808" y="2643"/>
                    <a:pt x="2920" y="2451"/>
                  </a:cubicBezTo>
                  <a:cubicBezTo>
                    <a:pt x="3081" y="2210"/>
                    <a:pt x="3033" y="1954"/>
                    <a:pt x="2984" y="1825"/>
                  </a:cubicBezTo>
                  <a:cubicBezTo>
                    <a:pt x="2952" y="1761"/>
                    <a:pt x="2439" y="526"/>
                    <a:pt x="2311" y="301"/>
                  </a:cubicBezTo>
                  <a:cubicBezTo>
                    <a:pt x="2212" y="103"/>
                    <a:pt x="1970" y="1"/>
                    <a:pt x="1593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2"/>
            <p:cNvSpPr/>
            <p:nvPr/>
          </p:nvSpPr>
          <p:spPr>
            <a:xfrm>
              <a:off x="6556425" y="4536625"/>
              <a:ext cx="32125" cy="32100"/>
            </a:xfrm>
            <a:custGeom>
              <a:avLst/>
              <a:gdLst/>
              <a:ahLst/>
              <a:cxnLst/>
              <a:rect l="l" t="t" r="r" b="b"/>
              <a:pathLst>
                <a:path w="1285" h="1284" extrusionOk="0">
                  <a:moveTo>
                    <a:pt x="642" y="0"/>
                  </a:moveTo>
                  <a:cubicBezTo>
                    <a:pt x="273" y="0"/>
                    <a:pt x="1" y="289"/>
                    <a:pt x="1" y="642"/>
                  </a:cubicBezTo>
                  <a:cubicBezTo>
                    <a:pt x="1" y="1011"/>
                    <a:pt x="273" y="1284"/>
                    <a:pt x="642" y="1284"/>
                  </a:cubicBezTo>
                  <a:cubicBezTo>
                    <a:pt x="995" y="1284"/>
                    <a:pt x="1284" y="1011"/>
                    <a:pt x="1284" y="642"/>
                  </a:cubicBezTo>
                  <a:cubicBezTo>
                    <a:pt x="1268" y="305"/>
                    <a:pt x="995" y="0"/>
                    <a:pt x="642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2"/>
            <p:cNvSpPr/>
            <p:nvPr/>
          </p:nvSpPr>
          <p:spPr>
            <a:xfrm>
              <a:off x="6416850" y="4560275"/>
              <a:ext cx="149625" cy="149250"/>
            </a:xfrm>
            <a:custGeom>
              <a:avLst/>
              <a:gdLst/>
              <a:ahLst/>
              <a:cxnLst/>
              <a:rect l="l" t="t" r="r" b="b"/>
              <a:pathLst>
                <a:path w="5985" h="5970" extrusionOk="0">
                  <a:moveTo>
                    <a:pt x="2985" y="402"/>
                  </a:moveTo>
                  <a:cubicBezTo>
                    <a:pt x="4412" y="402"/>
                    <a:pt x="5584" y="1557"/>
                    <a:pt x="5584" y="2985"/>
                  </a:cubicBezTo>
                  <a:cubicBezTo>
                    <a:pt x="5584" y="4413"/>
                    <a:pt x="4412" y="5568"/>
                    <a:pt x="2985" y="5568"/>
                  </a:cubicBezTo>
                  <a:cubicBezTo>
                    <a:pt x="1573" y="5568"/>
                    <a:pt x="402" y="4413"/>
                    <a:pt x="402" y="2985"/>
                  </a:cubicBezTo>
                  <a:cubicBezTo>
                    <a:pt x="402" y="1557"/>
                    <a:pt x="1557" y="402"/>
                    <a:pt x="2985" y="402"/>
                  </a:cubicBezTo>
                  <a:close/>
                  <a:moveTo>
                    <a:pt x="2985" y="1"/>
                  </a:moveTo>
                  <a:cubicBezTo>
                    <a:pt x="1348" y="1"/>
                    <a:pt x="0" y="1349"/>
                    <a:pt x="0" y="2985"/>
                  </a:cubicBezTo>
                  <a:cubicBezTo>
                    <a:pt x="0" y="4638"/>
                    <a:pt x="1348" y="5969"/>
                    <a:pt x="2985" y="5969"/>
                  </a:cubicBezTo>
                  <a:cubicBezTo>
                    <a:pt x="4637" y="5969"/>
                    <a:pt x="5985" y="4621"/>
                    <a:pt x="5985" y="2985"/>
                  </a:cubicBezTo>
                  <a:cubicBezTo>
                    <a:pt x="5985" y="1349"/>
                    <a:pt x="4637" y="1"/>
                    <a:pt x="2985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2"/>
            <p:cNvSpPr/>
            <p:nvPr/>
          </p:nvSpPr>
          <p:spPr>
            <a:xfrm>
              <a:off x="6344250" y="4494100"/>
              <a:ext cx="294425" cy="281200"/>
            </a:xfrm>
            <a:custGeom>
              <a:avLst/>
              <a:gdLst/>
              <a:ahLst/>
              <a:cxnLst/>
              <a:rect l="l" t="t" r="r" b="b"/>
              <a:pathLst>
                <a:path w="11777" h="11248" extrusionOk="0">
                  <a:moveTo>
                    <a:pt x="7509" y="402"/>
                  </a:moveTo>
                  <a:cubicBezTo>
                    <a:pt x="9643" y="402"/>
                    <a:pt x="11359" y="2119"/>
                    <a:pt x="11359" y="4252"/>
                  </a:cubicBezTo>
                  <a:lnTo>
                    <a:pt x="11359" y="6996"/>
                  </a:lnTo>
                  <a:cubicBezTo>
                    <a:pt x="11359" y="9129"/>
                    <a:pt x="9643" y="10846"/>
                    <a:pt x="7509" y="10846"/>
                  </a:cubicBezTo>
                  <a:lnTo>
                    <a:pt x="4252" y="10846"/>
                  </a:lnTo>
                  <a:cubicBezTo>
                    <a:pt x="2118" y="10846"/>
                    <a:pt x="402" y="9129"/>
                    <a:pt x="402" y="6996"/>
                  </a:cubicBezTo>
                  <a:lnTo>
                    <a:pt x="402" y="4252"/>
                  </a:lnTo>
                  <a:cubicBezTo>
                    <a:pt x="402" y="2119"/>
                    <a:pt x="2118" y="402"/>
                    <a:pt x="4252" y="402"/>
                  </a:cubicBezTo>
                  <a:close/>
                  <a:moveTo>
                    <a:pt x="4252" y="1"/>
                  </a:moveTo>
                  <a:cubicBezTo>
                    <a:pt x="1910" y="1"/>
                    <a:pt x="1" y="1910"/>
                    <a:pt x="1" y="4252"/>
                  </a:cubicBezTo>
                  <a:lnTo>
                    <a:pt x="1" y="6996"/>
                  </a:lnTo>
                  <a:cubicBezTo>
                    <a:pt x="1" y="9338"/>
                    <a:pt x="1910" y="11247"/>
                    <a:pt x="4252" y="11247"/>
                  </a:cubicBezTo>
                  <a:lnTo>
                    <a:pt x="7525" y="11247"/>
                  </a:lnTo>
                  <a:cubicBezTo>
                    <a:pt x="9867" y="11247"/>
                    <a:pt x="11776" y="9338"/>
                    <a:pt x="11776" y="6996"/>
                  </a:cubicBezTo>
                  <a:lnTo>
                    <a:pt x="11776" y="4252"/>
                  </a:lnTo>
                  <a:cubicBezTo>
                    <a:pt x="11760" y="1910"/>
                    <a:pt x="9867" y="1"/>
                    <a:pt x="7525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2"/>
            <p:cNvSpPr/>
            <p:nvPr/>
          </p:nvSpPr>
          <p:spPr>
            <a:xfrm>
              <a:off x="6371925" y="928450"/>
              <a:ext cx="415950" cy="383875"/>
            </a:xfrm>
            <a:custGeom>
              <a:avLst/>
              <a:gdLst/>
              <a:ahLst/>
              <a:cxnLst/>
              <a:rect l="l" t="t" r="r" b="b"/>
              <a:pathLst>
                <a:path w="16638" h="15355" extrusionOk="0">
                  <a:moveTo>
                    <a:pt x="11022" y="434"/>
                  </a:moveTo>
                  <a:cubicBezTo>
                    <a:pt x="13926" y="434"/>
                    <a:pt x="16285" y="2776"/>
                    <a:pt x="16285" y="5696"/>
                  </a:cubicBezTo>
                  <a:cubicBezTo>
                    <a:pt x="16237" y="8536"/>
                    <a:pt x="13862" y="10894"/>
                    <a:pt x="10990" y="10894"/>
                  </a:cubicBezTo>
                  <a:cubicBezTo>
                    <a:pt x="10429" y="10894"/>
                    <a:pt x="9835" y="10782"/>
                    <a:pt x="9322" y="10605"/>
                  </a:cubicBezTo>
                  <a:cubicBezTo>
                    <a:pt x="9306" y="10605"/>
                    <a:pt x="9274" y="10589"/>
                    <a:pt x="9258" y="10589"/>
                  </a:cubicBezTo>
                  <a:cubicBezTo>
                    <a:pt x="9177" y="10573"/>
                    <a:pt x="9097" y="10525"/>
                    <a:pt x="9033" y="10509"/>
                  </a:cubicBezTo>
                  <a:cubicBezTo>
                    <a:pt x="9001" y="10493"/>
                    <a:pt x="8953" y="10461"/>
                    <a:pt x="8937" y="10461"/>
                  </a:cubicBezTo>
                  <a:cubicBezTo>
                    <a:pt x="8873" y="10445"/>
                    <a:pt x="8824" y="10413"/>
                    <a:pt x="8760" y="10381"/>
                  </a:cubicBezTo>
                  <a:cubicBezTo>
                    <a:pt x="8712" y="10365"/>
                    <a:pt x="8696" y="10349"/>
                    <a:pt x="8664" y="10349"/>
                  </a:cubicBezTo>
                  <a:cubicBezTo>
                    <a:pt x="8584" y="10300"/>
                    <a:pt x="8472" y="10268"/>
                    <a:pt x="8391" y="10204"/>
                  </a:cubicBezTo>
                  <a:cubicBezTo>
                    <a:pt x="8375" y="10188"/>
                    <a:pt x="8359" y="10188"/>
                    <a:pt x="8311" y="10188"/>
                  </a:cubicBezTo>
                  <a:lnTo>
                    <a:pt x="8279" y="10188"/>
                  </a:lnTo>
                  <a:cubicBezTo>
                    <a:pt x="8263" y="10188"/>
                    <a:pt x="8231" y="10188"/>
                    <a:pt x="8215" y="10204"/>
                  </a:cubicBezTo>
                  <a:lnTo>
                    <a:pt x="6434" y="10830"/>
                  </a:lnTo>
                  <a:lnTo>
                    <a:pt x="6787" y="8921"/>
                  </a:lnTo>
                  <a:cubicBezTo>
                    <a:pt x="6819" y="8857"/>
                    <a:pt x="6787" y="8792"/>
                    <a:pt x="6755" y="8760"/>
                  </a:cubicBezTo>
                  <a:cubicBezTo>
                    <a:pt x="6675" y="8664"/>
                    <a:pt x="6610" y="8552"/>
                    <a:pt x="6530" y="8439"/>
                  </a:cubicBezTo>
                  <a:cubicBezTo>
                    <a:pt x="6514" y="8391"/>
                    <a:pt x="6466" y="8343"/>
                    <a:pt x="6450" y="8295"/>
                  </a:cubicBezTo>
                  <a:cubicBezTo>
                    <a:pt x="6418" y="8231"/>
                    <a:pt x="6370" y="8183"/>
                    <a:pt x="6354" y="8119"/>
                  </a:cubicBezTo>
                  <a:cubicBezTo>
                    <a:pt x="6306" y="8054"/>
                    <a:pt x="6290" y="7990"/>
                    <a:pt x="6258" y="7942"/>
                  </a:cubicBezTo>
                  <a:cubicBezTo>
                    <a:pt x="6225" y="7894"/>
                    <a:pt x="6209" y="7830"/>
                    <a:pt x="6193" y="7798"/>
                  </a:cubicBezTo>
                  <a:cubicBezTo>
                    <a:pt x="6145" y="7717"/>
                    <a:pt x="6129" y="7653"/>
                    <a:pt x="6113" y="7573"/>
                  </a:cubicBezTo>
                  <a:cubicBezTo>
                    <a:pt x="6097" y="7541"/>
                    <a:pt x="6097" y="7493"/>
                    <a:pt x="6065" y="7461"/>
                  </a:cubicBezTo>
                  <a:cubicBezTo>
                    <a:pt x="6049" y="7381"/>
                    <a:pt x="6017" y="7300"/>
                    <a:pt x="5985" y="7220"/>
                  </a:cubicBezTo>
                  <a:cubicBezTo>
                    <a:pt x="5985" y="7188"/>
                    <a:pt x="5969" y="7156"/>
                    <a:pt x="5969" y="7140"/>
                  </a:cubicBezTo>
                  <a:cubicBezTo>
                    <a:pt x="5872" y="6819"/>
                    <a:pt x="5808" y="6498"/>
                    <a:pt x="5792" y="6177"/>
                  </a:cubicBezTo>
                  <a:cubicBezTo>
                    <a:pt x="5776" y="6017"/>
                    <a:pt x="5776" y="5856"/>
                    <a:pt x="5776" y="5696"/>
                  </a:cubicBezTo>
                  <a:cubicBezTo>
                    <a:pt x="5776" y="2808"/>
                    <a:pt x="8119" y="434"/>
                    <a:pt x="11022" y="434"/>
                  </a:cubicBezTo>
                  <a:close/>
                  <a:moveTo>
                    <a:pt x="4733" y="6274"/>
                  </a:moveTo>
                  <a:cubicBezTo>
                    <a:pt x="4942" y="6274"/>
                    <a:pt x="5151" y="6290"/>
                    <a:pt x="5375" y="6306"/>
                  </a:cubicBezTo>
                  <a:lnTo>
                    <a:pt x="5375" y="6370"/>
                  </a:lnTo>
                  <a:cubicBezTo>
                    <a:pt x="5391" y="6450"/>
                    <a:pt x="5391" y="6546"/>
                    <a:pt x="5407" y="6627"/>
                  </a:cubicBezTo>
                  <a:cubicBezTo>
                    <a:pt x="5407" y="6675"/>
                    <a:pt x="5423" y="6707"/>
                    <a:pt x="5423" y="6755"/>
                  </a:cubicBezTo>
                  <a:cubicBezTo>
                    <a:pt x="5487" y="7028"/>
                    <a:pt x="5568" y="7316"/>
                    <a:pt x="5664" y="7589"/>
                  </a:cubicBezTo>
                  <a:cubicBezTo>
                    <a:pt x="5696" y="7637"/>
                    <a:pt x="5696" y="7653"/>
                    <a:pt x="5712" y="7701"/>
                  </a:cubicBezTo>
                  <a:cubicBezTo>
                    <a:pt x="5728" y="7782"/>
                    <a:pt x="5776" y="7830"/>
                    <a:pt x="5792" y="7910"/>
                  </a:cubicBezTo>
                  <a:cubicBezTo>
                    <a:pt x="5808" y="7974"/>
                    <a:pt x="5824" y="8022"/>
                    <a:pt x="5856" y="8070"/>
                  </a:cubicBezTo>
                  <a:cubicBezTo>
                    <a:pt x="5872" y="8135"/>
                    <a:pt x="5905" y="8199"/>
                    <a:pt x="5937" y="8263"/>
                  </a:cubicBezTo>
                  <a:cubicBezTo>
                    <a:pt x="5969" y="8311"/>
                    <a:pt x="6017" y="8391"/>
                    <a:pt x="6033" y="8455"/>
                  </a:cubicBezTo>
                  <a:cubicBezTo>
                    <a:pt x="6049" y="8504"/>
                    <a:pt x="6097" y="8552"/>
                    <a:pt x="6113" y="8600"/>
                  </a:cubicBezTo>
                  <a:cubicBezTo>
                    <a:pt x="6177" y="8712"/>
                    <a:pt x="6258" y="8824"/>
                    <a:pt x="6338" y="8921"/>
                  </a:cubicBezTo>
                  <a:lnTo>
                    <a:pt x="6033" y="10477"/>
                  </a:lnTo>
                  <a:cubicBezTo>
                    <a:pt x="5985" y="10429"/>
                    <a:pt x="5905" y="10365"/>
                    <a:pt x="5824" y="10365"/>
                  </a:cubicBezTo>
                  <a:cubicBezTo>
                    <a:pt x="5696" y="10365"/>
                    <a:pt x="5568" y="10477"/>
                    <a:pt x="5568" y="10621"/>
                  </a:cubicBezTo>
                  <a:cubicBezTo>
                    <a:pt x="5568" y="10766"/>
                    <a:pt x="5696" y="10878"/>
                    <a:pt x="5824" y="10878"/>
                  </a:cubicBezTo>
                  <a:cubicBezTo>
                    <a:pt x="5889" y="10878"/>
                    <a:pt x="5937" y="10862"/>
                    <a:pt x="5969" y="10846"/>
                  </a:cubicBezTo>
                  <a:lnTo>
                    <a:pt x="5969" y="10846"/>
                  </a:lnTo>
                  <a:lnTo>
                    <a:pt x="5937" y="11087"/>
                  </a:lnTo>
                  <a:cubicBezTo>
                    <a:pt x="5905" y="11167"/>
                    <a:pt x="5953" y="11231"/>
                    <a:pt x="5985" y="11263"/>
                  </a:cubicBezTo>
                  <a:cubicBezTo>
                    <a:pt x="6017" y="11279"/>
                    <a:pt x="6033" y="11279"/>
                    <a:pt x="6049" y="11311"/>
                  </a:cubicBezTo>
                  <a:lnTo>
                    <a:pt x="6129" y="11311"/>
                  </a:lnTo>
                  <a:cubicBezTo>
                    <a:pt x="6145" y="11311"/>
                    <a:pt x="6177" y="11311"/>
                    <a:pt x="6193" y="11295"/>
                  </a:cubicBezTo>
                  <a:lnTo>
                    <a:pt x="8231" y="10589"/>
                  </a:lnTo>
                  <a:lnTo>
                    <a:pt x="8600" y="10766"/>
                  </a:lnTo>
                  <a:cubicBezTo>
                    <a:pt x="8632" y="10782"/>
                    <a:pt x="8648" y="10782"/>
                    <a:pt x="8696" y="10814"/>
                  </a:cubicBezTo>
                  <a:cubicBezTo>
                    <a:pt x="8792" y="10846"/>
                    <a:pt x="8873" y="10894"/>
                    <a:pt x="8985" y="10926"/>
                  </a:cubicBezTo>
                  <a:cubicBezTo>
                    <a:pt x="9001" y="10926"/>
                    <a:pt x="9017" y="10942"/>
                    <a:pt x="9033" y="10942"/>
                  </a:cubicBezTo>
                  <a:cubicBezTo>
                    <a:pt x="8985" y="11744"/>
                    <a:pt x="8696" y="12514"/>
                    <a:pt x="8231" y="13156"/>
                  </a:cubicBezTo>
                  <a:cubicBezTo>
                    <a:pt x="8199" y="13188"/>
                    <a:pt x="8199" y="13252"/>
                    <a:pt x="8199" y="13317"/>
                  </a:cubicBezTo>
                  <a:lnTo>
                    <a:pt x="8504" y="14841"/>
                  </a:lnTo>
                  <a:lnTo>
                    <a:pt x="7044" y="14343"/>
                  </a:lnTo>
                  <a:cubicBezTo>
                    <a:pt x="7022" y="14329"/>
                    <a:pt x="6997" y="14321"/>
                    <a:pt x="6973" y="14321"/>
                  </a:cubicBezTo>
                  <a:cubicBezTo>
                    <a:pt x="6944" y="14321"/>
                    <a:pt x="6917" y="14333"/>
                    <a:pt x="6899" y="14359"/>
                  </a:cubicBezTo>
                  <a:cubicBezTo>
                    <a:pt x="6225" y="14744"/>
                    <a:pt x="5487" y="14937"/>
                    <a:pt x="4733" y="14937"/>
                  </a:cubicBezTo>
                  <a:cubicBezTo>
                    <a:pt x="2343" y="14937"/>
                    <a:pt x="402" y="12996"/>
                    <a:pt x="402" y="10605"/>
                  </a:cubicBezTo>
                  <a:cubicBezTo>
                    <a:pt x="402" y="8215"/>
                    <a:pt x="2343" y="6274"/>
                    <a:pt x="4733" y="6274"/>
                  </a:cubicBezTo>
                  <a:close/>
                  <a:moveTo>
                    <a:pt x="10990" y="1"/>
                  </a:moveTo>
                  <a:cubicBezTo>
                    <a:pt x="7846" y="1"/>
                    <a:pt x="5327" y="2519"/>
                    <a:pt x="5327" y="5648"/>
                  </a:cubicBezTo>
                  <a:cubicBezTo>
                    <a:pt x="5327" y="5728"/>
                    <a:pt x="5327" y="5840"/>
                    <a:pt x="5343" y="5921"/>
                  </a:cubicBezTo>
                  <a:cubicBezTo>
                    <a:pt x="5151" y="5889"/>
                    <a:pt x="4942" y="5872"/>
                    <a:pt x="4733" y="5872"/>
                  </a:cubicBezTo>
                  <a:cubicBezTo>
                    <a:pt x="2118" y="5872"/>
                    <a:pt x="1" y="8006"/>
                    <a:pt x="1" y="10605"/>
                  </a:cubicBezTo>
                  <a:cubicBezTo>
                    <a:pt x="1" y="13220"/>
                    <a:pt x="2118" y="15338"/>
                    <a:pt x="4733" y="15338"/>
                  </a:cubicBezTo>
                  <a:cubicBezTo>
                    <a:pt x="5536" y="15338"/>
                    <a:pt x="6306" y="15146"/>
                    <a:pt x="7012" y="14761"/>
                  </a:cubicBezTo>
                  <a:lnTo>
                    <a:pt x="8696" y="15338"/>
                  </a:lnTo>
                  <a:cubicBezTo>
                    <a:pt x="8712" y="15338"/>
                    <a:pt x="8744" y="15354"/>
                    <a:pt x="8760" y="15354"/>
                  </a:cubicBezTo>
                  <a:cubicBezTo>
                    <a:pt x="8792" y="15354"/>
                    <a:pt x="8857" y="15338"/>
                    <a:pt x="8905" y="15322"/>
                  </a:cubicBezTo>
                  <a:cubicBezTo>
                    <a:pt x="8953" y="15274"/>
                    <a:pt x="8985" y="15194"/>
                    <a:pt x="8953" y="15146"/>
                  </a:cubicBezTo>
                  <a:lnTo>
                    <a:pt x="8616" y="13349"/>
                  </a:lnTo>
                  <a:cubicBezTo>
                    <a:pt x="9081" y="12691"/>
                    <a:pt x="9354" y="11921"/>
                    <a:pt x="9434" y="11103"/>
                  </a:cubicBezTo>
                  <a:cubicBezTo>
                    <a:pt x="9948" y="11247"/>
                    <a:pt x="10461" y="11327"/>
                    <a:pt x="10990" y="11327"/>
                  </a:cubicBezTo>
                  <a:cubicBezTo>
                    <a:pt x="14087" y="11295"/>
                    <a:pt x="16638" y="8760"/>
                    <a:pt x="16638" y="5648"/>
                  </a:cubicBezTo>
                  <a:cubicBezTo>
                    <a:pt x="16638" y="2551"/>
                    <a:pt x="14119" y="1"/>
                    <a:pt x="10990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2"/>
            <p:cNvSpPr/>
            <p:nvPr/>
          </p:nvSpPr>
          <p:spPr>
            <a:xfrm>
              <a:off x="6575275" y="1103325"/>
              <a:ext cx="142425" cy="10050"/>
            </a:xfrm>
            <a:custGeom>
              <a:avLst/>
              <a:gdLst/>
              <a:ahLst/>
              <a:cxnLst/>
              <a:rect l="l" t="t" r="r" b="b"/>
              <a:pathLst>
                <a:path w="5697" h="402" extrusionOk="0">
                  <a:moveTo>
                    <a:pt x="209" y="1"/>
                  </a:moveTo>
                  <a:cubicBezTo>
                    <a:pt x="81" y="1"/>
                    <a:pt x="1" y="81"/>
                    <a:pt x="1" y="209"/>
                  </a:cubicBezTo>
                  <a:cubicBezTo>
                    <a:pt x="1" y="321"/>
                    <a:pt x="81" y="402"/>
                    <a:pt x="209" y="402"/>
                  </a:cubicBezTo>
                  <a:lnTo>
                    <a:pt x="5504" y="402"/>
                  </a:lnTo>
                  <a:cubicBezTo>
                    <a:pt x="5616" y="402"/>
                    <a:pt x="5696" y="321"/>
                    <a:pt x="5696" y="209"/>
                  </a:cubicBezTo>
                  <a:cubicBezTo>
                    <a:pt x="5696" y="81"/>
                    <a:pt x="5616" y="1"/>
                    <a:pt x="5504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2"/>
            <p:cNvSpPr/>
            <p:nvPr/>
          </p:nvSpPr>
          <p:spPr>
            <a:xfrm>
              <a:off x="6575275" y="1064825"/>
              <a:ext cx="142425" cy="10050"/>
            </a:xfrm>
            <a:custGeom>
              <a:avLst/>
              <a:gdLst/>
              <a:ahLst/>
              <a:cxnLst/>
              <a:rect l="l" t="t" r="r" b="b"/>
              <a:pathLst>
                <a:path w="5697" h="402" extrusionOk="0">
                  <a:moveTo>
                    <a:pt x="209" y="0"/>
                  </a:moveTo>
                  <a:cubicBezTo>
                    <a:pt x="81" y="0"/>
                    <a:pt x="1" y="81"/>
                    <a:pt x="1" y="193"/>
                  </a:cubicBezTo>
                  <a:cubicBezTo>
                    <a:pt x="1" y="321"/>
                    <a:pt x="81" y="401"/>
                    <a:pt x="209" y="401"/>
                  </a:cubicBezTo>
                  <a:lnTo>
                    <a:pt x="5504" y="401"/>
                  </a:lnTo>
                  <a:cubicBezTo>
                    <a:pt x="5616" y="401"/>
                    <a:pt x="5696" y="321"/>
                    <a:pt x="5696" y="193"/>
                  </a:cubicBezTo>
                  <a:cubicBezTo>
                    <a:pt x="5696" y="81"/>
                    <a:pt x="5616" y="0"/>
                    <a:pt x="5504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2"/>
            <p:cNvSpPr/>
            <p:nvPr/>
          </p:nvSpPr>
          <p:spPr>
            <a:xfrm>
              <a:off x="6575275" y="1025525"/>
              <a:ext cx="142425" cy="10050"/>
            </a:xfrm>
            <a:custGeom>
              <a:avLst/>
              <a:gdLst/>
              <a:ahLst/>
              <a:cxnLst/>
              <a:rect l="l" t="t" r="r" b="b"/>
              <a:pathLst>
                <a:path w="5697" h="402" extrusionOk="0">
                  <a:moveTo>
                    <a:pt x="209" y="0"/>
                  </a:moveTo>
                  <a:cubicBezTo>
                    <a:pt x="81" y="0"/>
                    <a:pt x="1" y="80"/>
                    <a:pt x="1" y="209"/>
                  </a:cubicBezTo>
                  <a:cubicBezTo>
                    <a:pt x="1" y="321"/>
                    <a:pt x="81" y="401"/>
                    <a:pt x="209" y="401"/>
                  </a:cubicBezTo>
                  <a:lnTo>
                    <a:pt x="5504" y="401"/>
                  </a:lnTo>
                  <a:cubicBezTo>
                    <a:pt x="5616" y="401"/>
                    <a:pt x="5696" y="321"/>
                    <a:pt x="5696" y="209"/>
                  </a:cubicBezTo>
                  <a:cubicBezTo>
                    <a:pt x="5696" y="80"/>
                    <a:pt x="5616" y="0"/>
                    <a:pt x="5504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2"/>
            <p:cNvSpPr/>
            <p:nvPr/>
          </p:nvSpPr>
          <p:spPr>
            <a:xfrm>
              <a:off x="6452150" y="1187150"/>
              <a:ext cx="13250" cy="12850"/>
            </a:xfrm>
            <a:custGeom>
              <a:avLst/>
              <a:gdLst/>
              <a:ahLst/>
              <a:cxnLst/>
              <a:rect l="l" t="t" r="r" b="b"/>
              <a:pathLst>
                <a:path w="530" h="514" extrusionOk="0">
                  <a:moveTo>
                    <a:pt x="257" y="1"/>
                  </a:moveTo>
                  <a:cubicBezTo>
                    <a:pt x="113" y="1"/>
                    <a:pt x="0" y="113"/>
                    <a:pt x="0" y="257"/>
                  </a:cubicBezTo>
                  <a:cubicBezTo>
                    <a:pt x="0" y="402"/>
                    <a:pt x="113" y="514"/>
                    <a:pt x="257" y="514"/>
                  </a:cubicBezTo>
                  <a:cubicBezTo>
                    <a:pt x="401" y="514"/>
                    <a:pt x="514" y="402"/>
                    <a:pt x="514" y="257"/>
                  </a:cubicBezTo>
                  <a:cubicBezTo>
                    <a:pt x="530" y="113"/>
                    <a:pt x="417" y="1"/>
                    <a:pt x="257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2"/>
            <p:cNvSpPr/>
            <p:nvPr/>
          </p:nvSpPr>
          <p:spPr>
            <a:xfrm>
              <a:off x="6483425" y="1187150"/>
              <a:ext cx="13275" cy="12850"/>
            </a:xfrm>
            <a:custGeom>
              <a:avLst/>
              <a:gdLst/>
              <a:ahLst/>
              <a:cxnLst/>
              <a:rect l="l" t="t" r="r" b="b"/>
              <a:pathLst>
                <a:path w="531" h="514" extrusionOk="0">
                  <a:moveTo>
                    <a:pt x="273" y="1"/>
                  </a:moveTo>
                  <a:cubicBezTo>
                    <a:pt x="129" y="1"/>
                    <a:pt x="1" y="113"/>
                    <a:pt x="1" y="257"/>
                  </a:cubicBezTo>
                  <a:cubicBezTo>
                    <a:pt x="1" y="402"/>
                    <a:pt x="129" y="514"/>
                    <a:pt x="273" y="514"/>
                  </a:cubicBezTo>
                  <a:cubicBezTo>
                    <a:pt x="402" y="514"/>
                    <a:pt x="530" y="402"/>
                    <a:pt x="530" y="257"/>
                  </a:cubicBezTo>
                  <a:cubicBezTo>
                    <a:pt x="530" y="113"/>
                    <a:pt x="402" y="1"/>
                    <a:pt x="273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2"/>
            <p:cNvSpPr/>
            <p:nvPr/>
          </p:nvSpPr>
          <p:spPr>
            <a:xfrm>
              <a:off x="2792225" y="4289950"/>
              <a:ext cx="238675" cy="146825"/>
            </a:xfrm>
            <a:custGeom>
              <a:avLst/>
              <a:gdLst/>
              <a:ahLst/>
              <a:cxnLst/>
              <a:rect l="l" t="t" r="r" b="b"/>
              <a:pathLst>
                <a:path w="9547" h="5873" extrusionOk="0">
                  <a:moveTo>
                    <a:pt x="5536" y="402"/>
                  </a:moveTo>
                  <a:cubicBezTo>
                    <a:pt x="6707" y="402"/>
                    <a:pt x="7653" y="1364"/>
                    <a:pt x="7653" y="2536"/>
                  </a:cubicBezTo>
                  <a:cubicBezTo>
                    <a:pt x="7653" y="2632"/>
                    <a:pt x="7734" y="2728"/>
                    <a:pt x="7862" y="2728"/>
                  </a:cubicBezTo>
                  <a:cubicBezTo>
                    <a:pt x="8584" y="2776"/>
                    <a:pt x="9162" y="3354"/>
                    <a:pt x="9162" y="4092"/>
                  </a:cubicBezTo>
                  <a:cubicBezTo>
                    <a:pt x="9146" y="4862"/>
                    <a:pt x="8536" y="5455"/>
                    <a:pt x="7782" y="5455"/>
                  </a:cubicBezTo>
                  <a:lnTo>
                    <a:pt x="1782" y="5455"/>
                  </a:lnTo>
                  <a:cubicBezTo>
                    <a:pt x="1044" y="5455"/>
                    <a:pt x="418" y="4862"/>
                    <a:pt x="418" y="4092"/>
                  </a:cubicBezTo>
                  <a:cubicBezTo>
                    <a:pt x="418" y="3418"/>
                    <a:pt x="915" y="2824"/>
                    <a:pt x="1605" y="2744"/>
                  </a:cubicBezTo>
                  <a:cubicBezTo>
                    <a:pt x="1701" y="2728"/>
                    <a:pt x="1782" y="2632"/>
                    <a:pt x="1782" y="2536"/>
                  </a:cubicBezTo>
                  <a:cubicBezTo>
                    <a:pt x="1782" y="1974"/>
                    <a:pt x="2215" y="1525"/>
                    <a:pt x="2776" y="1525"/>
                  </a:cubicBezTo>
                  <a:cubicBezTo>
                    <a:pt x="2969" y="1525"/>
                    <a:pt x="3161" y="1589"/>
                    <a:pt x="3322" y="1685"/>
                  </a:cubicBezTo>
                  <a:cubicBezTo>
                    <a:pt x="3348" y="1712"/>
                    <a:pt x="3375" y="1724"/>
                    <a:pt x="3404" y="1724"/>
                  </a:cubicBezTo>
                  <a:cubicBezTo>
                    <a:pt x="3428" y="1724"/>
                    <a:pt x="3453" y="1716"/>
                    <a:pt x="3482" y="1701"/>
                  </a:cubicBezTo>
                  <a:cubicBezTo>
                    <a:pt x="3546" y="1685"/>
                    <a:pt x="3578" y="1653"/>
                    <a:pt x="3611" y="1605"/>
                  </a:cubicBezTo>
                  <a:cubicBezTo>
                    <a:pt x="3963" y="867"/>
                    <a:pt x="4701" y="402"/>
                    <a:pt x="5536" y="402"/>
                  </a:cubicBezTo>
                  <a:close/>
                  <a:moveTo>
                    <a:pt x="5504" y="1"/>
                  </a:moveTo>
                  <a:cubicBezTo>
                    <a:pt x="4605" y="1"/>
                    <a:pt x="3787" y="482"/>
                    <a:pt x="3322" y="1252"/>
                  </a:cubicBezTo>
                  <a:cubicBezTo>
                    <a:pt x="3145" y="1172"/>
                    <a:pt x="2969" y="1124"/>
                    <a:pt x="2760" y="1124"/>
                  </a:cubicBezTo>
                  <a:cubicBezTo>
                    <a:pt x="2038" y="1124"/>
                    <a:pt x="1445" y="1669"/>
                    <a:pt x="1364" y="2391"/>
                  </a:cubicBezTo>
                  <a:cubicBezTo>
                    <a:pt x="578" y="2568"/>
                    <a:pt x="1" y="3290"/>
                    <a:pt x="1" y="4108"/>
                  </a:cubicBezTo>
                  <a:cubicBezTo>
                    <a:pt x="1" y="5102"/>
                    <a:pt x="771" y="5873"/>
                    <a:pt x="1766" y="5873"/>
                  </a:cubicBezTo>
                  <a:lnTo>
                    <a:pt x="7750" y="5873"/>
                  </a:lnTo>
                  <a:cubicBezTo>
                    <a:pt x="8744" y="5873"/>
                    <a:pt x="9515" y="5102"/>
                    <a:pt x="9515" y="4108"/>
                  </a:cubicBezTo>
                  <a:cubicBezTo>
                    <a:pt x="9547" y="3209"/>
                    <a:pt x="8889" y="2471"/>
                    <a:pt x="8039" y="2343"/>
                  </a:cubicBezTo>
                  <a:cubicBezTo>
                    <a:pt x="7942" y="1043"/>
                    <a:pt x="6851" y="1"/>
                    <a:pt x="5504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2"/>
            <p:cNvSpPr/>
            <p:nvPr/>
          </p:nvSpPr>
          <p:spPr>
            <a:xfrm>
              <a:off x="4029975" y="4119900"/>
              <a:ext cx="141225" cy="141600"/>
            </a:xfrm>
            <a:custGeom>
              <a:avLst/>
              <a:gdLst/>
              <a:ahLst/>
              <a:cxnLst/>
              <a:rect l="l" t="t" r="r" b="b"/>
              <a:pathLst>
                <a:path w="5649" h="5664" extrusionOk="0">
                  <a:moveTo>
                    <a:pt x="2824" y="401"/>
                  </a:moveTo>
                  <a:cubicBezTo>
                    <a:pt x="4172" y="401"/>
                    <a:pt x="5247" y="1492"/>
                    <a:pt x="5247" y="2840"/>
                  </a:cubicBezTo>
                  <a:cubicBezTo>
                    <a:pt x="5247" y="4172"/>
                    <a:pt x="4172" y="5262"/>
                    <a:pt x="2824" y="5262"/>
                  </a:cubicBezTo>
                  <a:cubicBezTo>
                    <a:pt x="1477" y="5262"/>
                    <a:pt x="402" y="4172"/>
                    <a:pt x="402" y="2840"/>
                  </a:cubicBezTo>
                  <a:cubicBezTo>
                    <a:pt x="402" y="1492"/>
                    <a:pt x="1477" y="401"/>
                    <a:pt x="2824" y="401"/>
                  </a:cubicBezTo>
                  <a:close/>
                  <a:moveTo>
                    <a:pt x="2824" y="0"/>
                  </a:moveTo>
                  <a:cubicBezTo>
                    <a:pt x="1252" y="0"/>
                    <a:pt x="1" y="1268"/>
                    <a:pt x="1" y="2840"/>
                  </a:cubicBezTo>
                  <a:cubicBezTo>
                    <a:pt x="1" y="4396"/>
                    <a:pt x="1252" y="5664"/>
                    <a:pt x="2824" y="5664"/>
                  </a:cubicBezTo>
                  <a:cubicBezTo>
                    <a:pt x="4397" y="5664"/>
                    <a:pt x="5648" y="4396"/>
                    <a:pt x="5648" y="2840"/>
                  </a:cubicBezTo>
                  <a:cubicBezTo>
                    <a:pt x="5648" y="1268"/>
                    <a:pt x="4397" y="0"/>
                    <a:pt x="2824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2"/>
            <p:cNvSpPr/>
            <p:nvPr/>
          </p:nvSpPr>
          <p:spPr>
            <a:xfrm>
              <a:off x="3955375" y="4287950"/>
              <a:ext cx="291225" cy="150425"/>
            </a:xfrm>
            <a:custGeom>
              <a:avLst/>
              <a:gdLst/>
              <a:ahLst/>
              <a:cxnLst/>
              <a:rect l="l" t="t" r="r" b="b"/>
              <a:pathLst>
                <a:path w="11649" h="6017" extrusionOk="0">
                  <a:moveTo>
                    <a:pt x="5808" y="402"/>
                  </a:moveTo>
                  <a:cubicBezTo>
                    <a:pt x="8744" y="402"/>
                    <a:pt x="11119" y="2728"/>
                    <a:pt x="11231" y="5616"/>
                  </a:cubicBezTo>
                  <a:lnTo>
                    <a:pt x="402" y="5616"/>
                  </a:lnTo>
                  <a:cubicBezTo>
                    <a:pt x="498" y="2728"/>
                    <a:pt x="2889" y="402"/>
                    <a:pt x="5808" y="402"/>
                  </a:cubicBezTo>
                  <a:close/>
                  <a:moveTo>
                    <a:pt x="5808" y="0"/>
                  </a:moveTo>
                  <a:cubicBezTo>
                    <a:pt x="2600" y="0"/>
                    <a:pt x="1" y="2616"/>
                    <a:pt x="1" y="5824"/>
                  </a:cubicBezTo>
                  <a:cubicBezTo>
                    <a:pt x="1" y="5937"/>
                    <a:pt x="81" y="6017"/>
                    <a:pt x="193" y="6017"/>
                  </a:cubicBezTo>
                  <a:lnTo>
                    <a:pt x="11440" y="6017"/>
                  </a:lnTo>
                  <a:cubicBezTo>
                    <a:pt x="11568" y="6017"/>
                    <a:pt x="11648" y="5937"/>
                    <a:pt x="11648" y="5824"/>
                  </a:cubicBezTo>
                  <a:cubicBezTo>
                    <a:pt x="11632" y="2616"/>
                    <a:pt x="9017" y="0"/>
                    <a:pt x="5808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2"/>
            <p:cNvSpPr/>
            <p:nvPr/>
          </p:nvSpPr>
          <p:spPr>
            <a:xfrm>
              <a:off x="5269350" y="4533825"/>
              <a:ext cx="69000" cy="158850"/>
            </a:xfrm>
            <a:custGeom>
              <a:avLst/>
              <a:gdLst/>
              <a:ahLst/>
              <a:cxnLst/>
              <a:rect l="l" t="t" r="r" b="b"/>
              <a:pathLst>
                <a:path w="2760" h="6354" extrusionOk="0">
                  <a:moveTo>
                    <a:pt x="2359" y="401"/>
                  </a:moveTo>
                  <a:lnTo>
                    <a:pt x="2359" y="5952"/>
                  </a:lnTo>
                  <a:lnTo>
                    <a:pt x="401" y="5952"/>
                  </a:lnTo>
                  <a:lnTo>
                    <a:pt x="401" y="401"/>
                  </a:lnTo>
                  <a:close/>
                  <a:moveTo>
                    <a:pt x="401" y="0"/>
                  </a:moveTo>
                  <a:cubicBezTo>
                    <a:pt x="177" y="0"/>
                    <a:pt x="0" y="177"/>
                    <a:pt x="0" y="401"/>
                  </a:cubicBezTo>
                  <a:lnTo>
                    <a:pt x="0" y="5952"/>
                  </a:lnTo>
                  <a:cubicBezTo>
                    <a:pt x="0" y="6177"/>
                    <a:pt x="177" y="6353"/>
                    <a:pt x="401" y="6353"/>
                  </a:cubicBezTo>
                  <a:lnTo>
                    <a:pt x="2359" y="6353"/>
                  </a:lnTo>
                  <a:cubicBezTo>
                    <a:pt x="2583" y="6353"/>
                    <a:pt x="2760" y="6177"/>
                    <a:pt x="2760" y="5952"/>
                  </a:cubicBezTo>
                  <a:lnTo>
                    <a:pt x="2760" y="401"/>
                  </a:lnTo>
                  <a:cubicBezTo>
                    <a:pt x="2760" y="177"/>
                    <a:pt x="2583" y="0"/>
                    <a:pt x="2359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2"/>
            <p:cNvSpPr/>
            <p:nvPr/>
          </p:nvSpPr>
          <p:spPr>
            <a:xfrm>
              <a:off x="5369600" y="4484075"/>
              <a:ext cx="69025" cy="208600"/>
            </a:xfrm>
            <a:custGeom>
              <a:avLst/>
              <a:gdLst/>
              <a:ahLst/>
              <a:cxnLst/>
              <a:rect l="l" t="t" r="r" b="b"/>
              <a:pathLst>
                <a:path w="2761" h="8344" extrusionOk="0">
                  <a:moveTo>
                    <a:pt x="2343" y="402"/>
                  </a:moveTo>
                  <a:lnTo>
                    <a:pt x="2343" y="7942"/>
                  </a:lnTo>
                  <a:lnTo>
                    <a:pt x="386" y="7942"/>
                  </a:lnTo>
                  <a:lnTo>
                    <a:pt x="386" y="402"/>
                  </a:lnTo>
                  <a:close/>
                  <a:moveTo>
                    <a:pt x="402" y="1"/>
                  </a:moveTo>
                  <a:cubicBezTo>
                    <a:pt x="177" y="1"/>
                    <a:pt x="1" y="177"/>
                    <a:pt x="1" y="402"/>
                  </a:cubicBezTo>
                  <a:lnTo>
                    <a:pt x="1" y="7942"/>
                  </a:lnTo>
                  <a:cubicBezTo>
                    <a:pt x="1" y="8167"/>
                    <a:pt x="177" y="8343"/>
                    <a:pt x="402" y="8343"/>
                  </a:cubicBezTo>
                  <a:lnTo>
                    <a:pt x="2359" y="8343"/>
                  </a:lnTo>
                  <a:cubicBezTo>
                    <a:pt x="2584" y="8343"/>
                    <a:pt x="2760" y="8167"/>
                    <a:pt x="2760" y="7942"/>
                  </a:cubicBezTo>
                  <a:lnTo>
                    <a:pt x="2760" y="402"/>
                  </a:lnTo>
                  <a:cubicBezTo>
                    <a:pt x="2760" y="177"/>
                    <a:pt x="2584" y="1"/>
                    <a:pt x="2359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2"/>
            <p:cNvSpPr/>
            <p:nvPr/>
          </p:nvSpPr>
          <p:spPr>
            <a:xfrm>
              <a:off x="5469475" y="4434350"/>
              <a:ext cx="69025" cy="258325"/>
            </a:xfrm>
            <a:custGeom>
              <a:avLst/>
              <a:gdLst/>
              <a:ahLst/>
              <a:cxnLst/>
              <a:rect l="l" t="t" r="r" b="b"/>
              <a:pathLst>
                <a:path w="2761" h="10333" extrusionOk="0">
                  <a:moveTo>
                    <a:pt x="2359" y="401"/>
                  </a:moveTo>
                  <a:lnTo>
                    <a:pt x="2359" y="9931"/>
                  </a:lnTo>
                  <a:lnTo>
                    <a:pt x="402" y="9931"/>
                  </a:lnTo>
                  <a:lnTo>
                    <a:pt x="402" y="401"/>
                  </a:lnTo>
                  <a:close/>
                  <a:moveTo>
                    <a:pt x="402" y="0"/>
                  </a:moveTo>
                  <a:cubicBezTo>
                    <a:pt x="177" y="0"/>
                    <a:pt x="1" y="177"/>
                    <a:pt x="1" y="401"/>
                  </a:cubicBezTo>
                  <a:lnTo>
                    <a:pt x="1" y="9931"/>
                  </a:lnTo>
                  <a:cubicBezTo>
                    <a:pt x="1" y="10156"/>
                    <a:pt x="177" y="10332"/>
                    <a:pt x="402" y="10332"/>
                  </a:cubicBezTo>
                  <a:lnTo>
                    <a:pt x="2359" y="10332"/>
                  </a:lnTo>
                  <a:cubicBezTo>
                    <a:pt x="2584" y="10332"/>
                    <a:pt x="2760" y="10156"/>
                    <a:pt x="2760" y="9931"/>
                  </a:cubicBezTo>
                  <a:lnTo>
                    <a:pt x="2760" y="401"/>
                  </a:lnTo>
                  <a:cubicBezTo>
                    <a:pt x="2760" y="177"/>
                    <a:pt x="2584" y="0"/>
                    <a:pt x="2359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2"/>
            <p:cNvSpPr/>
            <p:nvPr/>
          </p:nvSpPr>
          <p:spPr>
            <a:xfrm>
              <a:off x="5568950" y="4384600"/>
              <a:ext cx="69425" cy="308075"/>
            </a:xfrm>
            <a:custGeom>
              <a:avLst/>
              <a:gdLst/>
              <a:ahLst/>
              <a:cxnLst/>
              <a:rect l="l" t="t" r="r" b="b"/>
              <a:pathLst>
                <a:path w="2777" h="12323" extrusionOk="0">
                  <a:moveTo>
                    <a:pt x="2375" y="402"/>
                  </a:moveTo>
                  <a:lnTo>
                    <a:pt x="2375" y="11921"/>
                  </a:lnTo>
                  <a:lnTo>
                    <a:pt x="402" y="11921"/>
                  </a:lnTo>
                  <a:lnTo>
                    <a:pt x="402" y="402"/>
                  </a:lnTo>
                  <a:close/>
                  <a:moveTo>
                    <a:pt x="402" y="1"/>
                  </a:moveTo>
                  <a:cubicBezTo>
                    <a:pt x="193" y="1"/>
                    <a:pt x="1" y="193"/>
                    <a:pt x="1" y="402"/>
                  </a:cubicBezTo>
                  <a:lnTo>
                    <a:pt x="1" y="11921"/>
                  </a:lnTo>
                  <a:cubicBezTo>
                    <a:pt x="1" y="12146"/>
                    <a:pt x="193" y="12322"/>
                    <a:pt x="402" y="12322"/>
                  </a:cubicBezTo>
                  <a:lnTo>
                    <a:pt x="2375" y="12322"/>
                  </a:lnTo>
                  <a:cubicBezTo>
                    <a:pt x="2584" y="12322"/>
                    <a:pt x="2776" y="12146"/>
                    <a:pt x="2776" y="11921"/>
                  </a:cubicBezTo>
                  <a:lnTo>
                    <a:pt x="2776" y="402"/>
                  </a:lnTo>
                  <a:cubicBezTo>
                    <a:pt x="2776" y="193"/>
                    <a:pt x="2600" y="1"/>
                    <a:pt x="2375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2"/>
            <p:cNvSpPr/>
            <p:nvPr/>
          </p:nvSpPr>
          <p:spPr>
            <a:xfrm>
              <a:off x="5269350" y="4218550"/>
              <a:ext cx="369025" cy="176100"/>
            </a:xfrm>
            <a:custGeom>
              <a:avLst/>
              <a:gdLst/>
              <a:ahLst/>
              <a:cxnLst/>
              <a:rect l="l" t="t" r="r" b="b"/>
              <a:pathLst>
                <a:path w="14761" h="7044" extrusionOk="0">
                  <a:moveTo>
                    <a:pt x="12209" y="1"/>
                  </a:moveTo>
                  <a:cubicBezTo>
                    <a:pt x="12097" y="1"/>
                    <a:pt x="12017" y="81"/>
                    <a:pt x="12017" y="209"/>
                  </a:cubicBezTo>
                  <a:cubicBezTo>
                    <a:pt x="12017" y="322"/>
                    <a:pt x="12097" y="402"/>
                    <a:pt x="12209" y="402"/>
                  </a:cubicBezTo>
                  <a:lnTo>
                    <a:pt x="14038" y="402"/>
                  </a:lnTo>
                  <a:cubicBezTo>
                    <a:pt x="6610" y="6563"/>
                    <a:pt x="497" y="6643"/>
                    <a:pt x="193" y="6643"/>
                  </a:cubicBezTo>
                  <a:cubicBezTo>
                    <a:pt x="96" y="6643"/>
                    <a:pt x="0" y="6723"/>
                    <a:pt x="0" y="6851"/>
                  </a:cubicBezTo>
                  <a:cubicBezTo>
                    <a:pt x="0" y="6964"/>
                    <a:pt x="80" y="7044"/>
                    <a:pt x="193" y="7044"/>
                  </a:cubicBezTo>
                  <a:lnTo>
                    <a:pt x="225" y="7044"/>
                  </a:lnTo>
                  <a:cubicBezTo>
                    <a:pt x="562" y="7044"/>
                    <a:pt x="6754" y="6948"/>
                    <a:pt x="14231" y="739"/>
                  </a:cubicBezTo>
                  <a:lnTo>
                    <a:pt x="14231" y="739"/>
                  </a:lnTo>
                  <a:lnTo>
                    <a:pt x="13797" y="2696"/>
                  </a:lnTo>
                  <a:cubicBezTo>
                    <a:pt x="13781" y="2792"/>
                    <a:pt x="13830" y="2921"/>
                    <a:pt x="13958" y="2937"/>
                  </a:cubicBezTo>
                  <a:lnTo>
                    <a:pt x="13990" y="2937"/>
                  </a:lnTo>
                  <a:cubicBezTo>
                    <a:pt x="14102" y="2937"/>
                    <a:pt x="14183" y="2873"/>
                    <a:pt x="14199" y="2776"/>
                  </a:cubicBezTo>
                  <a:lnTo>
                    <a:pt x="14760" y="226"/>
                  </a:lnTo>
                  <a:lnTo>
                    <a:pt x="14760" y="209"/>
                  </a:lnTo>
                  <a:lnTo>
                    <a:pt x="14760" y="145"/>
                  </a:lnTo>
                  <a:lnTo>
                    <a:pt x="14760" y="129"/>
                  </a:lnTo>
                  <a:lnTo>
                    <a:pt x="14760" y="113"/>
                  </a:lnTo>
                  <a:cubicBezTo>
                    <a:pt x="14760" y="113"/>
                    <a:pt x="14760" y="81"/>
                    <a:pt x="14744" y="81"/>
                  </a:cubicBezTo>
                  <a:cubicBezTo>
                    <a:pt x="14744" y="81"/>
                    <a:pt x="14744" y="65"/>
                    <a:pt x="14712" y="65"/>
                  </a:cubicBezTo>
                  <a:cubicBezTo>
                    <a:pt x="14696" y="49"/>
                    <a:pt x="14696" y="33"/>
                    <a:pt x="14680" y="33"/>
                  </a:cubicBezTo>
                  <a:cubicBezTo>
                    <a:pt x="14664" y="1"/>
                    <a:pt x="14632" y="1"/>
                    <a:pt x="14616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2"/>
            <p:cNvSpPr/>
            <p:nvPr/>
          </p:nvSpPr>
          <p:spPr>
            <a:xfrm>
              <a:off x="5469875" y="4801850"/>
              <a:ext cx="101100" cy="46850"/>
            </a:xfrm>
            <a:custGeom>
              <a:avLst/>
              <a:gdLst/>
              <a:ahLst/>
              <a:cxnLst/>
              <a:rect l="l" t="t" r="r" b="b"/>
              <a:pathLst>
                <a:path w="4044" h="1874" extrusionOk="0">
                  <a:moveTo>
                    <a:pt x="1945" y="0"/>
                  </a:moveTo>
                  <a:cubicBezTo>
                    <a:pt x="1900" y="0"/>
                    <a:pt x="1859" y="21"/>
                    <a:pt x="1830" y="60"/>
                  </a:cubicBezTo>
                  <a:lnTo>
                    <a:pt x="1" y="1841"/>
                  </a:lnTo>
                  <a:lnTo>
                    <a:pt x="578" y="1841"/>
                  </a:lnTo>
                  <a:lnTo>
                    <a:pt x="1782" y="686"/>
                  </a:lnTo>
                  <a:lnTo>
                    <a:pt x="1782" y="1793"/>
                  </a:lnTo>
                  <a:cubicBezTo>
                    <a:pt x="1782" y="1809"/>
                    <a:pt x="1782" y="1841"/>
                    <a:pt x="1798" y="1873"/>
                  </a:cubicBezTo>
                  <a:lnTo>
                    <a:pt x="4044" y="1873"/>
                  </a:lnTo>
                  <a:cubicBezTo>
                    <a:pt x="3450" y="1713"/>
                    <a:pt x="2841" y="1600"/>
                    <a:pt x="2199" y="1584"/>
                  </a:cubicBezTo>
                  <a:lnTo>
                    <a:pt x="2199" y="205"/>
                  </a:lnTo>
                  <a:lnTo>
                    <a:pt x="2167" y="205"/>
                  </a:lnTo>
                  <a:cubicBezTo>
                    <a:pt x="2167" y="124"/>
                    <a:pt x="2119" y="44"/>
                    <a:pt x="2038" y="28"/>
                  </a:cubicBezTo>
                  <a:cubicBezTo>
                    <a:pt x="2007" y="9"/>
                    <a:pt x="1975" y="0"/>
                    <a:pt x="1945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2"/>
            <p:cNvSpPr/>
            <p:nvPr/>
          </p:nvSpPr>
          <p:spPr>
            <a:xfrm>
              <a:off x="4820925" y="4663375"/>
              <a:ext cx="130375" cy="130375"/>
            </a:xfrm>
            <a:custGeom>
              <a:avLst/>
              <a:gdLst/>
              <a:ahLst/>
              <a:cxnLst/>
              <a:rect l="l" t="t" r="r" b="b"/>
              <a:pathLst>
                <a:path w="5215" h="5215" extrusionOk="0">
                  <a:moveTo>
                    <a:pt x="2600" y="1235"/>
                  </a:moveTo>
                  <a:cubicBezTo>
                    <a:pt x="2856" y="1877"/>
                    <a:pt x="3370" y="2375"/>
                    <a:pt x="3995" y="2631"/>
                  </a:cubicBezTo>
                  <a:cubicBezTo>
                    <a:pt x="3370" y="2872"/>
                    <a:pt x="2872" y="3401"/>
                    <a:pt x="2600" y="4043"/>
                  </a:cubicBezTo>
                  <a:cubicBezTo>
                    <a:pt x="2327" y="3401"/>
                    <a:pt x="1813" y="2888"/>
                    <a:pt x="1188" y="2631"/>
                  </a:cubicBezTo>
                  <a:cubicBezTo>
                    <a:pt x="1829" y="2375"/>
                    <a:pt x="2327" y="1845"/>
                    <a:pt x="2600" y="1235"/>
                  </a:cubicBezTo>
                  <a:close/>
                  <a:moveTo>
                    <a:pt x="2616" y="0"/>
                  </a:moveTo>
                  <a:cubicBezTo>
                    <a:pt x="2487" y="0"/>
                    <a:pt x="2407" y="80"/>
                    <a:pt x="2407" y="209"/>
                  </a:cubicBezTo>
                  <a:cubicBezTo>
                    <a:pt x="2407" y="1428"/>
                    <a:pt x="1412" y="2407"/>
                    <a:pt x="209" y="2407"/>
                  </a:cubicBezTo>
                  <a:cubicBezTo>
                    <a:pt x="81" y="2407"/>
                    <a:pt x="1" y="2487"/>
                    <a:pt x="1" y="2615"/>
                  </a:cubicBezTo>
                  <a:cubicBezTo>
                    <a:pt x="1" y="2727"/>
                    <a:pt x="81" y="2808"/>
                    <a:pt x="209" y="2808"/>
                  </a:cubicBezTo>
                  <a:cubicBezTo>
                    <a:pt x="1428" y="2808"/>
                    <a:pt x="2407" y="3818"/>
                    <a:pt x="2407" y="5022"/>
                  </a:cubicBezTo>
                  <a:cubicBezTo>
                    <a:pt x="2407" y="5134"/>
                    <a:pt x="2487" y="5214"/>
                    <a:pt x="2616" y="5214"/>
                  </a:cubicBezTo>
                  <a:cubicBezTo>
                    <a:pt x="2728" y="5214"/>
                    <a:pt x="2808" y="5134"/>
                    <a:pt x="2808" y="5022"/>
                  </a:cubicBezTo>
                  <a:cubicBezTo>
                    <a:pt x="2808" y="3802"/>
                    <a:pt x="3819" y="2808"/>
                    <a:pt x="5022" y="2808"/>
                  </a:cubicBezTo>
                  <a:cubicBezTo>
                    <a:pt x="5134" y="2808"/>
                    <a:pt x="5215" y="2727"/>
                    <a:pt x="5215" y="2615"/>
                  </a:cubicBezTo>
                  <a:cubicBezTo>
                    <a:pt x="5215" y="2487"/>
                    <a:pt x="5118" y="2407"/>
                    <a:pt x="5022" y="2407"/>
                  </a:cubicBezTo>
                  <a:cubicBezTo>
                    <a:pt x="3803" y="2407"/>
                    <a:pt x="2808" y="1412"/>
                    <a:pt x="2808" y="209"/>
                  </a:cubicBezTo>
                  <a:cubicBezTo>
                    <a:pt x="2808" y="80"/>
                    <a:pt x="2728" y="0"/>
                    <a:pt x="2616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2"/>
            <p:cNvSpPr/>
            <p:nvPr/>
          </p:nvSpPr>
          <p:spPr>
            <a:xfrm>
              <a:off x="3466850" y="4572325"/>
              <a:ext cx="130375" cy="130375"/>
            </a:xfrm>
            <a:custGeom>
              <a:avLst/>
              <a:gdLst/>
              <a:ahLst/>
              <a:cxnLst/>
              <a:rect l="l" t="t" r="r" b="b"/>
              <a:pathLst>
                <a:path w="5215" h="5215" extrusionOk="0">
                  <a:moveTo>
                    <a:pt x="2584" y="1220"/>
                  </a:moveTo>
                  <a:cubicBezTo>
                    <a:pt x="2857" y="1861"/>
                    <a:pt x="3370" y="2359"/>
                    <a:pt x="3996" y="2631"/>
                  </a:cubicBezTo>
                  <a:cubicBezTo>
                    <a:pt x="3370" y="2888"/>
                    <a:pt x="2857" y="3385"/>
                    <a:pt x="2584" y="4027"/>
                  </a:cubicBezTo>
                  <a:cubicBezTo>
                    <a:pt x="2327" y="3385"/>
                    <a:pt x="1814" y="2888"/>
                    <a:pt x="1188" y="2631"/>
                  </a:cubicBezTo>
                  <a:cubicBezTo>
                    <a:pt x="1830" y="2359"/>
                    <a:pt x="2327" y="1845"/>
                    <a:pt x="2584" y="1220"/>
                  </a:cubicBezTo>
                  <a:close/>
                  <a:moveTo>
                    <a:pt x="2616" y="0"/>
                  </a:moveTo>
                  <a:cubicBezTo>
                    <a:pt x="2488" y="0"/>
                    <a:pt x="2407" y="80"/>
                    <a:pt x="2407" y="193"/>
                  </a:cubicBezTo>
                  <a:cubicBezTo>
                    <a:pt x="2407" y="1428"/>
                    <a:pt x="1413" y="2407"/>
                    <a:pt x="209" y="2407"/>
                  </a:cubicBezTo>
                  <a:cubicBezTo>
                    <a:pt x="81" y="2407"/>
                    <a:pt x="1" y="2487"/>
                    <a:pt x="1" y="2599"/>
                  </a:cubicBezTo>
                  <a:cubicBezTo>
                    <a:pt x="1" y="2728"/>
                    <a:pt x="81" y="2808"/>
                    <a:pt x="209" y="2808"/>
                  </a:cubicBezTo>
                  <a:cubicBezTo>
                    <a:pt x="1429" y="2808"/>
                    <a:pt x="2407" y="3803"/>
                    <a:pt x="2407" y="5006"/>
                  </a:cubicBezTo>
                  <a:cubicBezTo>
                    <a:pt x="2407" y="5134"/>
                    <a:pt x="2488" y="5214"/>
                    <a:pt x="2616" y="5214"/>
                  </a:cubicBezTo>
                  <a:cubicBezTo>
                    <a:pt x="2728" y="5214"/>
                    <a:pt x="2808" y="5134"/>
                    <a:pt x="2808" y="5006"/>
                  </a:cubicBezTo>
                  <a:cubicBezTo>
                    <a:pt x="2808" y="3787"/>
                    <a:pt x="3819" y="2808"/>
                    <a:pt x="5022" y="2808"/>
                  </a:cubicBezTo>
                  <a:cubicBezTo>
                    <a:pt x="5135" y="2808"/>
                    <a:pt x="5215" y="2728"/>
                    <a:pt x="5215" y="2599"/>
                  </a:cubicBezTo>
                  <a:cubicBezTo>
                    <a:pt x="5215" y="2487"/>
                    <a:pt x="5119" y="2407"/>
                    <a:pt x="5022" y="2407"/>
                  </a:cubicBezTo>
                  <a:cubicBezTo>
                    <a:pt x="3787" y="2407"/>
                    <a:pt x="2808" y="1396"/>
                    <a:pt x="2808" y="193"/>
                  </a:cubicBezTo>
                  <a:cubicBezTo>
                    <a:pt x="2808" y="80"/>
                    <a:pt x="2728" y="0"/>
                    <a:pt x="2616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2"/>
            <p:cNvSpPr/>
            <p:nvPr/>
          </p:nvSpPr>
          <p:spPr>
            <a:xfrm>
              <a:off x="2853600" y="4647325"/>
              <a:ext cx="318875" cy="200575"/>
            </a:xfrm>
            <a:custGeom>
              <a:avLst/>
              <a:gdLst/>
              <a:ahLst/>
              <a:cxnLst/>
              <a:rect l="l" t="t" r="r" b="b"/>
              <a:pathLst>
                <a:path w="12755" h="8023" extrusionOk="0">
                  <a:moveTo>
                    <a:pt x="6386" y="0"/>
                  </a:moveTo>
                  <a:cubicBezTo>
                    <a:pt x="6257" y="0"/>
                    <a:pt x="6177" y="81"/>
                    <a:pt x="6177" y="209"/>
                  </a:cubicBezTo>
                  <a:cubicBezTo>
                    <a:pt x="6177" y="3498"/>
                    <a:pt x="3498" y="6177"/>
                    <a:pt x="209" y="6177"/>
                  </a:cubicBezTo>
                  <a:cubicBezTo>
                    <a:pt x="81" y="6177"/>
                    <a:pt x="0" y="6257"/>
                    <a:pt x="0" y="6386"/>
                  </a:cubicBezTo>
                  <a:cubicBezTo>
                    <a:pt x="0" y="6498"/>
                    <a:pt x="81" y="6578"/>
                    <a:pt x="209" y="6578"/>
                  </a:cubicBezTo>
                  <a:cubicBezTo>
                    <a:pt x="1685" y="6578"/>
                    <a:pt x="3049" y="7124"/>
                    <a:pt x="4091" y="8022"/>
                  </a:cubicBezTo>
                  <a:lnTo>
                    <a:pt x="4701" y="8022"/>
                  </a:lnTo>
                  <a:cubicBezTo>
                    <a:pt x="3915" y="7252"/>
                    <a:pt x="2920" y="6658"/>
                    <a:pt x="1813" y="6386"/>
                  </a:cubicBezTo>
                  <a:cubicBezTo>
                    <a:pt x="4059" y="5808"/>
                    <a:pt x="5824" y="4043"/>
                    <a:pt x="6386" y="1813"/>
                  </a:cubicBezTo>
                  <a:cubicBezTo>
                    <a:pt x="6963" y="4059"/>
                    <a:pt x="8728" y="5824"/>
                    <a:pt x="10958" y="6386"/>
                  </a:cubicBezTo>
                  <a:cubicBezTo>
                    <a:pt x="9851" y="6658"/>
                    <a:pt x="8840" y="7252"/>
                    <a:pt x="8070" y="8022"/>
                  </a:cubicBezTo>
                  <a:lnTo>
                    <a:pt x="8664" y="8022"/>
                  </a:lnTo>
                  <a:cubicBezTo>
                    <a:pt x="9707" y="7124"/>
                    <a:pt x="11070" y="6578"/>
                    <a:pt x="12562" y="6578"/>
                  </a:cubicBezTo>
                  <a:cubicBezTo>
                    <a:pt x="12675" y="6578"/>
                    <a:pt x="12755" y="6482"/>
                    <a:pt x="12755" y="6386"/>
                  </a:cubicBezTo>
                  <a:cubicBezTo>
                    <a:pt x="12755" y="6257"/>
                    <a:pt x="12675" y="6177"/>
                    <a:pt x="12562" y="6177"/>
                  </a:cubicBezTo>
                  <a:cubicBezTo>
                    <a:pt x="9274" y="6177"/>
                    <a:pt x="6578" y="3498"/>
                    <a:pt x="6578" y="209"/>
                  </a:cubicBezTo>
                  <a:cubicBezTo>
                    <a:pt x="6578" y="81"/>
                    <a:pt x="6498" y="0"/>
                    <a:pt x="6386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2"/>
            <p:cNvSpPr/>
            <p:nvPr/>
          </p:nvSpPr>
          <p:spPr>
            <a:xfrm>
              <a:off x="3093850" y="4399850"/>
              <a:ext cx="58175" cy="58175"/>
            </a:xfrm>
            <a:custGeom>
              <a:avLst/>
              <a:gdLst/>
              <a:ahLst/>
              <a:cxnLst/>
              <a:rect l="l" t="t" r="r" b="b"/>
              <a:pathLst>
                <a:path w="2327" h="2327" extrusionOk="0">
                  <a:moveTo>
                    <a:pt x="1172" y="402"/>
                  </a:moveTo>
                  <a:cubicBezTo>
                    <a:pt x="1589" y="402"/>
                    <a:pt x="1926" y="739"/>
                    <a:pt x="1926" y="1156"/>
                  </a:cubicBezTo>
                  <a:cubicBezTo>
                    <a:pt x="1926" y="1589"/>
                    <a:pt x="1589" y="1926"/>
                    <a:pt x="1172" y="1926"/>
                  </a:cubicBezTo>
                  <a:cubicBezTo>
                    <a:pt x="738" y="1926"/>
                    <a:pt x="401" y="1589"/>
                    <a:pt x="401" y="1156"/>
                  </a:cubicBezTo>
                  <a:cubicBezTo>
                    <a:pt x="401" y="739"/>
                    <a:pt x="738" y="402"/>
                    <a:pt x="1172" y="402"/>
                  </a:cubicBezTo>
                  <a:close/>
                  <a:moveTo>
                    <a:pt x="1172" y="1"/>
                  </a:moveTo>
                  <a:cubicBezTo>
                    <a:pt x="514" y="1"/>
                    <a:pt x="0" y="514"/>
                    <a:pt x="0" y="1156"/>
                  </a:cubicBezTo>
                  <a:cubicBezTo>
                    <a:pt x="0" y="1797"/>
                    <a:pt x="530" y="2327"/>
                    <a:pt x="1172" y="2327"/>
                  </a:cubicBezTo>
                  <a:cubicBezTo>
                    <a:pt x="1797" y="2327"/>
                    <a:pt x="2327" y="1797"/>
                    <a:pt x="2327" y="1156"/>
                  </a:cubicBezTo>
                  <a:cubicBezTo>
                    <a:pt x="2327" y="514"/>
                    <a:pt x="1813" y="1"/>
                    <a:pt x="1172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2"/>
            <p:cNvSpPr/>
            <p:nvPr/>
          </p:nvSpPr>
          <p:spPr>
            <a:xfrm>
              <a:off x="5064775" y="4439550"/>
              <a:ext cx="58200" cy="58200"/>
            </a:xfrm>
            <a:custGeom>
              <a:avLst/>
              <a:gdLst/>
              <a:ahLst/>
              <a:cxnLst/>
              <a:rect l="l" t="t" r="r" b="b"/>
              <a:pathLst>
                <a:path w="2328" h="2328" extrusionOk="0">
                  <a:moveTo>
                    <a:pt x="1156" y="402"/>
                  </a:moveTo>
                  <a:cubicBezTo>
                    <a:pt x="1589" y="402"/>
                    <a:pt x="1926" y="739"/>
                    <a:pt x="1926" y="1156"/>
                  </a:cubicBezTo>
                  <a:cubicBezTo>
                    <a:pt x="1926" y="1573"/>
                    <a:pt x="1589" y="1926"/>
                    <a:pt x="1156" y="1926"/>
                  </a:cubicBezTo>
                  <a:cubicBezTo>
                    <a:pt x="739" y="1926"/>
                    <a:pt x="402" y="1573"/>
                    <a:pt x="402" y="1156"/>
                  </a:cubicBezTo>
                  <a:cubicBezTo>
                    <a:pt x="402" y="739"/>
                    <a:pt x="739" y="402"/>
                    <a:pt x="1156" y="402"/>
                  </a:cubicBezTo>
                  <a:close/>
                  <a:moveTo>
                    <a:pt x="1156" y="1"/>
                  </a:moveTo>
                  <a:cubicBezTo>
                    <a:pt x="514" y="1"/>
                    <a:pt x="1" y="514"/>
                    <a:pt x="1" y="1156"/>
                  </a:cubicBezTo>
                  <a:cubicBezTo>
                    <a:pt x="1" y="1798"/>
                    <a:pt x="514" y="2327"/>
                    <a:pt x="1156" y="2327"/>
                  </a:cubicBezTo>
                  <a:cubicBezTo>
                    <a:pt x="1798" y="2327"/>
                    <a:pt x="2327" y="1798"/>
                    <a:pt x="2327" y="1156"/>
                  </a:cubicBezTo>
                  <a:cubicBezTo>
                    <a:pt x="2327" y="514"/>
                    <a:pt x="1798" y="1"/>
                    <a:pt x="1156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2"/>
            <p:cNvSpPr/>
            <p:nvPr/>
          </p:nvSpPr>
          <p:spPr>
            <a:xfrm>
              <a:off x="3951375" y="4692650"/>
              <a:ext cx="46550" cy="83050"/>
            </a:xfrm>
            <a:custGeom>
              <a:avLst/>
              <a:gdLst/>
              <a:ahLst/>
              <a:cxnLst/>
              <a:rect l="l" t="t" r="r" b="b"/>
              <a:pathLst>
                <a:path w="1862" h="3322" extrusionOk="0">
                  <a:moveTo>
                    <a:pt x="899" y="658"/>
                  </a:moveTo>
                  <a:lnTo>
                    <a:pt x="899" y="1444"/>
                  </a:lnTo>
                  <a:lnTo>
                    <a:pt x="883" y="1444"/>
                  </a:lnTo>
                  <a:cubicBezTo>
                    <a:pt x="738" y="1396"/>
                    <a:pt x="642" y="1348"/>
                    <a:pt x="578" y="1284"/>
                  </a:cubicBezTo>
                  <a:cubicBezTo>
                    <a:pt x="498" y="1220"/>
                    <a:pt x="482" y="1139"/>
                    <a:pt x="482" y="1027"/>
                  </a:cubicBezTo>
                  <a:cubicBezTo>
                    <a:pt x="482" y="899"/>
                    <a:pt x="514" y="818"/>
                    <a:pt x="594" y="754"/>
                  </a:cubicBezTo>
                  <a:cubicBezTo>
                    <a:pt x="674" y="706"/>
                    <a:pt x="770" y="658"/>
                    <a:pt x="899" y="658"/>
                  </a:cubicBezTo>
                  <a:close/>
                  <a:moveTo>
                    <a:pt x="1011" y="1861"/>
                  </a:moveTo>
                  <a:cubicBezTo>
                    <a:pt x="1155" y="1909"/>
                    <a:pt x="1252" y="1958"/>
                    <a:pt x="1332" y="2022"/>
                  </a:cubicBezTo>
                  <a:cubicBezTo>
                    <a:pt x="1412" y="2086"/>
                    <a:pt x="1460" y="2182"/>
                    <a:pt x="1460" y="2278"/>
                  </a:cubicBezTo>
                  <a:cubicBezTo>
                    <a:pt x="1444" y="2407"/>
                    <a:pt x="1412" y="2503"/>
                    <a:pt x="1332" y="2567"/>
                  </a:cubicBezTo>
                  <a:cubicBezTo>
                    <a:pt x="1252" y="2647"/>
                    <a:pt x="1155" y="2663"/>
                    <a:pt x="1011" y="2663"/>
                  </a:cubicBezTo>
                  <a:lnTo>
                    <a:pt x="1011" y="1861"/>
                  </a:lnTo>
                  <a:close/>
                  <a:moveTo>
                    <a:pt x="883" y="0"/>
                  </a:moveTo>
                  <a:lnTo>
                    <a:pt x="883" y="321"/>
                  </a:lnTo>
                  <a:cubicBezTo>
                    <a:pt x="690" y="321"/>
                    <a:pt x="562" y="337"/>
                    <a:pt x="417" y="401"/>
                  </a:cubicBezTo>
                  <a:cubicBezTo>
                    <a:pt x="273" y="466"/>
                    <a:pt x="177" y="546"/>
                    <a:pt x="113" y="658"/>
                  </a:cubicBezTo>
                  <a:cubicBezTo>
                    <a:pt x="32" y="754"/>
                    <a:pt x="0" y="899"/>
                    <a:pt x="0" y="1027"/>
                  </a:cubicBezTo>
                  <a:cubicBezTo>
                    <a:pt x="0" y="1204"/>
                    <a:pt x="32" y="1316"/>
                    <a:pt x="113" y="1444"/>
                  </a:cubicBezTo>
                  <a:cubicBezTo>
                    <a:pt x="193" y="1540"/>
                    <a:pt x="289" y="1621"/>
                    <a:pt x="401" y="1669"/>
                  </a:cubicBezTo>
                  <a:cubicBezTo>
                    <a:pt x="498" y="1701"/>
                    <a:pt x="658" y="1765"/>
                    <a:pt x="851" y="1829"/>
                  </a:cubicBezTo>
                  <a:lnTo>
                    <a:pt x="851" y="2663"/>
                  </a:lnTo>
                  <a:cubicBezTo>
                    <a:pt x="738" y="2647"/>
                    <a:pt x="642" y="2599"/>
                    <a:pt x="578" y="2519"/>
                  </a:cubicBezTo>
                  <a:cubicBezTo>
                    <a:pt x="514" y="2439"/>
                    <a:pt x="450" y="2359"/>
                    <a:pt x="450" y="2262"/>
                  </a:cubicBezTo>
                  <a:lnTo>
                    <a:pt x="0" y="2262"/>
                  </a:lnTo>
                  <a:cubicBezTo>
                    <a:pt x="16" y="2471"/>
                    <a:pt x="97" y="2647"/>
                    <a:pt x="257" y="2792"/>
                  </a:cubicBezTo>
                  <a:cubicBezTo>
                    <a:pt x="417" y="2920"/>
                    <a:pt x="610" y="3000"/>
                    <a:pt x="851" y="3032"/>
                  </a:cubicBezTo>
                  <a:lnTo>
                    <a:pt x="851" y="3321"/>
                  </a:lnTo>
                  <a:lnTo>
                    <a:pt x="979" y="3321"/>
                  </a:lnTo>
                  <a:lnTo>
                    <a:pt x="979" y="3032"/>
                  </a:lnTo>
                  <a:cubicBezTo>
                    <a:pt x="1171" y="3032"/>
                    <a:pt x="1332" y="2984"/>
                    <a:pt x="1460" y="2920"/>
                  </a:cubicBezTo>
                  <a:cubicBezTo>
                    <a:pt x="1605" y="2872"/>
                    <a:pt x="1701" y="2760"/>
                    <a:pt x="1765" y="2663"/>
                  </a:cubicBezTo>
                  <a:cubicBezTo>
                    <a:pt x="1813" y="2551"/>
                    <a:pt x="1861" y="2423"/>
                    <a:pt x="1861" y="2311"/>
                  </a:cubicBezTo>
                  <a:cubicBezTo>
                    <a:pt x="1861" y="2150"/>
                    <a:pt x="1813" y="2006"/>
                    <a:pt x="1733" y="1909"/>
                  </a:cubicBezTo>
                  <a:cubicBezTo>
                    <a:pt x="1653" y="1797"/>
                    <a:pt x="1621" y="1701"/>
                    <a:pt x="1524" y="1669"/>
                  </a:cubicBezTo>
                  <a:cubicBezTo>
                    <a:pt x="1412" y="1621"/>
                    <a:pt x="1252" y="1556"/>
                    <a:pt x="1091" y="1508"/>
                  </a:cubicBezTo>
                  <a:lnTo>
                    <a:pt x="1011" y="1476"/>
                  </a:lnTo>
                  <a:lnTo>
                    <a:pt x="1011" y="658"/>
                  </a:lnTo>
                  <a:cubicBezTo>
                    <a:pt x="1123" y="674"/>
                    <a:pt x="1220" y="722"/>
                    <a:pt x="1284" y="786"/>
                  </a:cubicBezTo>
                  <a:cubicBezTo>
                    <a:pt x="1332" y="835"/>
                    <a:pt x="1380" y="915"/>
                    <a:pt x="1396" y="1027"/>
                  </a:cubicBezTo>
                  <a:lnTo>
                    <a:pt x="1861" y="1027"/>
                  </a:lnTo>
                  <a:cubicBezTo>
                    <a:pt x="1845" y="818"/>
                    <a:pt x="1765" y="658"/>
                    <a:pt x="1605" y="546"/>
                  </a:cubicBezTo>
                  <a:cubicBezTo>
                    <a:pt x="1460" y="417"/>
                    <a:pt x="1252" y="337"/>
                    <a:pt x="1011" y="321"/>
                  </a:cubicBezTo>
                  <a:lnTo>
                    <a:pt x="1011" y="0"/>
                  </a:ln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2"/>
            <p:cNvSpPr/>
            <p:nvPr/>
          </p:nvSpPr>
          <p:spPr>
            <a:xfrm>
              <a:off x="3904050" y="4663375"/>
              <a:ext cx="143600" cy="143600"/>
            </a:xfrm>
            <a:custGeom>
              <a:avLst/>
              <a:gdLst/>
              <a:ahLst/>
              <a:cxnLst/>
              <a:rect l="l" t="t" r="r" b="b"/>
              <a:pathLst>
                <a:path w="5744" h="5744" extrusionOk="0">
                  <a:moveTo>
                    <a:pt x="2872" y="401"/>
                  </a:moveTo>
                  <a:cubicBezTo>
                    <a:pt x="4236" y="401"/>
                    <a:pt x="5343" y="1508"/>
                    <a:pt x="5343" y="2872"/>
                  </a:cubicBezTo>
                  <a:cubicBezTo>
                    <a:pt x="5343" y="4236"/>
                    <a:pt x="4236" y="5343"/>
                    <a:pt x="2872" y="5343"/>
                  </a:cubicBezTo>
                  <a:cubicBezTo>
                    <a:pt x="1508" y="5343"/>
                    <a:pt x="401" y="4236"/>
                    <a:pt x="401" y="2872"/>
                  </a:cubicBezTo>
                  <a:cubicBezTo>
                    <a:pt x="401" y="1508"/>
                    <a:pt x="1508" y="401"/>
                    <a:pt x="2872" y="401"/>
                  </a:cubicBezTo>
                  <a:close/>
                  <a:moveTo>
                    <a:pt x="2872" y="0"/>
                  </a:moveTo>
                  <a:cubicBezTo>
                    <a:pt x="1284" y="0"/>
                    <a:pt x="0" y="1284"/>
                    <a:pt x="0" y="2872"/>
                  </a:cubicBezTo>
                  <a:cubicBezTo>
                    <a:pt x="0" y="4460"/>
                    <a:pt x="1284" y="5744"/>
                    <a:pt x="2872" y="5744"/>
                  </a:cubicBezTo>
                  <a:cubicBezTo>
                    <a:pt x="4460" y="5744"/>
                    <a:pt x="5744" y="4460"/>
                    <a:pt x="5744" y="2872"/>
                  </a:cubicBezTo>
                  <a:cubicBezTo>
                    <a:pt x="5744" y="1284"/>
                    <a:pt x="4460" y="0"/>
                    <a:pt x="2872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2"/>
            <p:cNvSpPr/>
            <p:nvPr/>
          </p:nvSpPr>
          <p:spPr>
            <a:xfrm>
              <a:off x="3873550" y="4632475"/>
              <a:ext cx="204600" cy="204575"/>
            </a:xfrm>
            <a:custGeom>
              <a:avLst/>
              <a:gdLst/>
              <a:ahLst/>
              <a:cxnLst/>
              <a:rect l="l" t="t" r="r" b="b"/>
              <a:pathLst>
                <a:path w="8184" h="8183" extrusionOk="0">
                  <a:moveTo>
                    <a:pt x="4092" y="418"/>
                  </a:moveTo>
                  <a:cubicBezTo>
                    <a:pt x="6113" y="418"/>
                    <a:pt x="7782" y="2086"/>
                    <a:pt x="7782" y="4108"/>
                  </a:cubicBezTo>
                  <a:cubicBezTo>
                    <a:pt x="7782" y="6129"/>
                    <a:pt x="6113" y="7798"/>
                    <a:pt x="4092" y="7798"/>
                  </a:cubicBezTo>
                  <a:cubicBezTo>
                    <a:pt x="2038" y="7798"/>
                    <a:pt x="402" y="6129"/>
                    <a:pt x="402" y="4108"/>
                  </a:cubicBezTo>
                  <a:cubicBezTo>
                    <a:pt x="402" y="2070"/>
                    <a:pt x="2071" y="418"/>
                    <a:pt x="4092" y="418"/>
                  </a:cubicBezTo>
                  <a:close/>
                  <a:moveTo>
                    <a:pt x="4092" y="1"/>
                  </a:moveTo>
                  <a:cubicBezTo>
                    <a:pt x="1830" y="1"/>
                    <a:pt x="1" y="1846"/>
                    <a:pt x="1" y="4092"/>
                  </a:cubicBezTo>
                  <a:cubicBezTo>
                    <a:pt x="1" y="6338"/>
                    <a:pt x="1846" y="8183"/>
                    <a:pt x="4092" y="8183"/>
                  </a:cubicBezTo>
                  <a:cubicBezTo>
                    <a:pt x="6338" y="8183"/>
                    <a:pt x="8183" y="6338"/>
                    <a:pt x="8183" y="4092"/>
                  </a:cubicBezTo>
                  <a:cubicBezTo>
                    <a:pt x="8183" y="1846"/>
                    <a:pt x="6338" y="1"/>
                    <a:pt x="4092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2"/>
            <p:cNvSpPr/>
            <p:nvPr/>
          </p:nvSpPr>
          <p:spPr>
            <a:xfrm>
              <a:off x="3719150" y="4577125"/>
              <a:ext cx="513400" cy="270775"/>
            </a:xfrm>
            <a:custGeom>
              <a:avLst/>
              <a:gdLst/>
              <a:ahLst/>
              <a:cxnLst/>
              <a:rect l="l" t="t" r="r" b="b"/>
              <a:pathLst>
                <a:path w="20536" h="10831" extrusionOk="0">
                  <a:moveTo>
                    <a:pt x="3450" y="1"/>
                  </a:moveTo>
                  <a:cubicBezTo>
                    <a:pt x="1540" y="1"/>
                    <a:pt x="0" y="1557"/>
                    <a:pt x="0" y="3450"/>
                  </a:cubicBezTo>
                  <a:lnTo>
                    <a:pt x="0" y="10830"/>
                  </a:lnTo>
                  <a:lnTo>
                    <a:pt x="401" y="10830"/>
                  </a:lnTo>
                  <a:lnTo>
                    <a:pt x="401" y="3450"/>
                  </a:lnTo>
                  <a:cubicBezTo>
                    <a:pt x="401" y="1766"/>
                    <a:pt x="1765" y="402"/>
                    <a:pt x="3450" y="402"/>
                  </a:cubicBezTo>
                  <a:lnTo>
                    <a:pt x="17086" y="402"/>
                  </a:lnTo>
                  <a:cubicBezTo>
                    <a:pt x="18771" y="402"/>
                    <a:pt x="20135" y="1766"/>
                    <a:pt x="20135" y="3450"/>
                  </a:cubicBezTo>
                  <a:lnTo>
                    <a:pt x="20135" y="10830"/>
                  </a:lnTo>
                  <a:lnTo>
                    <a:pt x="20536" y="10830"/>
                  </a:lnTo>
                  <a:lnTo>
                    <a:pt x="20536" y="3450"/>
                  </a:lnTo>
                  <a:cubicBezTo>
                    <a:pt x="20536" y="1557"/>
                    <a:pt x="18964" y="1"/>
                    <a:pt x="17086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2"/>
            <p:cNvSpPr/>
            <p:nvPr/>
          </p:nvSpPr>
          <p:spPr>
            <a:xfrm>
              <a:off x="3366175" y="4153575"/>
              <a:ext cx="321700" cy="321300"/>
            </a:xfrm>
            <a:custGeom>
              <a:avLst/>
              <a:gdLst/>
              <a:ahLst/>
              <a:cxnLst/>
              <a:rect l="l" t="t" r="r" b="b"/>
              <a:pathLst>
                <a:path w="12868" h="12852" extrusionOk="0">
                  <a:moveTo>
                    <a:pt x="6434" y="418"/>
                  </a:moveTo>
                  <a:cubicBezTo>
                    <a:pt x="9771" y="418"/>
                    <a:pt x="12467" y="3129"/>
                    <a:pt x="12467" y="6466"/>
                  </a:cubicBezTo>
                  <a:cubicBezTo>
                    <a:pt x="12467" y="9787"/>
                    <a:pt x="9771" y="12451"/>
                    <a:pt x="6434" y="12451"/>
                  </a:cubicBezTo>
                  <a:cubicBezTo>
                    <a:pt x="5392" y="12451"/>
                    <a:pt x="4349" y="12178"/>
                    <a:pt x="3434" y="11648"/>
                  </a:cubicBezTo>
                  <a:cubicBezTo>
                    <a:pt x="3386" y="11632"/>
                    <a:pt x="3370" y="11632"/>
                    <a:pt x="3322" y="11632"/>
                  </a:cubicBezTo>
                  <a:cubicBezTo>
                    <a:pt x="3306" y="11632"/>
                    <a:pt x="3290" y="11632"/>
                    <a:pt x="3274" y="11648"/>
                  </a:cubicBezTo>
                  <a:lnTo>
                    <a:pt x="1156" y="12370"/>
                  </a:lnTo>
                  <a:lnTo>
                    <a:pt x="1605" y="10156"/>
                  </a:lnTo>
                  <a:cubicBezTo>
                    <a:pt x="1621" y="10092"/>
                    <a:pt x="1605" y="10028"/>
                    <a:pt x="1557" y="9996"/>
                  </a:cubicBezTo>
                  <a:cubicBezTo>
                    <a:pt x="803" y="8953"/>
                    <a:pt x="402" y="7718"/>
                    <a:pt x="402" y="6466"/>
                  </a:cubicBezTo>
                  <a:cubicBezTo>
                    <a:pt x="402" y="3129"/>
                    <a:pt x="3113" y="418"/>
                    <a:pt x="6434" y="418"/>
                  </a:cubicBezTo>
                  <a:close/>
                  <a:moveTo>
                    <a:pt x="6434" y="1"/>
                  </a:moveTo>
                  <a:cubicBezTo>
                    <a:pt x="2889" y="1"/>
                    <a:pt x="1" y="2889"/>
                    <a:pt x="1" y="6434"/>
                  </a:cubicBezTo>
                  <a:cubicBezTo>
                    <a:pt x="1" y="7782"/>
                    <a:pt x="402" y="9049"/>
                    <a:pt x="1172" y="10156"/>
                  </a:cubicBezTo>
                  <a:lnTo>
                    <a:pt x="707" y="12643"/>
                  </a:lnTo>
                  <a:cubicBezTo>
                    <a:pt x="675" y="12723"/>
                    <a:pt x="723" y="12771"/>
                    <a:pt x="755" y="12820"/>
                  </a:cubicBezTo>
                  <a:cubicBezTo>
                    <a:pt x="803" y="12852"/>
                    <a:pt x="835" y="12852"/>
                    <a:pt x="899" y="12852"/>
                  </a:cubicBezTo>
                  <a:cubicBezTo>
                    <a:pt x="915" y="12852"/>
                    <a:pt x="947" y="12852"/>
                    <a:pt x="964" y="12836"/>
                  </a:cubicBezTo>
                  <a:lnTo>
                    <a:pt x="3306" y="12033"/>
                  </a:lnTo>
                  <a:cubicBezTo>
                    <a:pt x="4268" y="12579"/>
                    <a:pt x="5327" y="12852"/>
                    <a:pt x="6434" y="12852"/>
                  </a:cubicBezTo>
                  <a:cubicBezTo>
                    <a:pt x="9980" y="12852"/>
                    <a:pt x="12868" y="9964"/>
                    <a:pt x="12868" y="6418"/>
                  </a:cubicBezTo>
                  <a:cubicBezTo>
                    <a:pt x="12852" y="2889"/>
                    <a:pt x="9980" y="1"/>
                    <a:pt x="6434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2"/>
            <p:cNvSpPr/>
            <p:nvPr/>
          </p:nvSpPr>
          <p:spPr>
            <a:xfrm>
              <a:off x="3425150" y="4221525"/>
              <a:ext cx="202575" cy="186375"/>
            </a:xfrm>
            <a:custGeom>
              <a:avLst/>
              <a:gdLst/>
              <a:ahLst/>
              <a:cxnLst/>
              <a:rect l="l" t="t" r="r" b="b"/>
              <a:pathLst>
                <a:path w="8103" h="7455" extrusionOk="0">
                  <a:moveTo>
                    <a:pt x="1557" y="395"/>
                  </a:moveTo>
                  <a:cubicBezTo>
                    <a:pt x="1797" y="395"/>
                    <a:pt x="1909" y="443"/>
                    <a:pt x="1958" y="492"/>
                  </a:cubicBezTo>
                  <a:cubicBezTo>
                    <a:pt x="2054" y="668"/>
                    <a:pt x="2455" y="1631"/>
                    <a:pt x="2599" y="1968"/>
                  </a:cubicBezTo>
                  <a:cubicBezTo>
                    <a:pt x="2599" y="1968"/>
                    <a:pt x="2631" y="2112"/>
                    <a:pt x="2551" y="2240"/>
                  </a:cubicBezTo>
                  <a:cubicBezTo>
                    <a:pt x="2423" y="2433"/>
                    <a:pt x="2134" y="2738"/>
                    <a:pt x="2134" y="2738"/>
                  </a:cubicBezTo>
                  <a:lnTo>
                    <a:pt x="2102" y="2754"/>
                  </a:lnTo>
                  <a:cubicBezTo>
                    <a:pt x="2006" y="2882"/>
                    <a:pt x="1893" y="3171"/>
                    <a:pt x="2102" y="3460"/>
                  </a:cubicBezTo>
                  <a:cubicBezTo>
                    <a:pt x="2150" y="3508"/>
                    <a:pt x="2166" y="3540"/>
                    <a:pt x="2214" y="3604"/>
                  </a:cubicBezTo>
                  <a:cubicBezTo>
                    <a:pt x="2391" y="3861"/>
                    <a:pt x="2647" y="4246"/>
                    <a:pt x="3129" y="4711"/>
                  </a:cubicBezTo>
                  <a:cubicBezTo>
                    <a:pt x="3706" y="5289"/>
                    <a:pt x="4781" y="5690"/>
                    <a:pt x="4845" y="5706"/>
                  </a:cubicBezTo>
                  <a:cubicBezTo>
                    <a:pt x="4861" y="5706"/>
                    <a:pt x="4861" y="5706"/>
                    <a:pt x="4878" y="5722"/>
                  </a:cubicBezTo>
                  <a:cubicBezTo>
                    <a:pt x="4882" y="5722"/>
                    <a:pt x="4902" y="5724"/>
                    <a:pt x="4932" y="5724"/>
                  </a:cubicBezTo>
                  <a:cubicBezTo>
                    <a:pt x="5016" y="5724"/>
                    <a:pt x="5177" y="5707"/>
                    <a:pt x="5295" y="5577"/>
                  </a:cubicBezTo>
                  <a:cubicBezTo>
                    <a:pt x="5407" y="5481"/>
                    <a:pt x="5840" y="4920"/>
                    <a:pt x="5936" y="4807"/>
                  </a:cubicBezTo>
                  <a:cubicBezTo>
                    <a:pt x="5961" y="4783"/>
                    <a:pt x="6014" y="4749"/>
                    <a:pt x="6088" y="4749"/>
                  </a:cubicBezTo>
                  <a:cubicBezTo>
                    <a:pt x="6111" y="4749"/>
                    <a:pt x="6135" y="4752"/>
                    <a:pt x="6161" y="4759"/>
                  </a:cubicBezTo>
                  <a:cubicBezTo>
                    <a:pt x="6450" y="4887"/>
                    <a:pt x="7653" y="5481"/>
                    <a:pt x="7669" y="5513"/>
                  </a:cubicBezTo>
                  <a:cubicBezTo>
                    <a:pt x="7669" y="5513"/>
                    <a:pt x="7685" y="5529"/>
                    <a:pt x="7685" y="5577"/>
                  </a:cubicBezTo>
                  <a:cubicBezTo>
                    <a:pt x="7685" y="5802"/>
                    <a:pt x="7589" y="6267"/>
                    <a:pt x="7461" y="6363"/>
                  </a:cubicBezTo>
                  <a:cubicBezTo>
                    <a:pt x="7268" y="6572"/>
                    <a:pt x="6803" y="7037"/>
                    <a:pt x="6129" y="7037"/>
                  </a:cubicBezTo>
                  <a:cubicBezTo>
                    <a:pt x="5439" y="7037"/>
                    <a:pt x="3594" y="6428"/>
                    <a:pt x="2631" y="5465"/>
                  </a:cubicBezTo>
                  <a:cubicBezTo>
                    <a:pt x="1749" y="4583"/>
                    <a:pt x="802" y="3540"/>
                    <a:pt x="610" y="2641"/>
                  </a:cubicBezTo>
                  <a:cubicBezTo>
                    <a:pt x="385" y="1695"/>
                    <a:pt x="450" y="1374"/>
                    <a:pt x="642" y="1101"/>
                  </a:cubicBezTo>
                  <a:lnTo>
                    <a:pt x="642" y="1069"/>
                  </a:lnTo>
                  <a:cubicBezTo>
                    <a:pt x="819" y="764"/>
                    <a:pt x="1107" y="411"/>
                    <a:pt x="1252" y="411"/>
                  </a:cubicBezTo>
                  <a:cubicBezTo>
                    <a:pt x="1364" y="395"/>
                    <a:pt x="1476" y="395"/>
                    <a:pt x="1557" y="395"/>
                  </a:cubicBezTo>
                  <a:close/>
                  <a:moveTo>
                    <a:pt x="1586" y="1"/>
                  </a:moveTo>
                  <a:cubicBezTo>
                    <a:pt x="1480" y="1"/>
                    <a:pt x="1363" y="9"/>
                    <a:pt x="1236" y="26"/>
                  </a:cubicBezTo>
                  <a:cubicBezTo>
                    <a:pt x="802" y="90"/>
                    <a:pt x="401" y="748"/>
                    <a:pt x="321" y="893"/>
                  </a:cubicBezTo>
                  <a:cubicBezTo>
                    <a:pt x="32" y="1342"/>
                    <a:pt x="0" y="1791"/>
                    <a:pt x="225" y="2754"/>
                  </a:cubicBezTo>
                  <a:cubicBezTo>
                    <a:pt x="450" y="3764"/>
                    <a:pt x="1396" y="4807"/>
                    <a:pt x="2375" y="5770"/>
                  </a:cubicBezTo>
                  <a:cubicBezTo>
                    <a:pt x="3402" y="6781"/>
                    <a:pt x="5295" y="7454"/>
                    <a:pt x="6161" y="7454"/>
                  </a:cubicBezTo>
                  <a:cubicBezTo>
                    <a:pt x="7011" y="7454"/>
                    <a:pt x="7573" y="6893"/>
                    <a:pt x="7765" y="6684"/>
                  </a:cubicBezTo>
                  <a:lnTo>
                    <a:pt x="7781" y="6668"/>
                  </a:lnTo>
                  <a:cubicBezTo>
                    <a:pt x="8022" y="6428"/>
                    <a:pt x="8102" y="5802"/>
                    <a:pt x="8102" y="5609"/>
                  </a:cubicBezTo>
                  <a:cubicBezTo>
                    <a:pt x="8086" y="5321"/>
                    <a:pt x="7926" y="5192"/>
                    <a:pt x="7830" y="5144"/>
                  </a:cubicBezTo>
                  <a:cubicBezTo>
                    <a:pt x="7733" y="5080"/>
                    <a:pt x="6610" y="4551"/>
                    <a:pt x="6321" y="4406"/>
                  </a:cubicBezTo>
                  <a:cubicBezTo>
                    <a:pt x="6229" y="4362"/>
                    <a:pt x="6143" y="4345"/>
                    <a:pt x="6065" y="4345"/>
                  </a:cubicBezTo>
                  <a:cubicBezTo>
                    <a:pt x="5858" y="4345"/>
                    <a:pt x="5706" y="4469"/>
                    <a:pt x="5648" y="4551"/>
                  </a:cubicBezTo>
                  <a:cubicBezTo>
                    <a:pt x="5439" y="4807"/>
                    <a:pt x="5102" y="5224"/>
                    <a:pt x="5038" y="5289"/>
                  </a:cubicBezTo>
                  <a:cubicBezTo>
                    <a:pt x="5022" y="5305"/>
                    <a:pt x="5006" y="5305"/>
                    <a:pt x="4974" y="5305"/>
                  </a:cubicBezTo>
                  <a:cubicBezTo>
                    <a:pt x="4813" y="5240"/>
                    <a:pt x="3915" y="4887"/>
                    <a:pt x="3450" y="4406"/>
                  </a:cubicBezTo>
                  <a:cubicBezTo>
                    <a:pt x="3016" y="3957"/>
                    <a:pt x="2760" y="3588"/>
                    <a:pt x="2567" y="3347"/>
                  </a:cubicBezTo>
                  <a:cubicBezTo>
                    <a:pt x="2535" y="3283"/>
                    <a:pt x="2487" y="3235"/>
                    <a:pt x="2471" y="3203"/>
                  </a:cubicBezTo>
                  <a:cubicBezTo>
                    <a:pt x="2407" y="3107"/>
                    <a:pt x="2455" y="3026"/>
                    <a:pt x="2471" y="2994"/>
                  </a:cubicBezTo>
                  <a:cubicBezTo>
                    <a:pt x="2535" y="2946"/>
                    <a:pt x="2808" y="2657"/>
                    <a:pt x="2936" y="2465"/>
                  </a:cubicBezTo>
                  <a:cubicBezTo>
                    <a:pt x="3097" y="2224"/>
                    <a:pt x="3049" y="1952"/>
                    <a:pt x="3000" y="1839"/>
                  </a:cubicBezTo>
                  <a:cubicBezTo>
                    <a:pt x="2968" y="1775"/>
                    <a:pt x="2455" y="540"/>
                    <a:pt x="2327" y="315"/>
                  </a:cubicBezTo>
                  <a:cubicBezTo>
                    <a:pt x="2226" y="113"/>
                    <a:pt x="1976" y="1"/>
                    <a:pt x="1586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2"/>
            <p:cNvSpPr/>
            <p:nvPr/>
          </p:nvSpPr>
          <p:spPr>
            <a:xfrm>
              <a:off x="4405800" y="4261475"/>
              <a:ext cx="416350" cy="383875"/>
            </a:xfrm>
            <a:custGeom>
              <a:avLst/>
              <a:gdLst/>
              <a:ahLst/>
              <a:cxnLst/>
              <a:rect l="l" t="t" r="r" b="b"/>
              <a:pathLst>
                <a:path w="16654" h="15355" extrusionOk="0">
                  <a:moveTo>
                    <a:pt x="10958" y="418"/>
                  </a:moveTo>
                  <a:cubicBezTo>
                    <a:pt x="13846" y="418"/>
                    <a:pt x="16204" y="2760"/>
                    <a:pt x="16204" y="5664"/>
                  </a:cubicBezTo>
                  <a:cubicBezTo>
                    <a:pt x="16253" y="8536"/>
                    <a:pt x="13910" y="10894"/>
                    <a:pt x="10990" y="10894"/>
                  </a:cubicBezTo>
                  <a:cubicBezTo>
                    <a:pt x="10429" y="10894"/>
                    <a:pt x="9867" y="10782"/>
                    <a:pt x="9338" y="10605"/>
                  </a:cubicBezTo>
                  <a:cubicBezTo>
                    <a:pt x="9306" y="10605"/>
                    <a:pt x="9290" y="10589"/>
                    <a:pt x="9258" y="10589"/>
                  </a:cubicBezTo>
                  <a:cubicBezTo>
                    <a:pt x="9177" y="10573"/>
                    <a:pt x="9113" y="10525"/>
                    <a:pt x="9033" y="10509"/>
                  </a:cubicBezTo>
                  <a:cubicBezTo>
                    <a:pt x="8985" y="10493"/>
                    <a:pt x="8969" y="10493"/>
                    <a:pt x="8937" y="10461"/>
                  </a:cubicBezTo>
                  <a:cubicBezTo>
                    <a:pt x="8873" y="10445"/>
                    <a:pt x="8808" y="10413"/>
                    <a:pt x="8728" y="10381"/>
                  </a:cubicBezTo>
                  <a:cubicBezTo>
                    <a:pt x="8696" y="10365"/>
                    <a:pt x="8664" y="10365"/>
                    <a:pt x="8632" y="10349"/>
                  </a:cubicBezTo>
                  <a:cubicBezTo>
                    <a:pt x="8536" y="10300"/>
                    <a:pt x="8455" y="10252"/>
                    <a:pt x="8343" y="10204"/>
                  </a:cubicBezTo>
                  <a:cubicBezTo>
                    <a:pt x="8327" y="10188"/>
                    <a:pt x="8311" y="10188"/>
                    <a:pt x="8263" y="10188"/>
                  </a:cubicBezTo>
                  <a:lnTo>
                    <a:pt x="8231" y="10188"/>
                  </a:lnTo>
                  <a:cubicBezTo>
                    <a:pt x="8215" y="10188"/>
                    <a:pt x="8183" y="10188"/>
                    <a:pt x="8167" y="10204"/>
                  </a:cubicBezTo>
                  <a:lnTo>
                    <a:pt x="6386" y="10830"/>
                  </a:lnTo>
                  <a:lnTo>
                    <a:pt x="6739" y="8921"/>
                  </a:lnTo>
                  <a:cubicBezTo>
                    <a:pt x="6771" y="8857"/>
                    <a:pt x="6739" y="8792"/>
                    <a:pt x="6707" y="8760"/>
                  </a:cubicBezTo>
                  <a:cubicBezTo>
                    <a:pt x="6627" y="8664"/>
                    <a:pt x="6562" y="8568"/>
                    <a:pt x="6482" y="8439"/>
                  </a:cubicBezTo>
                  <a:cubicBezTo>
                    <a:pt x="6466" y="8391"/>
                    <a:pt x="6418" y="8343"/>
                    <a:pt x="6402" y="8295"/>
                  </a:cubicBezTo>
                  <a:cubicBezTo>
                    <a:pt x="6370" y="8247"/>
                    <a:pt x="6338" y="8183"/>
                    <a:pt x="6306" y="8119"/>
                  </a:cubicBezTo>
                  <a:cubicBezTo>
                    <a:pt x="6258" y="8054"/>
                    <a:pt x="6241" y="7990"/>
                    <a:pt x="6209" y="7942"/>
                  </a:cubicBezTo>
                  <a:cubicBezTo>
                    <a:pt x="6177" y="7894"/>
                    <a:pt x="6161" y="7846"/>
                    <a:pt x="6145" y="7798"/>
                  </a:cubicBezTo>
                  <a:cubicBezTo>
                    <a:pt x="6097" y="7717"/>
                    <a:pt x="6081" y="7653"/>
                    <a:pt x="6049" y="7573"/>
                  </a:cubicBezTo>
                  <a:cubicBezTo>
                    <a:pt x="6017" y="7541"/>
                    <a:pt x="6017" y="7493"/>
                    <a:pt x="6001" y="7461"/>
                  </a:cubicBezTo>
                  <a:cubicBezTo>
                    <a:pt x="5985" y="7381"/>
                    <a:pt x="5937" y="7300"/>
                    <a:pt x="5921" y="7220"/>
                  </a:cubicBezTo>
                  <a:cubicBezTo>
                    <a:pt x="5921" y="7188"/>
                    <a:pt x="5905" y="7156"/>
                    <a:pt x="5905" y="7140"/>
                  </a:cubicBezTo>
                  <a:cubicBezTo>
                    <a:pt x="5824" y="6835"/>
                    <a:pt x="5744" y="6514"/>
                    <a:pt x="5728" y="6177"/>
                  </a:cubicBezTo>
                  <a:cubicBezTo>
                    <a:pt x="5696" y="6017"/>
                    <a:pt x="5696" y="5824"/>
                    <a:pt x="5696" y="5664"/>
                  </a:cubicBezTo>
                  <a:cubicBezTo>
                    <a:pt x="5696" y="2776"/>
                    <a:pt x="8054" y="418"/>
                    <a:pt x="10958" y="418"/>
                  </a:cubicBezTo>
                  <a:close/>
                  <a:moveTo>
                    <a:pt x="4733" y="6258"/>
                  </a:moveTo>
                  <a:cubicBezTo>
                    <a:pt x="4958" y="6258"/>
                    <a:pt x="5167" y="6274"/>
                    <a:pt x="5375" y="6290"/>
                  </a:cubicBezTo>
                  <a:lnTo>
                    <a:pt x="5375" y="6354"/>
                  </a:lnTo>
                  <a:cubicBezTo>
                    <a:pt x="5407" y="6434"/>
                    <a:pt x="5407" y="6514"/>
                    <a:pt x="5423" y="6594"/>
                  </a:cubicBezTo>
                  <a:cubicBezTo>
                    <a:pt x="5423" y="6643"/>
                    <a:pt x="5439" y="6675"/>
                    <a:pt x="5439" y="6723"/>
                  </a:cubicBezTo>
                  <a:cubicBezTo>
                    <a:pt x="5455" y="6803"/>
                    <a:pt x="5487" y="6899"/>
                    <a:pt x="5503" y="6979"/>
                  </a:cubicBezTo>
                  <a:cubicBezTo>
                    <a:pt x="5536" y="7172"/>
                    <a:pt x="5600" y="7365"/>
                    <a:pt x="5680" y="7557"/>
                  </a:cubicBezTo>
                  <a:cubicBezTo>
                    <a:pt x="5696" y="7605"/>
                    <a:pt x="5696" y="7621"/>
                    <a:pt x="5728" y="7653"/>
                  </a:cubicBezTo>
                  <a:cubicBezTo>
                    <a:pt x="5744" y="7734"/>
                    <a:pt x="5776" y="7798"/>
                    <a:pt x="5808" y="7878"/>
                  </a:cubicBezTo>
                  <a:cubicBezTo>
                    <a:pt x="5824" y="7942"/>
                    <a:pt x="5840" y="7974"/>
                    <a:pt x="5856" y="8038"/>
                  </a:cubicBezTo>
                  <a:cubicBezTo>
                    <a:pt x="5889" y="8103"/>
                    <a:pt x="5921" y="8167"/>
                    <a:pt x="5969" y="8215"/>
                  </a:cubicBezTo>
                  <a:cubicBezTo>
                    <a:pt x="6001" y="8279"/>
                    <a:pt x="6017" y="8343"/>
                    <a:pt x="6065" y="8423"/>
                  </a:cubicBezTo>
                  <a:cubicBezTo>
                    <a:pt x="6081" y="8455"/>
                    <a:pt x="6129" y="8520"/>
                    <a:pt x="6145" y="8568"/>
                  </a:cubicBezTo>
                  <a:cubicBezTo>
                    <a:pt x="6209" y="8664"/>
                    <a:pt x="6290" y="8776"/>
                    <a:pt x="6338" y="8889"/>
                  </a:cubicBezTo>
                  <a:lnTo>
                    <a:pt x="6338" y="8905"/>
                  </a:lnTo>
                  <a:lnTo>
                    <a:pt x="6049" y="10461"/>
                  </a:lnTo>
                  <a:cubicBezTo>
                    <a:pt x="6001" y="10413"/>
                    <a:pt x="5921" y="10349"/>
                    <a:pt x="5840" y="10349"/>
                  </a:cubicBezTo>
                  <a:cubicBezTo>
                    <a:pt x="5696" y="10349"/>
                    <a:pt x="5584" y="10461"/>
                    <a:pt x="5584" y="10605"/>
                  </a:cubicBezTo>
                  <a:cubicBezTo>
                    <a:pt x="5584" y="10750"/>
                    <a:pt x="5696" y="10862"/>
                    <a:pt x="5840" y="10862"/>
                  </a:cubicBezTo>
                  <a:cubicBezTo>
                    <a:pt x="5905" y="10862"/>
                    <a:pt x="5937" y="10846"/>
                    <a:pt x="5985" y="10830"/>
                  </a:cubicBezTo>
                  <a:lnTo>
                    <a:pt x="5985" y="10830"/>
                  </a:lnTo>
                  <a:lnTo>
                    <a:pt x="5937" y="11071"/>
                  </a:lnTo>
                  <a:cubicBezTo>
                    <a:pt x="5921" y="11151"/>
                    <a:pt x="5969" y="11199"/>
                    <a:pt x="6001" y="11247"/>
                  </a:cubicBezTo>
                  <a:cubicBezTo>
                    <a:pt x="6017" y="11263"/>
                    <a:pt x="6049" y="11263"/>
                    <a:pt x="6065" y="11279"/>
                  </a:cubicBezTo>
                  <a:lnTo>
                    <a:pt x="6145" y="11279"/>
                  </a:lnTo>
                  <a:cubicBezTo>
                    <a:pt x="6161" y="11279"/>
                    <a:pt x="6177" y="11279"/>
                    <a:pt x="6193" y="11263"/>
                  </a:cubicBezTo>
                  <a:lnTo>
                    <a:pt x="8247" y="10557"/>
                  </a:lnTo>
                  <a:lnTo>
                    <a:pt x="8600" y="10750"/>
                  </a:lnTo>
                  <a:cubicBezTo>
                    <a:pt x="8648" y="10766"/>
                    <a:pt x="8664" y="10766"/>
                    <a:pt x="8712" y="10782"/>
                  </a:cubicBezTo>
                  <a:cubicBezTo>
                    <a:pt x="8808" y="10830"/>
                    <a:pt x="8889" y="10862"/>
                    <a:pt x="8985" y="10910"/>
                  </a:cubicBezTo>
                  <a:cubicBezTo>
                    <a:pt x="9001" y="10910"/>
                    <a:pt x="9033" y="10926"/>
                    <a:pt x="9049" y="10926"/>
                  </a:cubicBezTo>
                  <a:cubicBezTo>
                    <a:pt x="9017" y="11744"/>
                    <a:pt x="8728" y="12498"/>
                    <a:pt x="8247" y="13140"/>
                  </a:cubicBezTo>
                  <a:cubicBezTo>
                    <a:pt x="8215" y="13172"/>
                    <a:pt x="8215" y="13236"/>
                    <a:pt x="8215" y="13301"/>
                  </a:cubicBezTo>
                  <a:lnTo>
                    <a:pt x="8504" y="14825"/>
                  </a:lnTo>
                  <a:lnTo>
                    <a:pt x="7060" y="14311"/>
                  </a:lnTo>
                  <a:cubicBezTo>
                    <a:pt x="7042" y="14305"/>
                    <a:pt x="7022" y="14302"/>
                    <a:pt x="7002" y="14302"/>
                  </a:cubicBezTo>
                  <a:cubicBezTo>
                    <a:pt x="6967" y="14302"/>
                    <a:pt x="6930" y="14313"/>
                    <a:pt x="6899" y="14343"/>
                  </a:cubicBezTo>
                  <a:cubicBezTo>
                    <a:pt x="6241" y="14712"/>
                    <a:pt x="5503" y="14921"/>
                    <a:pt x="4733" y="14921"/>
                  </a:cubicBezTo>
                  <a:cubicBezTo>
                    <a:pt x="2359" y="14921"/>
                    <a:pt x="402" y="12980"/>
                    <a:pt x="402" y="10589"/>
                  </a:cubicBezTo>
                  <a:cubicBezTo>
                    <a:pt x="402" y="8199"/>
                    <a:pt x="2359" y="6258"/>
                    <a:pt x="4733" y="6258"/>
                  </a:cubicBezTo>
                  <a:close/>
                  <a:moveTo>
                    <a:pt x="10990" y="1"/>
                  </a:moveTo>
                  <a:cubicBezTo>
                    <a:pt x="7894" y="1"/>
                    <a:pt x="5343" y="2519"/>
                    <a:pt x="5343" y="5648"/>
                  </a:cubicBezTo>
                  <a:cubicBezTo>
                    <a:pt x="5343" y="5728"/>
                    <a:pt x="5343" y="5840"/>
                    <a:pt x="5359" y="5921"/>
                  </a:cubicBezTo>
                  <a:cubicBezTo>
                    <a:pt x="5167" y="5889"/>
                    <a:pt x="4958" y="5872"/>
                    <a:pt x="4733" y="5872"/>
                  </a:cubicBezTo>
                  <a:cubicBezTo>
                    <a:pt x="2134" y="5872"/>
                    <a:pt x="1" y="8006"/>
                    <a:pt x="1" y="10605"/>
                  </a:cubicBezTo>
                  <a:cubicBezTo>
                    <a:pt x="1" y="13220"/>
                    <a:pt x="2134" y="15338"/>
                    <a:pt x="4733" y="15338"/>
                  </a:cubicBezTo>
                  <a:cubicBezTo>
                    <a:pt x="5536" y="15338"/>
                    <a:pt x="6322" y="15146"/>
                    <a:pt x="7028" y="14761"/>
                  </a:cubicBezTo>
                  <a:lnTo>
                    <a:pt x="8712" y="15338"/>
                  </a:lnTo>
                  <a:cubicBezTo>
                    <a:pt x="8728" y="15338"/>
                    <a:pt x="8744" y="15354"/>
                    <a:pt x="8760" y="15354"/>
                  </a:cubicBezTo>
                  <a:cubicBezTo>
                    <a:pt x="8808" y="15354"/>
                    <a:pt x="8873" y="15338"/>
                    <a:pt x="8905" y="15322"/>
                  </a:cubicBezTo>
                  <a:cubicBezTo>
                    <a:pt x="8969" y="15274"/>
                    <a:pt x="8985" y="15194"/>
                    <a:pt x="8969" y="15146"/>
                  </a:cubicBezTo>
                  <a:lnTo>
                    <a:pt x="8632" y="13349"/>
                  </a:lnTo>
                  <a:cubicBezTo>
                    <a:pt x="9081" y="12691"/>
                    <a:pt x="9370" y="11937"/>
                    <a:pt x="9450" y="11103"/>
                  </a:cubicBezTo>
                  <a:cubicBezTo>
                    <a:pt x="9948" y="11247"/>
                    <a:pt x="10477" y="11327"/>
                    <a:pt x="10990" y="11327"/>
                  </a:cubicBezTo>
                  <a:cubicBezTo>
                    <a:pt x="14103" y="11327"/>
                    <a:pt x="16654" y="8808"/>
                    <a:pt x="16654" y="5680"/>
                  </a:cubicBezTo>
                  <a:cubicBezTo>
                    <a:pt x="16654" y="2551"/>
                    <a:pt x="14119" y="1"/>
                    <a:pt x="10990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2"/>
            <p:cNvSpPr/>
            <p:nvPr/>
          </p:nvSpPr>
          <p:spPr>
            <a:xfrm>
              <a:off x="4609550" y="4436350"/>
              <a:ext cx="142425" cy="10050"/>
            </a:xfrm>
            <a:custGeom>
              <a:avLst/>
              <a:gdLst/>
              <a:ahLst/>
              <a:cxnLst/>
              <a:rect l="l" t="t" r="r" b="b"/>
              <a:pathLst>
                <a:path w="5697" h="402" extrusionOk="0">
                  <a:moveTo>
                    <a:pt x="193" y="1"/>
                  </a:moveTo>
                  <a:cubicBezTo>
                    <a:pt x="81" y="1"/>
                    <a:pt x="1" y="81"/>
                    <a:pt x="1" y="209"/>
                  </a:cubicBezTo>
                  <a:cubicBezTo>
                    <a:pt x="1" y="321"/>
                    <a:pt x="81" y="402"/>
                    <a:pt x="193" y="402"/>
                  </a:cubicBezTo>
                  <a:lnTo>
                    <a:pt x="5487" y="402"/>
                  </a:lnTo>
                  <a:cubicBezTo>
                    <a:pt x="5616" y="402"/>
                    <a:pt x="5696" y="321"/>
                    <a:pt x="5696" y="209"/>
                  </a:cubicBezTo>
                  <a:cubicBezTo>
                    <a:pt x="5696" y="81"/>
                    <a:pt x="5616" y="1"/>
                    <a:pt x="5487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2"/>
            <p:cNvSpPr/>
            <p:nvPr/>
          </p:nvSpPr>
          <p:spPr>
            <a:xfrm>
              <a:off x="4609550" y="4397450"/>
              <a:ext cx="142425" cy="10050"/>
            </a:xfrm>
            <a:custGeom>
              <a:avLst/>
              <a:gdLst/>
              <a:ahLst/>
              <a:cxnLst/>
              <a:rect l="l" t="t" r="r" b="b"/>
              <a:pathLst>
                <a:path w="5697" h="402" extrusionOk="0">
                  <a:moveTo>
                    <a:pt x="193" y="0"/>
                  </a:moveTo>
                  <a:cubicBezTo>
                    <a:pt x="81" y="0"/>
                    <a:pt x="1" y="81"/>
                    <a:pt x="1" y="193"/>
                  </a:cubicBezTo>
                  <a:cubicBezTo>
                    <a:pt x="1" y="321"/>
                    <a:pt x="81" y="401"/>
                    <a:pt x="193" y="401"/>
                  </a:cubicBezTo>
                  <a:lnTo>
                    <a:pt x="5487" y="401"/>
                  </a:lnTo>
                  <a:cubicBezTo>
                    <a:pt x="5616" y="401"/>
                    <a:pt x="5696" y="321"/>
                    <a:pt x="5696" y="193"/>
                  </a:cubicBezTo>
                  <a:cubicBezTo>
                    <a:pt x="5696" y="81"/>
                    <a:pt x="5616" y="0"/>
                    <a:pt x="5487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2"/>
            <p:cNvSpPr/>
            <p:nvPr/>
          </p:nvSpPr>
          <p:spPr>
            <a:xfrm>
              <a:off x="4609550" y="4358550"/>
              <a:ext cx="142425" cy="10050"/>
            </a:xfrm>
            <a:custGeom>
              <a:avLst/>
              <a:gdLst/>
              <a:ahLst/>
              <a:cxnLst/>
              <a:rect l="l" t="t" r="r" b="b"/>
              <a:pathLst>
                <a:path w="5697" h="402" extrusionOk="0">
                  <a:moveTo>
                    <a:pt x="193" y="0"/>
                  </a:moveTo>
                  <a:cubicBezTo>
                    <a:pt x="81" y="0"/>
                    <a:pt x="1" y="80"/>
                    <a:pt x="1" y="209"/>
                  </a:cubicBezTo>
                  <a:cubicBezTo>
                    <a:pt x="1" y="321"/>
                    <a:pt x="81" y="401"/>
                    <a:pt x="193" y="401"/>
                  </a:cubicBezTo>
                  <a:lnTo>
                    <a:pt x="5487" y="401"/>
                  </a:lnTo>
                  <a:cubicBezTo>
                    <a:pt x="5616" y="401"/>
                    <a:pt x="5696" y="321"/>
                    <a:pt x="5696" y="209"/>
                  </a:cubicBezTo>
                  <a:cubicBezTo>
                    <a:pt x="5696" y="80"/>
                    <a:pt x="5616" y="0"/>
                    <a:pt x="5487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2"/>
            <p:cNvSpPr/>
            <p:nvPr/>
          </p:nvSpPr>
          <p:spPr>
            <a:xfrm>
              <a:off x="4486825" y="4520175"/>
              <a:ext cx="12850" cy="12850"/>
            </a:xfrm>
            <a:custGeom>
              <a:avLst/>
              <a:gdLst/>
              <a:ahLst/>
              <a:cxnLst/>
              <a:rect l="l" t="t" r="r" b="b"/>
              <a:pathLst>
                <a:path w="514" h="514" extrusionOk="0">
                  <a:moveTo>
                    <a:pt x="257" y="1"/>
                  </a:moveTo>
                  <a:cubicBezTo>
                    <a:pt x="113" y="1"/>
                    <a:pt x="0" y="113"/>
                    <a:pt x="0" y="257"/>
                  </a:cubicBezTo>
                  <a:cubicBezTo>
                    <a:pt x="0" y="402"/>
                    <a:pt x="113" y="514"/>
                    <a:pt x="257" y="514"/>
                  </a:cubicBezTo>
                  <a:cubicBezTo>
                    <a:pt x="401" y="514"/>
                    <a:pt x="514" y="402"/>
                    <a:pt x="514" y="257"/>
                  </a:cubicBezTo>
                  <a:cubicBezTo>
                    <a:pt x="514" y="113"/>
                    <a:pt x="401" y="1"/>
                    <a:pt x="257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2"/>
            <p:cNvSpPr/>
            <p:nvPr/>
          </p:nvSpPr>
          <p:spPr>
            <a:xfrm>
              <a:off x="4517700" y="4519775"/>
              <a:ext cx="13275" cy="12850"/>
            </a:xfrm>
            <a:custGeom>
              <a:avLst/>
              <a:gdLst/>
              <a:ahLst/>
              <a:cxnLst/>
              <a:rect l="l" t="t" r="r" b="b"/>
              <a:pathLst>
                <a:path w="531" h="514" extrusionOk="0">
                  <a:moveTo>
                    <a:pt x="257" y="1"/>
                  </a:moveTo>
                  <a:cubicBezTo>
                    <a:pt x="129" y="1"/>
                    <a:pt x="1" y="113"/>
                    <a:pt x="1" y="257"/>
                  </a:cubicBezTo>
                  <a:cubicBezTo>
                    <a:pt x="1" y="402"/>
                    <a:pt x="129" y="514"/>
                    <a:pt x="257" y="514"/>
                  </a:cubicBezTo>
                  <a:cubicBezTo>
                    <a:pt x="402" y="514"/>
                    <a:pt x="530" y="402"/>
                    <a:pt x="530" y="257"/>
                  </a:cubicBezTo>
                  <a:cubicBezTo>
                    <a:pt x="530" y="113"/>
                    <a:pt x="418" y="1"/>
                    <a:pt x="257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2"/>
            <p:cNvSpPr/>
            <p:nvPr/>
          </p:nvSpPr>
          <p:spPr>
            <a:xfrm>
              <a:off x="234900" y="891950"/>
              <a:ext cx="112725" cy="145625"/>
            </a:xfrm>
            <a:custGeom>
              <a:avLst/>
              <a:gdLst/>
              <a:ahLst/>
              <a:cxnLst/>
              <a:rect l="l" t="t" r="r" b="b"/>
              <a:pathLst>
                <a:path w="4509" h="5825" extrusionOk="0">
                  <a:moveTo>
                    <a:pt x="466" y="1"/>
                  </a:moveTo>
                  <a:cubicBezTo>
                    <a:pt x="305" y="1"/>
                    <a:pt x="161" y="17"/>
                    <a:pt x="17" y="33"/>
                  </a:cubicBezTo>
                  <a:lnTo>
                    <a:pt x="17" y="434"/>
                  </a:lnTo>
                  <a:cubicBezTo>
                    <a:pt x="145" y="402"/>
                    <a:pt x="305" y="370"/>
                    <a:pt x="466" y="370"/>
                  </a:cubicBezTo>
                  <a:cubicBezTo>
                    <a:pt x="1653" y="370"/>
                    <a:pt x="2600" y="1332"/>
                    <a:pt x="2600" y="2503"/>
                  </a:cubicBezTo>
                  <a:cubicBezTo>
                    <a:pt x="2600" y="2600"/>
                    <a:pt x="2680" y="2696"/>
                    <a:pt x="2792" y="2696"/>
                  </a:cubicBezTo>
                  <a:cubicBezTo>
                    <a:pt x="3514" y="2744"/>
                    <a:pt x="4092" y="3322"/>
                    <a:pt x="4092" y="4060"/>
                  </a:cubicBezTo>
                  <a:cubicBezTo>
                    <a:pt x="4092" y="4814"/>
                    <a:pt x="3498" y="5423"/>
                    <a:pt x="2728" y="5423"/>
                  </a:cubicBezTo>
                  <a:lnTo>
                    <a:pt x="1" y="5423"/>
                  </a:lnTo>
                  <a:lnTo>
                    <a:pt x="1" y="5824"/>
                  </a:lnTo>
                  <a:lnTo>
                    <a:pt x="2744" y="5824"/>
                  </a:lnTo>
                  <a:cubicBezTo>
                    <a:pt x="2754" y="5825"/>
                    <a:pt x="2764" y="5825"/>
                    <a:pt x="2774" y="5825"/>
                  </a:cubicBezTo>
                  <a:cubicBezTo>
                    <a:pt x="3723" y="5825"/>
                    <a:pt x="4509" y="5060"/>
                    <a:pt x="4509" y="4092"/>
                  </a:cubicBezTo>
                  <a:cubicBezTo>
                    <a:pt x="4509" y="3209"/>
                    <a:pt x="3867" y="2455"/>
                    <a:pt x="3001" y="2343"/>
                  </a:cubicBezTo>
                  <a:cubicBezTo>
                    <a:pt x="2905" y="1043"/>
                    <a:pt x="1798" y="1"/>
                    <a:pt x="466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2"/>
            <p:cNvSpPr/>
            <p:nvPr/>
          </p:nvSpPr>
          <p:spPr>
            <a:xfrm>
              <a:off x="1391625" y="858675"/>
              <a:ext cx="50975" cy="4425"/>
            </a:xfrm>
            <a:custGeom>
              <a:avLst/>
              <a:gdLst/>
              <a:ahLst/>
              <a:cxnLst/>
              <a:rect l="l" t="t" r="r" b="b"/>
              <a:pathLst>
                <a:path w="2039" h="177" extrusionOk="0">
                  <a:moveTo>
                    <a:pt x="1" y="0"/>
                  </a:moveTo>
                  <a:cubicBezTo>
                    <a:pt x="322" y="128"/>
                    <a:pt x="675" y="176"/>
                    <a:pt x="1012" y="176"/>
                  </a:cubicBezTo>
                  <a:cubicBezTo>
                    <a:pt x="1349" y="176"/>
                    <a:pt x="1718" y="128"/>
                    <a:pt x="2039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2"/>
            <p:cNvSpPr/>
            <p:nvPr/>
          </p:nvSpPr>
          <p:spPr>
            <a:xfrm>
              <a:off x="1271300" y="889950"/>
              <a:ext cx="291625" cy="150425"/>
            </a:xfrm>
            <a:custGeom>
              <a:avLst/>
              <a:gdLst/>
              <a:ahLst/>
              <a:cxnLst/>
              <a:rect l="l" t="t" r="r" b="b"/>
              <a:pathLst>
                <a:path w="11665" h="6017" extrusionOk="0">
                  <a:moveTo>
                    <a:pt x="5841" y="385"/>
                  </a:moveTo>
                  <a:cubicBezTo>
                    <a:pt x="8777" y="385"/>
                    <a:pt x="11151" y="2712"/>
                    <a:pt x="11263" y="5616"/>
                  </a:cubicBezTo>
                  <a:lnTo>
                    <a:pt x="434" y="5616"/>
                  </a:lnTo>
                  <a:cubicBezTo>
                    <a:pt x="530" y="2728"/>
                    <a:pt x="2921" y="385"/>
                    <a:pt x="5841" y="385"/>
                  </a:cubicBezTo>
                  <a:close/>
                  <a:moveTo>
                    <a:pt x="5841" y="0"/>
                  </a:moveTo>
                  <a:cubicBezTo>
                    <a:pt x="2632" y="0"/>
                    <a:pt x="33" y="2599"/>
                    <a:pt x="33" y="5808"/>
                  </a:cubicBezTo>
                  <a:cubicBezTo>
                    <a:pt x="1" y="5920"/>
                    <a:pt x="113" y="6017"/>
                    <a:pt x="210" y="6017"/>
                  </a:cubicBezTo>
                  <a:lnTo>
                    <a:pt x="11456" y="6017"/>
                  </a:lnTo>
                  <a:cubicBezTo>
                    <a:pt x="11584" y="6017"/>
                    <a:pt x="11665" y="5936"/>
                    <a:pt x="11665" y="5808"/>
                  </a:cubicBezTo>
                  <a:cubicBezTo>
                    <a:pt x="11665" y="2599"/>
                    <a:pt x="9049" y="0"/>
                    <a:pt x="5841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2"/>
            <p:cNvSpPr/>
            <p:nvPr/>
          </p:nvSpPr>
          <p:spPr>
            <a:xfrm>
              <a:off x="2136850" y="1265775"/>
              <a:ext cx="130375" cy="130375"/>
            </a:xfrm>
            <a:custGeom>
              <a:avLst/>
              <a:gdLst/>
              <a:ahLst/>
              <a:cxnLst/>
              <a:rect l="l" t="t" r="r" b="b"/>
              <a:pathLst>
                <a:path w="5215" h="5215" extrusionOk="0">
                  <a:moveTo>
                    <a:pt x="2632" y="1187"/>
                  </a:moveTo>
                  <a:cubicBezTo>
                    <a:pt x="2889" y="1829"/>
                    <a:pt x="3402" y="2326"/>
                    <a:pt x="4028" y="2583"/>
                  </a:cubicBezTo>
                  <a:cubicBezTo>
                    <a:pt x="3386" y="2856"/>
                    <a:pt x="2889" y="3369"/>
                    <a:pt x="2632" y="3995"/>
                  </a:cubicBezTo>
                  <a:cubicBezTo>
                    <a:pt x="2359" y="3353"/>
                    <a:pt x="1846" y="2856"/>
                    <a:pt x="1220" y="2583"/>
                  </a:cubicBezTo>
                  <a:cubicBezTo>
                    <a:pt x="1846" y="2326"/>
                    <a:pt x="2359" y="1829"/>
                    <a:pt x="2632" y="1187"/>
                  </a:cubicBezTo>
                  <a:close/>
                  <a:moveTo>
                    <a:pt x="2600" y="0"/>
                  </a:moveTo>
                  <a:cubicBezTo>
                    <a:pt x="2487" y="0"/>
                    <a:pt x="2407" y="80"/>
                    <a:pt x="2407" y="209"/>
                  </a:cubicBezTo>
                  <a:cubicBezTo>
                    <a:pt x="2407" y="1428"/>
                    <a:pt x="1397" y="2407"/>
                    <a:pt x="193" y="2407"/>
                  </a:cubicBezTo>
                  <a:cubicBezTo>
                    <a:pt x="97" y="2407"/>
                    <a:pt x="1" y="2487"/>
                    <a:pt x="1" y="2615"/>
                  </a:cubicBezTo>
                  <a:cubicBezTo>
                    <a:pt x="1" y="2727"/>
                    <a:pt x="81" y="2808"/>
                    <a:pt x="193" y="2808"/>
                  </a:cubicBezTo>
                  <a:cubicBezTo>
                    <a:pt x="1429" y="2808"/>
                    <a:pt x="2407" y="3818"/>
                    <a:pt x="2407" y="5022"/>
                  </a:cubicBezTo>
                  <a:cubicBezTo>
                    <a:pt x="2407" y="5134"/>
                    <a:pt x="2487" y="5214"/>
                    <a:pt x="2600" y="5214"/>
                  </a:cubicBezTo>
                  <a:cubicBezTo>
                    <a:pt x="2728" y="5214"/>
                    <a:pt x="2808" y="5134"/>
                    <a:pt x="2808" y="5022"/>
                  </a:cubicBezTo>
                  <a:cubicBezTo>
                    <a:pt x="2808" y="3786"/>
                    <a:pt x="3803" y="2808"/>
                    <a:pt x="5006" y="2808"/>
                  </a:cubicBezTo>
                  <a:cubicBezTo>
                    <a:pt x="5135" y="2808"/>
                    <a:pt x="5215" y="2727"/>
                    <a:pt x="5215" y="2615"/>
                  </a:cubicBezTo>
                  <a:cubicBezTo>
                    <a:pt x="5215" y="2487"/>
                    <a:pt x="5135" y="2407"/>
                    <a:pt x="5006" y="2407"/>
                  </a:cubicBezTo>
                  <a:cubicBezTo>
                    <a:pt x="3787" y="2407"/>
                    <a:pt x="2808" y="1412"/>
                    <a:pt x="2808" y="209"/>
                  </a:cubicBezTo>
                  <a:cubicBezTo>
                    <a:pt x="2808" y="80"/>
                    <a:pt x="2728" y="0"/>
                    <a:pt x="2600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2"/>
            <p:cNvSpPr/>
            <p:nvPr/>
          </p:nvSpPr>
          <p:spPr>
            <a:xfrm>
              <a:off x="783200" y="1174725"/>
              <a:ext cx="130375" cy="130375"/>
            </a:xfrm>
            <a:custGeom>
              <a:avLst/>
              <a:gdLst/>
              <a:ahLst/>
              <a:cxnLst/>
              <a:rect l="l" t="t" r="r" b="b"/>
              <a:pathLst>
                <a:path w="5215" h="5215" extrusionOk="0">
                  <a:moveTo>
                    <a:pt x="2599" y="1203"/>
                  </a:moveTo>
                  <a:cubicBezTo>
                    <a:pt x="2872" y="1845"/>
                    <a:pt x="3385" y="2343"/>
                    <a:pt x="4011" y="2599"/>
                  </a:cubicBezTo>
                  <a:cubicBezTo>
                    <a:pt x="3369" y="2856"/>
                    <a:pt x="2872" y="3369"/>
                    <a:pt x="2599" y="4011"/>
                  </a:cubicBezTo>
                  <a:cubicBezTo>
                    <a:pt x="2342" y="3369"/>
                    <a:pt x="1829" y="2856"/>
                    <a:pt x="1203" y="2599"/>
                  </a:cubicBezTo>
                  <a:cubicBezTo>
                    <a:pt x="1845" y="2343"/>
                    <a:pt x="2342" y="1813"/>
                    <a:pt x="2599" y="1203"/>
                  </a:cubicBezTo>
                  <a:close/>
                  <a:moveTo>
                    <a:pt x="2599" y="0"/>
                  </a:moveTo>
                  <a:cubicBezTo>
                    <a:pt x="2487" y="0"/>
                    <a:pt x="2407" y="80"/>
                    <a:pt x="2407" y="193"/>
                  </a:cubicBezTo>
                  <a:cubicBezTo>
                    <a:pt x="2407" y="1412"/>
                    <a:pt x="1396" y="2407"/>
                    <a:pt x="193" y="2407"/>
                  </a:cubicBezTo>
                  <a:cubicBezTo>
                    <a:pt x="80" y="2407"/>
                    <a:pt x="0" y="2487"/>
                    <a:pt x="0" y="2599"/>
                  </a:cubicBezTo>
                  <a:cubicBezTo>
                    <a:pt x="0" y="2712"/>
                    <a:pt x="80" y="2808"/>
                    <a:pt x="193" y="2808"/>
                  </a:cubicBezTo>
                  <a:cubicBezTo>
                    <a:pt x="1412" y="2808"/>
                    <a:pt x="2407" y="3803"/>
                    <a:pt x="2407" y="5006"/>
                  </a:cubicBezTo>
                  <a:cubicBezTo>
                    <a:pt x="2407" y="5134"/>
                    <a:pt x="2487" y="5214"/>
                    <a:pt x="2599" y="5214"/>
                  </a:cubicBezTo>
                  <a:cubicBezTo>
                    <a:pt x="2727" y="5214"/>
                    <a:pt x="2808" y="5134"/>
                    <a:pt x="2808" y="5006"/>
                  </a:cubicBezTo>
                  <a:cubicBezTo>
                    <a:pt x="2808" y="3786"/>
                    <a:pt x="3802" y="2808"/>
                    <a:pt x="5006" y="2808"/>
                  </a:cubicBezTo>
                  <a:cubicBezTo>
                    <a:pt x="5134" y="2808"/>
                    <a:pt x="5214" y="2712"/>
                    <a:pt x="5214" y="2599"/>
                  </a:cubicBezTo>
                  <a:cubicBezTo>
                    <a:pt x="5214" y="2487"/>
                    <a:pt x="5134" y="2407"/>
                    <a:pt x="5006" y="2407"/>
                  </a:cubicBezTo>
                  <a:cubicBezTo>
                    <a:pt x="3786" y="2407"/>
                    <a:pt x="2808" y="1396"/>
                    <a:pt x="2808" y="193"/>
                  </a:cubicBezTo>
                  <a:cubicBezTo>
                    <a:pt x="2808" y="80"/>
                    <a:pt x="2727" y="0"/>
                    <a:pt x="2599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2"/>
            <p:cNvSpPr/>
            <p:nvPr/>
          </p:nvSpPr>
          <p:spPr>
            <a:xfrm>
              <a:off x="2225100" y="1891450"/>
              <a:ext cx="130375" cy="130375"/>
            </a:xfrm>
            <a:custGeom>
              <a:avLst/>
              <a:gdLst/>
              <a:ahLst/>
              <a:cxnLst/>
              <a:rect l="l" t="t" r="r" b="b"/>
              <a:pathLst>
                <a:path w="5215" h="5215" extrusionOk="0">
                  <a:moveTo>
                    <a:pt x="2583" y="1204"/>
                  </a:moveTo>
                  <a:cubicBezTo>
                    <a:pt x="2840" y="1846"/>
                    <a:pt x="3369" y="2343"/>
                    <a:pt x="3995" y="2616"/>
                  </a:cubicBezTo>
                  <a:cubicBezTo>
                    <a:pt x="3369" y="2873"/>
                    <a:pt x="2872" y="3370"/>
                    <a:pt x="2583" y="4012"/>
                  </a:cubicBezTo>
                  <a:cubicBezTo>
                    <a:pt x="2327" y="3370"/>
                    <a:pt x="1797" y="2873"/>
                    <a:pt x="1188" y="2616"/>
                  </a:cubicBezTo>
                  <a:cubicBezTo>
                    <a:pt x="1829" y="2343"/>
                    <a:pt x="2327" y="1830"/>
                    <a:pt x="2583" y="1204"/>
                  </a:cubicBezTo>
                  <a:close/>
                  <a:moveTo>
                    <a:pt x="2599" y="1"/>
                  </a:moveTo>
                  <a:cubicBezTo>
                    <a:pt x="2487" y="1"/>
                    <a:pt x="2407" y="81"/>
                    <a:pt x="2407" y="209"/>
                  </a:cubicBezTo>
                  <a:cubicBezTo>
                    <a:pt x="2407" y="1429"/>
                    <a:pt x="1396" y="2407"/>
                    <a:pt x="193" y="2407"/>
                  </a:cubicBezTo>
                  <a:cubicBezTo>
                    <a:pt x="81" y="2407"/>
                    <a:pt x="0" y="2488"/>
                    <a:pt x="0" y="2616"/>
                  </a:cubicBezTo>
                  <a:cubicBezTo>
                    <a:pt x="0" y="2728"/>
                    <a:pt x="81" y="2808"/>
                    <a:pt x="193" y="2808"/>
                  </a:cubicBezTo>
                  <a:cubicBezTo>
                    <a:pt x="1428" y="2808"/>
                    <a:pt x="2407" y="3819"/>
                    <a:pt x="2407" y="5022"/>
                  </a:cubicBezTo>
                  <a:cubicBezTo>
                    <a:pt x="2407" y="5135"/>
                    <a:pt x="2487" y="5215"/>
                    <a:pt x="2599" y="5215"/>
                  </a:cubicBezTo>
                  <a:cubicBezTo>
                    <a:pt x="2728" y="5215"/>
                    <a:pt x="2808" y="5135"/>
                    <a:pt x="2808" y="5022"/>
                  </a:cubicBezTo>
                  <a:cubicBezTo>
                    <a:pt x="2808" y="3787"/>
                    <a:pt x="3803" y="2808"/>
                    <a:pt x="5006" y="2808"/>
                  </a:cubicBezTo>
                  <a:cubicBezTo>
                    <a:pt x="5134" y="2808"/>
                    <a:pt x="5214" y="2728"/>
                    <a:pt x="5214" y="2616"/>
                  </a:cubicBezTo>
                  <a:cubicBezTo>
                    <a:pt x="5214" y="2488"/>
                    <a:pt x="5118" y="2407"/>
                    <a:pt x="5006" y="2407"/>
                  </a:cubicBezTo>
                  <a:cubicBezTo>
                    <a:pt x="3787" y="2407"/>
                    <a:pt x="2808" y="1413"/>
                    <a:pt x="2808" y="209"/>
                  </a:cubicBezTo>
                  <a:cubicBezTo>
                    <a:pt x="2808" y="81"/>
                    <a:pt x="2728" y="1"/>
                    <a:pt x="2599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2"/>
            <p:cNvSpPr/>
            <p:nvPr/>
          </p:nvSpPr>
          <p:spPr>
            <a:xfrm>
              <a:off x="562600" y="1648400"/>
              <a:ext cx="130375" cy="130375"/>
            </a:xfrm>
            <a:custGeom>
              <a:avLst/>
              <a:gdLst/>
              <a:ahLst/>
              <a:cxnLst/>
              <a:rect l="l" t="t" r="r" b="b"/>
              <a:pathLst>
                <a:path w="5215" h="5215" extrusionOk="0">
                  <a:moveTo>
                    <a:pt x="2583" y="1220"/>
                  </a:moveTo>
                  <a:cubicBezTo>
                    <a:pt x="2840" y="1862"/>
                    <a:pt x="3369" y="2359"/>
                    <a:pt x="3995" y="2632"/>
                  </a:cubicBezTo>
                  <a:cubicBezTo>
                    <a:pt x="3369" y="2888"/>
                    <a:pt x="2872" y="3386"/>
                    <a:pt x="2583" y="4027"/>
                  </a:cubicBezTo>
                  <a:cubicBezTo>
                    <a:pt x="2326" y="3386"/>
                    <a:pt x="1797" y="2888"/>
                    <a:pt x="1171" y="2632"/>
                  </a:cubicBezTo>
                  <a:cubicBezTo>
                    <a:pt x="1829" y="2359"/>
                    <a:pt x="2326" y="1846"/>
                    <a:pt x="2583" y="1220"/>
                  </a:cubicBezTo>
                  <a:close/>
                  <a:moveTo>
                    <a:pt x="2599" y="1"/>
                  </a:moveTo>
                  <a:cubicBezTo>
                    <a:pt x="2487" y="1"/>
                    <a:pt x="2407" y="81"/>
                    <a:pt x="2407" y="193"/>
                  </a:cubicBezTo>
                  <a:cubicBezTo>
                    <a:pt x="2407" y="1428"/>
                    <a:pt x="1396" y="2407"/>
                    <a:pt x="193" y="2407"/>
                  </a:cubicBezTo>
                  <a:cubicBezTo>
                    <a:pt x="80" y="2407"/>
                    <a:pt x="0" y="2487"/>
                    <a:pt x="0" y="2600"/>
                  </a:cubicBezTo>
                  <a:cubicBezTo>
                    <a:pt x="0" y="2728"/>
                    <a:pt x="80" y="2808"/>
                    <a:pt x="193" y="2808"/>
                  </a:cubicBezTo>
                  <a:cubicBezTo>
                    <a:pt x="1428" y="2808"/>
                    <a:pt x="2407" y="3803"/>
                    <a:pt x="2407" y="5006"/>
                  </a:cubicBezTo>
                  <a:cubicBezTo>
                    <a:pt x="2407" y="5134"/>
                    <a:pt x="2487" y="5215"/>
                    <a:pt x="2599" y="5215"/>
                  </a:cubicBezTo>
                  <a:cubicBezTo>
                    <a:pt x="2728" y="5215"/>
                    <a:pt x="2808" y="5134"/>
                    <a:pt x="2808" y="5006"/>
                  </a:cubicBezTo>
                  <a:cubicBezTo>
                    <a:pt x="2808" y="3787"/>
                    <a:pt x="3802" y="2808"/>
                    <a:pt x="5006" y="2808"/>
                  </a:cubicBezTo>
                  <a:cubicBezTo>
                    <a:pt x="5134" y="2808"/>
                    <a:pt x="5214" y="2728"/>
                    <a:pt x="5214" y="2600"/>
                  </a:cubicBezTo>
                  <a:cubicBezTo>
                    <a:pt x="5214" y="2487"/>
                    <a:pt x="5118" y="2407"/>
                    <a:pt x="5006" y="2407"/>
                  </a:cubicBezTo>
                  <a:cubicBezTo>
                    <a:pt x="3786" y="2407"/>
                    <a:pt x="2808" y="1396"/>
                    <a:pt x="2808" y="193"/>
                  </a:cubicBezTo>
                  <a:cubicBezTo>
                    <a:pt x="2808" y="81"/>
                    <a:pt x="2728" y="1"/>
                    <a:pt x="2599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2"/>
            <p:cNvSpPr/>
            <p:nvPr/>
          </p:nvSpPr>
          <p:spPr>
            <a:xfrm>
              <a:off x="1876950" y="1708575"/>
              <a:ext cx="108325" cy="108300"/>
            </a:xfrm>
            <a:custGeom>
              <a:avLst/>
              <a:gdLst/>
              <a:ahLst/>
              <a:cxnLst/>
              <a:rect l="l" t="t" r="r" b="b"/>
              <a:pathLst>
                <a:path w="4333" h="4332" extrusionOk="0">
                  <a:moveTo>
                    <a:pt x="2166" y="1123"/>
                  </a:moveTo>
                  <a:cubicBezTo>
                    <a:pt x="2391" y="1588"/>
                    <a:pt x="2760" y="1957"/>
                    <a:pt x="3209" y="2166"/>
                  </a:cubicBezTo>
                  <a:cubicBezTo>
                    <a:pt x="2760" y="2374"/>
                    <a:pt x="2375" y="2743"/>
                    <a:pt x="2166" y="3209"/>
                  </a:cubicBezTo>
                  <a:cubicBezTo>
                    <a:pt x="1958" y="2743"/>
                    <a:pt x="1589" y="2358"/>
                    <a:pt x="1124" y="2166"/>
                  </a:cubicBezTo>
                  <a:cubicBezTo>
                    <a:pt x="1573" y="1941"/>
                    <a:pt x="1958" y="1588"/>
                    <a:pt x="2166" y="1123"/>
                  </a:cubicBezTo>
                  <a:close/>
                  <a:moveTo>
                    <a:pt x="2166" y="0"/>
                  </a:moveTo>
                  <a:cubicBezTo>
                    <a:pt x="2054" y="0"/>
                    <a:pt x="1974" y="80"/>
                    <a:pt x="1974" y="193"/>
                  </a:cubicBezTo>
                  <a:cubicBezTo>
                    <a:pt x="1974" y="1155"/>
                    <a:pt x="1188" y="1957"/>
                    <a:pt x="209" y="1957"/>
                  </a:cubicBezTo>
                  <a:cubicBezTo>
                    <a:pt x="81" y="1957"/>
                    <a:pt x="1" y="2038"/>
                    <a:pt x="1" y="2166"/>
                  </a:cubicBezTo>
                  <a:cubicBezTo>
                    <a:pt x="1" y="2278"/>
                    <a:pt x="81" y="2358"/>
                    <a:pt x="209" y="2358"/>
                  </a:cubicBezTo>
                  <a:cubicBezTo>
                    <a:pt x="1172" y="2358"/>
                    <a:pt x="1974" y="3145"/>
                    <a:pt x="1974" y="4123"/>
                  </a:cubicBezTo>
                  <a:cubicBezTo>
                    <a:pt x="1974" y="4252"/>
                    <a:pt x="2054" y="4332"/>
                    <a:pt x="2166" y="4332"/>
                  </a:cubicBezTo>
                  <a:cubicBezTo>
                    <a:pt x="2295" y="4332"/>
                    <a:pt x="2375" y="4252"/>
                    <a:pt x="2375" y="4123"/>
                  </a:cubicBezTo>
                  <a:cubicBezTo>
                    <a:pt x="2375" y="3161"/>
                    <a:pt x="3161" y="2358"/>
                    <a:pt x="4140" y="2358"/>
                  </a:cubicBezTo>
                  <a:cubicBezTo>
                    <a:pt x="4252" y="2358"/>
                    <a:pt x="4332" y="2278"/>
                    <a:pt x="4332" y="2166"/>
                  </a:cubicBezTo>
                  <a:cubicBezTo>
                    <a:pt x="4332" y="2038"/>
                    <a:pt x="4252" y="1957"/>
                    <a:pt x="4140" y="1957"/>
                  </a:cubicBezTo>
                  <a:cubicBezTo>
                    <a:pt x="3177" y="1957"/>
                    <a:pt x="2375" y="1171"/>
                    <a:pt x="2375" y="193"/>
                  </a:cubicBezTo>
                  <a:cubicBezTo>
                    <a:pt x="2375" y="80"/>
                    <a:pt x="2295" y="0"/>
                    <a:pt x="2166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2"/>
            <p:cNvSpPr/>
            <p:nvPr/>
          </p:nvSpPr>
          <p:spPr>
            <a:xfrm>
              <a:off x="235300" y="1249325"/>
              <a:ext cx="253925" cy="318875"/>
            </a:xfrm>
            <a:custGeom>
              <a:avLst/>
              <a:gdLst/>
              <a:ahLst/>
              <a:cxnLst/>
              <a:rect l="l" t="t" r="r" b="b"/>
              <a:pathLst>
                <a:path w="10157" h="12755" extrusionOk="0">
                  <a:moveTo>
                    <a:pt x="3787" y="0"/>
                  </a:moveTo>
                  <a:cubicBezTo>
                    <a:pt x="3659" y="0"/>
                    <a:pt x="3578" y="81"/>
                    <a:pt x="3578" y="193"/>
                  </a:cubicBezTo>
                  <a:cubicBezTo>
                    <a:pt x="3578" y="2647"/>
                    <a:pt x="2102" y="4749"/>
                    <a:pt x="1" y="5680"/>
                  </a:cubicBezTo>
                  <a:lnTo>
                    <a:pt x="1" y="6113"/>
                  </a:lnTo>
                  <a:cubicBezTo>
                    <a:pt x="1846" y="5375"/>
                    <a:pt x="3258" y="3771"/>
                    <a:pt x="3787" y="1797"/>
                  </a:cubicBezTo>
                  <a:cubicBezTo>
                    <a:pt x="4365" y="4043"/>
                    <a:pt x="6129" y="5808"/>
                    <a:pt x="8359" y="6370"/>
                  </a:cubicBezTo>
                  <a:cubicBezTo>
                    <a:pt x="6113" y="6963"/>
                    <a:pt x="4348" y="8728"/>
                    <a:pt x="3787" y="10942"/>
                  </a:cubicBezTo>
                  <a:cubicBezTo>
                    <a:pt x="3290" y="8985"/>
                    <a:pt x="1862" y="7380"/>
                    <a:pt x="1" y="6642"/>
                  </a:cubicBezTo>
                  <a:lnTo>
                    <a:pt x="1" y="7075"/>
                  </a:lnTo>
                  <a:cubicBezTo>
                    <a:pt x="2102" y="8006"/>
                    <a:pt x="3578" y="10108"/>
                    <a:pt x="3578" y="12546"/>
                  </a:cubicBezTo>
                  <a:cubicBezTo>
                    <a:pt x="3578" y="12675"/>
                    <a:pt x="3659" y="12755"/>
                    <a:pt x="3787" y="12755"/>
                  </a:cubicBezTo>
                  <a:cubicBezTo>
                    <a:pt x="3899" y="12755"/>
                    <a:pt x="3979" y="12675"/>
                    <a:pt x="3979" y="12546"/>
                  </a:cubicBezTo>
                  <a:cubicBezTo>
                    <a:pt x="3979" y="9257"/>
                    <a:pt x="6675" y="6578"/>
                    <a:pt x="9964" y="6578"/>
                  </a:cubicBezTo>
                  <a:cubicBezTo>
                    <a:pt x="10076" y="6578"/>
                    <a:pt x="10156" y="6498"/>
                    <a:pt x="10156" y="6370"/>
                  </a:cubicBezTo>
                  <a:cubicBezTo>
                    <a:pt x="10156" y="6257"/>
                    <a:pt x="10076" y="6177"/>
                    <a:pt x="9964" y="6177"/>
                  </a:cubicBezTo>
                  <a:cubicBezTo>
                    <a:pt x="6675" y="6177"/>
                    <a:pt x="3979" y="3482"/>
                    <a:pt x="3979" y="193"/>
                  </a:cubicBezTo>
                  <a:cubicBezTo>
                    <a:pt x="3979" y="81"/>
                    <a:pt x="3899" y="0"/>
                    <a:pt x="3787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2"/>
            <p:cNvSpPr/>
            <p:nvPr/>
          </p:nvSpPr>
          <p:spPr>
            <a:xfrm>
              <a:off x="410575" y="1001450"/>
              <a:ext cx="58175" cy="58175"/>
            </a:xfrm>
            <a:custGeom>
              <a:avLst/>
              <a:gdLst/>
              <a:ahLst/>
              <a:cxnLst/>
              <a:rect l="l" t="t" r="r" b="b"/>
              <a:pathLst>
                <a:path w="2327" h="2327" extrusionOk="0">
                  <a:moveTo>
                    <a:pt x="1172" y="434"/>
                  </a:moveTo>
                  <a:cubicBezTo>
                    <a:pt x="1589" y="434"/>
                    <a:pt x="1926" y="771"/>
                    <a:pt x="1926" y="1188"/>
                  </a:cubicBezTo>
                  <a:cubicBezTo>
                    <a:pt x="1926" y="1605"/>
                    <a:pt x="1589" y="1958"/>
                    <a:pt x="1172" y="1958"/>
                  </a:cubicBezTo>
                  <a:cubicBezTo>
                    <a:pt x="739" y="1958"/>
                    <a:pt x="402" y="1605"/>
                    <a:pt x="402" y="1188"/>
                  </a:cubicBezTo>
                  <a:cubicBezTo>
                    <a:pt x="402" y="771"/>
                    <a:pt x="739" y="434"/>
                    <a:pt x="1172" y="434"/>
                  </a:cubicBezTo>
                  <a:close/>
                  <a:moveTo>
                    <a:pt x="1172" y="0"/>
                  </a:moveTo>
                  <a:cubicBezTo>
                    <a:pt x="530" y="0"/>
                    <a:pt x="1" y="530"/>
                    <a:pt x="1" y="1172"/>
                  </a:cubicBezTo>
                  <a:cubicBezTo>
                    <a:pt x="1" y="1813"/>
                    <a:pt x="530" y="2327"/>
                    <a:pt x="1172" y="2327"/>
                  </a:cubicBezTo>
                  <a:cubicBezTo>
                    <a:pt x="1814" y="2327"/>
                    <a:pt x="2327" y="1813"/>
                    <a:pt x="2327" y="1172"/>
                  </a:cubicBezTo>
                  <a:cubicBezTo>
                    <a:pt x="2327" y="530"/>
                    <a:pt x="1814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2"/>
            <p:cNvSpPr/>
            <p:nvPr/>
          </p:nvSpPr>
          <p:spPr>
            <a:xfrm>
              <a:off x="1268100" y="1294250"/>
              <a:ext cx="46550" cy="83450"/>
            </a:xfrm>
            <a:custGeom>
              <a:avLst/>
              <a:gdLst/>
              <a:ahLst/>
              <a:cxnLst/>
              <a:rect l="l" t="t" r="r" b="b"/>
              <a:pathLst>
                <a:path w="1862" h="3338" extrusionOk="0">
                  <a:moveTo>
                    <a:pt x="899" y="674"/>
                  </a:moveTo>
                  <a:lnTo>
                    <a:pt x="899" y="1444"/>
                  </a:lnTo>
                  <a:lnTo>
                    <a:pt x="883" y="1444"/>
                  </a:lnTo>
                  <a:cubicBezTo>
                    <a:pt x="739" y="1412"/>
                    <a:pt x="642" y="1348"/>
                    <a:pt x="578" y="1284"/>
                  </a:cubicBezTo>
                  <a:cubicBezTo>
                    <a:pt x="498" y="1236"/>
                    <a:pt x="482" y="1155"/>
                    <a:pt x="482" y="1027"/>
                  </a:cubicBezTo>
                  <a:cubicBezTo>
                    <a:pt x="482" y="915"/>
                    <a:pt x="514" y="834"/>
                    <a:pt x="594" y="770"/>
                  </a:cubicBezTo>
                  <a:cubicBezTo>
                    <a:pt x="674" y="706"/>
                    <a:pt x="771" y="674"/>
                    <a:pt x="899" y="674"/>
                  </a:cubicBezTo>
                  <a:close/>
                  <a:moveTo>
                    <a:pt x="995" y="1877"/>
                  </a:moveTo>
                  <a:cubicBezTo>
                    <a:pt x="1140" y="1909"/>
                    <a:pt x="1236" y="1974"/>
                    <a:pt x="1316" y="2038"/>
                  </a:cubicBezTo>
                  <a:cubicBezTo>
                    <a:pt x="1396" y="2086"/>
                    <a:pt x="1445" y="2198"/>
                    <a:pt x="1445" y="2294"/>
                  </a:cubicBezTo>
                  <a:cubicBezTo>
                    <a:pt x="1445" y="2439"/>
                    <a:pt x="1396" y="2519"/>
                    <a:pt x="1316" y="2599"/>
                  </a:cubicBezTo>
                  <a:cubicBezTo>
                    <a:pt x="1236" y="2679"/>
                    <a:pt x="1140" y="2695"/>
                    <a:pt x="995" y="2695"/>
                  </a:cubicBezTo>
                  <a:lnTo>
                    <a:pt x="995" y="1877"/>
                  </a:lnTo>
                  <a:close/>
                  <a:moveTo>
                    <a:pt x="883" y="0"/>
                  </a:moveTo>
                  <a:lnTo>
                    <a:pt x="883" y="321"/>
                  </a:lnTo>
                  <a:cubicBezTo>
                    <a:pt x="690" y="321"/>
                    <a:pt x="562" y="353"/>
                    <a:pt x="418" y="401"/>
                  </a:cubicBezTo>
                  <a:cubicBezTo>
                    <a:pt x="273" y="465"/>
                    <a:pt x="177" y="546"/>
                    <a:pt x="113" y="674"/>
                  </a:cubicBezTo>
                  <a:cubicBezTo>
                    <a:pt x="33" y="770"/>
                    <a:pt x="1" y="915"/>
                    <a:pt x="1" y="1027"/>
                  </a:cubicBezTo>
                  <a:cubicBezTo>
                    <a:pt x="1" y="1203"/>
                    <a:pt x="33" y="1332"/>
                    <a:pt x="113" y="1444"/>
                  </a:cubicBezTo>
                  <a:cubicBezTo>
                    <a:pt x="193" y="1556"/>
                    <a:pt x="289" y="1637"/>
                    <a:pt x="402" y="1669"/>
                  </a:cubicBezTo>
                  <a:cubicBezTo>
                    <a:pt x="498" y="1717"/>
                    <a:pt x="658" y="1765"/>
                    <a:pt x="851" y="1829"/>
                  </a:cubicBezTo>
                  <a:lnTo>
                    <a:pt x="851" y="2679"/>
                  </a:lnTo>
                  <a:cubicBezTo>
                    <a:pt x="739" y="2647"/>
                    <a:pt x="642" y="2615"/>
                    <a:pt x="578" y="2535"/>
                  </a:cubicBezTo>
                  <a:cubicBezTo>
                    <a:pt x="514" y="2455"/>
                    <a:pt x="450" y="2375"/>
                    <a:pt x="450" y="2278"/>
                  </a:cubicBezTo>
                  <a:lnTo>
                    <a:pt x="1" y="2278"/>
                  </a:lnTo>
                  <a:cubicBezTo>
                    <a:pt x="17" y="2471"/>
                    <a:pt x="97" y="2647"/>
                    <a:pt x="257" y="2792"/>
                  </a:cubicBezTo>
                  <a:cubicBezTo>
                    <a:pt x="418" y="2936"/>
                    <a:pt x="610" y="3016"/>
                    <a:pt x="851" y="3032"/>
                  </a:cubicBezTo>
                  <a:lnTo>
                    <a:pt x="851" y="3337"/>
                  </a:lnTo>
                  <a:lnTo>
                    <a:pt x="979" y="3337"/>
                  </a:lnTo>
                  <a:lnTo>
                    <a:pt x="979" y="3032"/>
                  </a:lnTo>
                  <a:cubicBezTo>
                    <a:pt x="1172" y="3032"/>
                    <a:pt x="1332" y="3000"/>
                    <a:pt x="1461" y="2936"/>
                  </a:cubicBezTo>
                  <a:cubicBezTo>
                    <a:pt x="1605" y="2872"/>
                    <a:pt x="1701" y="2776"/>
                    <a:pt x="1765" y="2679"/>
                  </a:cubicBezTo>
                  <a:cubicBezTo>
                    <a:pt x="1814" y="2551"/>
                    <a:pt x="1862" y="2439"/>
                    <a:pt x="1862" y="2310"/>
                  </a:cubicBezTo>
                  <a:cubicBezTo>
                    <a:pt x="1862" y="2150"/>
                    <a:pt x="1814" y="2006"/>
                    <a:pt x="1733" y="1909"/>
                  </a:cubicBezTo>
                  <a:cubicBezTo>
                    <a:pt x="1653" y="1813"/>
                    <a:pt x="1621" y="1733"/>
                    <a:pt x="1493" y="1669"/>
                  </a:cubicBezTo>
                  <a:cubicBezTo>
                    <a:pt x="1396" y="1637"/>
                    <a:pt x="1236" y="1572"/>
                    <a:pt x="1076" y="1508"/>
                  </a:cubicBezTo>
                  <a:lnTo>
                    <a:pt x="995" y="1492"/>
                  </a:lnTo>
                  <a:lnTo>
                    <a:pt x="995" y="674"/>
                  </a:lnTo>
                  <a:cubicBezTo>
                    <a:pt x="1092" y="690"/>
                    <a:pt x="1204" y="722"/>
                    <a:pt x="1252" y="786"/>
                  </a:cubicBezTo>
                  <a:cubicBezTo>
                    <a:pt x="1316" y="850"/>
                    <a:pt x="1364" y="931"/>
                    <a:pt x="1380" y="1027"/>
                  </a:cubicBezTo>
                  <a:lnTo>
                    <a:pt x="1846" y="1027"/>
                  </a:lnTo>
                  <a:cubicBezTo>
                    <a:pt x="1814" y="834"/>
                    <a:pt x="1733" y="674"/>
                    <a:pt x="1573" y="546"/>
                  </a:cubicBezTo>
                  <a:cubicBezTo>
                    <a:pt x="1445" y="433"/>
                    <a:pt x="1236" y="353"/>
                    <a:pt x="995" y="321"/>
                  </a:cubicBezTo>
                  <a:lnTo>
                    <a:pt x="995" y="0"/>
                  </a:ln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2"/>
            <p:cNvSpPr/>
            <p:nvPr/>
          </p:nvSpPr>
          <p:spPr>
            <a:xfrm>
              <a:off x="1220375" y="1265375"/>
              <a:ext cx="143200" cy="143200"/>
            </a:xfrm>
            <a:custGeom>
              <a:avLst/>
              <a:gdLst/>
              <a:ahLst/>
              <a:cxnLst/>
              <a:rect l="l" t="t" r="r" b="b"/>
              <a:pathLst>
                <a:path w="5728" h="5728" extrusionOk="0">
                  <a:moveTo>
                    <a:pt x="2872" y="401"/>
                  </a:moveTo>
                  <a:cubicBezTo>
                    <a:pt x="4236" y="401"/>
                    <a:pt x="5327" y="1508"/>
                    <a:pt x="5327" y="2872"/>
                  </a:cubicBezTo>
                  <a:cubicBezTo>
                    <a:pt x="5327" y="4236"/>
                    <a:pt x="4236" y="5326"/>
                    <a:pt x="2872" y="5326"/>
                  </a:cubicBezTo>
                  <a:cubicBezTo>
                    <a:pt x="1492" y="5326"/>
                    <a:pt x="402" y="4236"/>
                    <a:pt x="402" y="2872"/>
                  </a:cubicBezTo>
                  <a:cubicBezTo>
                    <a:pt x="402" y="1508"/>
                    <a:pt x="1492" y="401"/>
                    <a:pt x="2872" y="401"/>
                  </a:cubicBezTo>
                  <a:close/>
                  <a:moveTo>
                    <a:pt x="2872" y="0"/>
                  </a:moveTo>
                  <a:cubicBezTo>
                    <a:pt x="1284" y="0"/>
                    <a:pt x="0" y="1284"/>
                    <a:pt x="0" y="2872"/>
                  </a:cubicBezTo>
                  <a:cubicBezTo>
                    <a:pt x="0" y="4444"/>
                    <a:pt x="1284" y="5728"/>
                    <a:pt x="2872" y="5728"/>
                  </a:cubicBezTo>
                  <a:cubicBezTo>
                    <a:pt x="4444" y="5728"/>
                    <a:pt x="5728" y="4444"/>
                    <a:pt x="5728" y="2872"/>
                  </a:cubicBezTo>
                  <a:cubicBezTo>
                    <a:pt x="5728" y="1284"/>
                    <a:pt x="4444" y="0"/>
                    <a:pt x="2872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2"/>
            <p:cNvSpPr/>
            <p:nvPr/>
          </p:nvSpPr>
          <p:spPr>
            <a:xfrm>
              <a:off x="1189900" y="1234875"/>
              <a:ext cx="204575" cy="204575"/>
            </a:xfrm>
            <a:custGeom>
              <a:avLst/>
              <a:gdLst/>
              <a:ahLst/>
              <a:cxnLst/>
              <a:rect l="l" t="t" r="r" b="b"/>
              <a:pathLst>
                <a:path w="8183" h="8183" extrusionOk="0">
                  <a:moveTo>
                    <a:pt x="4091" y="402"/>
                  </a:moveTo>
                  <a:cubicBezTo>
                    <a:pt x="6113" y="402"/>
                    <a:pt x="7781" y="2054"/>
                    <a:pt x="7781" y="4092"/>
                  </a:cubicBezTo>
                  <a:cubicBezTo>
                    <a:pt x="7781" y="6113"/>
                    <a:pt x="6129" y="7782"/>
                    <a:pt x="4091" y="7782"/>
                  </a:cubicBezTo>
                  <a:cubicBezTo>
                    <a:pt x="2038" y="7782"/>
                    <a:pt x="401" y="6113"/>
                    <a:pt x="401" y="4092"/>
                  </a:cubicBezTo>
                  <a:cubicBezTo>
                    <a:pt x="401" y="2054"/>
                    <a:pt x="2054" y="402"/>
                    <a:pt x="4091" y="402"/>
                  </a:cubicBezTo>
                  <a:close/>
                  <a:moveTo>
                    <a:pt x="4091" y="1"/>
                  </a:moveTo>
                  <a:cubicBezTo>
                    <a:pt x="1813" y="1"/>
                    <a:pt x="0" y="1846"/>
                    <a:pt x="0" y="4092"/>
                  </a:cubicBezTo>
                  <a:cubicBezTo>
                    <a:pt x="0" y="6338"/>
                    <a:pt x="1829" y="8183"/>
                    <a:pt x="4091" y="8183"/>
                  </a:cubicBezTo>
                  <a:cubicBezTo>
                    <a:pt x="6337" y="8183"/>
                    <a:pt x="8182" y="6338"/>
                    <a:pt x="8182" y="4092"/>
                  </a:cubicBezTo>
                  <a:cubicBezTo>
                    <a:pt x="8182" y="1846"/>
                    <a:pt x="6353" y="1"/>
                    <a:pt x="4091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2"/>
            <p:cNvSpPr/>
            <p:nvPr/>
          </p:nvSpPr>
          <p:spPr>
            <a:xfrm>
              <a:off x="1034675" y="1179125"/>
              <a:ext cx="513400" cy="435200"/>
            </a:xfrm>
            <a:custGeom>
              <a:avLst/>
              <a:gdLst/>
              <a:ahLst/>
              <a:cxnLst/>
              <a:rect l="l" t="t" r="r" b="b"/>
              <a:pathLst>
                <a:path w="20536" h="17408" extrusionOk="0">
                  <a:moveTo>
                    <a:pt x="17119" y="402"/>
                  </a:moveTo>
                  <a:cubicBezTo>
                    <a:pt x="18803" y="402"/>
                    <a:pt x="20151" y="1765"/>
                    <a:pt x="20151" y="3450"/>
                  </a:cubicBezTo>
                  <a:lnTo>
                    <a:pt x="20151" y="11488"/>
                  </a:lnTo>
                  <a:lnTo>
                    <a:pt x="433" y="11488"/>
                  </a:lnTo>
                  <a:lnTo>
                    <a:pt x="433" y="3450"/>
                  </a:lnTo>
                  <a:cubicBezTo>
                    <a:pt x="433" y="1765"/>
                    <a:pt x="1797" y="402"/>
                    <a:pt x="3482" y="402"/>
                  </a:cubicBezTo>
                  <a:close/>
                  <a:moveTo>
                    <a:pt x="20135" y="11905"/>
                  </a:moveTo>
                  <a:cubicBezTo>
                    <a:pt x="20103" y="13557"/>
                    <a:pt x="18739" y="14857"/>
                    <a:pt x="17087" y="14857"/>
                  </a:cubicBezTo>
                  <a:lnTo>
                    <a:pt x="3482" y="14857"/>
                  </a:lnTo>
                  <a:cubicBezTo>
                    <a:pt x="1829" y="14857"/>
                    <a:pt x="482" y="13541"/>
                    <a:pt x="433" y="11905"/>
                  </a:cubicBezTo>
                  <a:close/>
                  <a:moveTo>
                    <a:pt x="12354" y="15258"/>
                  </a:moveTo>
                  <a:lnTo>
                    <a:pt x="12354" y="16878"/>
                  </a:lnTo>
                  <a:lnTo>
                    <a:pt x="8247" y="16878"/>
                  </a:lnTo>
                  <a:lnTo>
                    <a:pt x="8247" y="15258"/>
                  </a:lnTo>
                  <a:close/>
                  <a:moveTo>
                    <a:pt x="3450" y="1"/>
                  </a:moveTo>
                  <a:cubicBezTo>
                    <a:pt x="1557" y="1"/>
                    <a:pt x="0" y="1541"/>
                    <a:pt x="0" y="3450"/>
                  </a:cubicBezTo>
                  <a:lnTo>
                    <a:pt x="0" y="11809"/>
                  </a:lnTo>
                  <a:cubicBezTo>
                    <a:pt x="0" y="13718"/>
                    <a:pt x="1557" y="15258"/>
                    <a:pt x="3450" y="15258"/>
                  </a:cubicBezTo>
                  <a:lnTo>
                    <a:pt x="7846" y="15258"/>
                  </a:lnTo>
                  <a:lnTo>
                    <a:pt x="7846" y="17007"/>
                  </a:lnTo>
                  <a:lnTo>
                    <a:pt x="6402" y="17007"/>
                  </a:lnTo>
                  <a:cubicBezTo>
                    <a:pt x="6289" y="17007"/>
                    <a:pt x="6209" y="17087"/>
                    <a:pt x="6209" y="17199"/>
                  </a:cubicBezTo>
                  <a:cubicBezTo>
                    <a:pt x="6209" y="17328"/>
                    <a:pt x="6289" y="17408"/>
                    <a:pt x="6402" y="17408"/>
                  </a:cubicBezTo>
                  <a:lnTo>
                    <a:pt x="14199" y="17408"/>
                  </a:lnTo>
                  <a:cubicBezTo>
                    <a:pt x="14311" y="17408"/>
                    <a:pt x="14391" y="17296"/>
                    <a:pt x="14391" y="17199"/>
                  </a:cubicBezTo>
                  <a:cubicBezTo>
                    <a:pt x="14391" y="17087"/>
                    <a:pt x="14311" y="17007"/>
                    <a:pt x="14183" y="17007"/>
                  </a:cubicBezTo>
                  <a:lnTo>
                    <a:pt x="12739" y="17007"/>
                  </a:lnTo>
                  <a:lnTo>
                    <a:pt x="12739" y="15258"/>
                  </a:lnTo>
                  <a:lnTo>
                    <a:pt x="17087" y="15258"/>
                  </a:lnTo>
                  <a:cubicBezTo>
                    <a:pt x="18996" y="15258"/>
                    <a:pt x="20536" y="13718"/>
                    <a:pt x="20536" y="11809"/>
                  </a:cubicBezTo>
                  <a:lnTo>
                    <a:pt x="20536" y="3450"/>
                  </a:lnTo>
                  <a:cubicBezTo>
                    <a:pt x="20536" y="1541"/>
                    <a:pt x="18996" y="1"/>
                    <a:pt x="17087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2"/>
            <p:cNvSpPr/>
            <p:nvPr/>
          </p:nvSpPr>
          <p:spPr>
            <a:xfrm>
              <a:off x="1274125" y="1493575"/>
              <a:ext cx="36125" cy="35725"/>
            </a:xfrm>
            <a:custGeom>
              <a:avLst/>
              <a:gdLst/>
              <a:ahLst/>
              <a:cxnLst/>
              <a:rect l="l" t="t" r="r" b="b"/>
              <a:pathLst>
                <a:path w="1445" h="1429" extrusionOk="0">
                  <a:moveTo>
                    <a:pt x="722" y="1"/>
                  </a:moveTo>
                  <a:cubicBezTo>
                    <a:pt x="321" y="1"/>
                    <a:pt x="0" y="306"/>
                    <a:pt x="0" y="707"/>
                  </a:cubicBezTo>
                  <a:cubicBezTo>
                    <a:pt x="0" y="1108"/>
                    <a:pt x="321" y="1429"/>
                    <a:pt x="722" y="1429"/>
                  </a:cubicBezTo>
                  <a:cubicBezTo>
                    <a:pt x="1123" y="1429"/>
                    <a:pt x="1444" y="1108"/>
                    <a:pt x="1444" y="707"/>
                  </a:cubicBezTo>
                  <a:cubicBezTo>
                    <a:pt x="1444" y="306"/>
                    <a:pt x="1123" y="1"/>
                    <a:pt x="722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2"/>
            <p:cNvSpPr/>
            <p:nvPr/>
          </p:nvSpPr>
          <p:spPr>
            <a:xfrm>
              <a:off x="2066675" y="1476325"/>
              <a:ext cx="289200" cy="237475"/>
            </a:xfrm>
            <a:custGeom>
              <a:avLst/>
              <a:gdLst/>
              <a:ahLst/>
              <a:cxnLst/>
              <a:rect l="l" t="t" r="r" b="b"/>
              <a:pathLst>
                <a:path w="11568" h="9499" extrusionOk="0">
                  <a:moveTo>
                    <a:pt x="7877" y="290"/>
                  </a:moveTo>
                  <a:cubicBezTo>
                    <a:pt x="8519" y="290"/>
                    <a:pt x="9097" y="530"/>
                    <a:pt x="9498" y="947"/>
                  </a:cubicBezTo>
                  <a:cubicBezTo>
                    <a:pt x="9540" y="979"/>
                    <a:pt x="9595" y="1003"/>
                    <a:pt x="9646" y="1003"/>
                  </a:cubicBezTo>
                  <a:cubicBezTo>
                    <a:pt x="9674" y="1003"/>
                    <a:pt x="9700" y="996"/>
                    <a:pt x="9722" y="980"/>
                  </a:cubicBezTo>
                  <a:lnTo>
                    <a:pt x="10332" y="707"/>
                  </a:lnTo>
                  <a:lnTo>
                    <a:pt x="10605" y="578"/>
                  </a:lnTo>
                  <a:lnTo>
                    <a:pt x="10605" y="578"/>
                  </a:lnTo>
                  <a:cubicBezTo>
                    <a:pt x="10428" y="803"/>
                    <a:pt x="10172" y="1060"/>
                    <a:pt x="9979" y="1204"/>
                  </a:cubicBezTo>
                  <a:cubicBezTo>
                    <a:pt x="9947" y="1236"/>
                    <a:pt x="9931" y="1284"/>
                    <a:pt x="9899" y="1316"/>
                  </a:cubicBezTo>
                  <a:lnTo>
                    <a:pt x="9899" y="1365"/>
                  </a:lnTo>
                  <a:cubicBezTo>
                    <a:pt x="9899" y="1429"/>
                    <a:pt x="9899" y="1477"/>
                    <a:pt x="9947" y="1525"/>
                  </a:cubicBezTo>
                  <a:cubicBezTo>
                    <a:pt x="9979" y="1573"/>
                    <a:pt x="10027" y="1605"/>
                    <a:pt x="10091" y="1605"/>
                  </a:cubicBezTo>
                  <a:cubicBezTo>
                    <a:pt x="10091" y="1605"/>
                    <a:pt x="10108" y="1607"/>
                    <a:pt x="10140" y="1607"/>
                  </a:cubicBezTo>
                  <a:cubicBezTo>
                    <a:pt x="10217" y="1607"/>
                    <a:pt x="10383" y="1598"/>
                    <a:pt x="10589" y="1541"/>
                  </a:cubicBezTo>
                  <a:cubicBezTo>
                    <a:pt x="10653" y="1525"/>
                    <a:pt x="10733" y="1509"/>
                    <a:pt x="10829" y="1461"/>
                  </a:cubicBezTo>
                  <a:lnTo>
                    <a:pt x="10829" y="1461"/>
                  </a:lnTo>
                  <a:cubicBezTo>
                    <a:pt x="10749" y="1541"/>
                    <a:pt x="10685" y="1637"/>
                    <a:pt x="10589" y="1718"/>
                  </a:cubicBezTo>
                  <a:cubicBezTo>
                    <a:pt x="10332" y="1990"/>
                    <a:pt x="10172" y="2103"/>
                    <a:pt x="10107" y="2151"/>
                  </a:cubicBezTo>
                  <a:cubicBezTo>
                    <a:pt x="10027" y="2167"/>
                    <a:pt x="9963" y="2247"/>
                    <a:pt x="9963" y="2327"/>
                  </a:cubicBezTo>
                  <a:cubicBezTo>
                    <a:pt x="9867" y="5456"/>
                    <a:pt x="7781" y="8729"/>
                    <a:pt x="4011" y="8921"/>
                  </a:cubicBezTo>
                  <a:cubicBezTo>
                    <a:pt x="3869" y="8937"/>
                    <a:pt x="3727" y="8944"/>
                    <a:pt x="3586" y="8944"/>
                  </a:cubicBezTo>
                  <a:cubicBezTo>
                    <a:pt x="2698" y="8944"/>
                    <a:pt x="1811" y="8649"/>
                    <a:pt x="995" y="8151"/>
                  </a:cubicBezTo>
                  <a:cubicBezTo>
                    <a:pt x="1123" y="8151"/>
                    <a:pt x="1219" y="8167"/>
                    <a:pt x="1348" y="8167"/>
                  </a:cubicBezTo>
                  <a:cubicBezTo>
                    <a:pt x="2118" y="8167"/>
                    <a:pt x="2920" y="7878"/>
                    <a:pt x="3626" y="7349"/>
                  </a:cubicBezTo>
                  <a:cubicBezTo>
                    <a:pt x="3690" y="7301"/>
                    <a:pt x="3706" y="7220"/>
                    <a:pt x="3706" y="7140"/>
                  </a:cubicBezTo>
                  <a:cubicBezTo>
                    <a:pt x="3690" y="7060"/>
                    <a:pt x="3642" y="6996"/>
                    <a:pt x="3562" y="6980"/>
                  </a:cubicBezTo>
                  <a:cubicBezTo>
                    <a:pt x="3080" y="6835"/>
                    <a:pt x="1813" y="6386"/>
                    <a:pt x="1621" y="5761"/>
                  </a:cubicBezTo>
                  <a:lnTo>
                    <a:pt x="2439" y="5744"/>
                  </a:lnTo>
                  <a:cubicBezTo>
                    <a:pt x="2551" y="5744"/>
                    <a:pt x="2615" y="5664"/>
                    <a:pt x="2647" y="5552"/>
                  </a:cubicBezTo>
                  <a:cubicBezTo>
                    <a:pt x="2663" y="5456"/>
                    <a:pt x="2599" y="5375"/>
                    <a:pt x="2503" y="5343"/>
                  </a:cubicBezTo>
                  <a:cubicBezTo>
                    <a:pt x="2503" y="5343"/>
                    <a:pt x="1877" y="5135"/>
                    <a:pt x="1556" y="4862"/>
                  </a:cubicBezTo>
                  <a:cubicBezTo>
                    <a:pt x="1075" y="4429"/>
                    <a:pt x="818" y="3899"/>
                    <a:pt x="786" y="3547"/>
                  </a:cubicBezTo>
                  <a:lnTo>
                    <a:pt x="786" y="3547"/>
                  </a:lnTo>
                  <a:cubicBezTo>
                    <a:pt x="834" y="3579"/>
                    <a:pt x="899" y="3595"/>
                    <a:pt x="979" y="3627"/>
                  </a:cubicBezTo>
                  <a:cubicBezTo>
                    <a:pt x="1248" y="3729"/>
                    <a:pt x="1497" y="3740"/>
                    <a:pt x="1594" y="3740"/>
                  </a:cubicBezTo>
                  <a:cubicBezTo>
                    <a:pt x="1619" y="3740"/>
                    <a:pt x="1633" y="3739"/>
                    <a:pt x="1637" y="3739"/>
                  </a:cubicBezTo>
                  <a:cubicBezTo>
                    <a:pt x="1717" y="3739"/>
                    <a:pt x="1797" y="3675"/>
                    <a:pt x="1829" y="3595"/>
                  </a:cubicBezTo>
                  <a:cubicBezTo>
                    <a:pt x="1845" y="3514"/>
                    <a:pt x="1829" y="3418"/>
                    <a:pt x="1749" y="3370"/>
                  </a:cubicBezTo>
                  <a:cubicBezTo>
                    <a:pt x="1588" y="3258"/>
                    <a:pt x="1123" y="2873"/>
                    <a:pt x="979" y="2504"/>
                  </a:cubicBezTo>
                  <a:cubicBezTo>
                    <a:pt x="786" y="1942"/>
                    <a:pt x="802" y="1268"/>
                    <a:pt x="947" y="867"/>
                  </a:cubicBezTo>
                  <a:lnTo>
                    <a:pt x="947" y="867"/>
                  </a:lnTo>
                  <a:cubicBezTo>
                    <a:pt x="1187" y="1172"/>
                    <a:pt x="1685" y="1653"/>
                    <a:pt x="2808" y="2215"/>
                  </a:cubicBezTo>
                  <a:cubicBezTo>
                    <a:pt x="3786" y="2712"/>
                    <a:pt x="4813" y="3017"/>
                    <a:pt x="5615" y="3049"/>
                  </a:cubicBezTo>
                  <a:cubicBezTo>
                    <a:pt x="5631" y="3065"/>
                    <a:pt x="5680" y="3065"/>
                    <a:pt x="5696" y="3065"/>
                  </a:cubicBezTo>
                  <a:cubicBezTo>
                    <a:pt x="5792" y="3065"/>
                    <a:pt x="5888" y="2969"/>
                    <a:pt x="5888" y="2857"/>
                  </a:cubicBezTo>
                  <a:cubicBezTo>
                    <a:pt x="5888" y="2809"/>
                    <a:pt x="5888" y="2792"/>
                    <a:pt x="5872" y="2744"/>
                  </a:cubicBezTo>
                  <a:cubicBezTo>
                    <a:pt x="5840" y="2584"/>
                    <a:pt x="5792" y="2295"/>
                    <a:pt x="5792" y="2087"/>
                  </a:cubicBezTo>
                  <a:cubicBezTo>
                    <a:pt x="5792" y="1092"/>
                    <a:pt x="6738" y="290"/>
                    <a:pt x="7877" y="290"/>
                  </a:cubicBezTo>
                  <a:close/>
                  <a:moveTo>
                    <a:pt x="7894" y="1"/>
                  </a:moveTo>
                  <a:cubicBezTo>
                    <a:pt x="6514" y="1"/>
                    <a:pt x="5407" y="980"/>
                    <a:pt x="5407" y="2199"/>
                  </a:cubicBezTo>
                  <a:cubicBezTo>
                    <a:pt x="5407" y="2327"/>
                    <a:pt x="5423" y="2552"/>
                    <a:pt x="5455" y="2744"/>
                  </a:cubicBezTo>
                  <a:cubicBezTo>
                    <a:pt x="4749" y="2664"/>
                    <a:pt x="3851" y="2391"/>
                    <a:pt x="3000" y="1958"/>
                  </a:cubicBezTo>
                  <a:cubicBezTo>
                    <a:pt x="1332" y="1124"/>
                    <a:pt x="1155" y="546"/>
                    <a:pt x="1155" y="546"/>
                  </a:cubicBezTo>
                  <a:cubicBezTo>
                    <a:pt x="1139" y="466"/>
                    <a:pt x="1091" y="402"/>
                    <a:pt x="1011" y="386"/>
                  </a:cubicBezTo>
                  <a:cubicBezTo>
                    <a:pt x="993" y="377"/>
                    <a:pt x="973" y="373"/>
                    <a:pt x="952" y="373"/>
                  </a:cubicBezTo>
                  <a:cubicBezTo>
                    <a:pt x="898" y="373"/>
                    <a:pt x="841" y="399"/>
                    <a:pt x="818" y="434"/>
                  </a:cubicBezTo>
                  <a:cubicBezTo>
                    <a:pt x="481" y="803"/>
                    <a:pt x="321" y="1910"/>
                    <a:pt x="642" y="2760"/>
                  </a:cubicBezTo>
                  <a:cubicBezTo>
                    <a:pt x="722" y="2969"/>
                    <a:pt x="834" y="3161"/>
                    <a:pt x="979" y="3322"/>
                  </a:cubicBezTo>
                  <a:cubicBezTo>
                    <a:pt x="834" y="3274"/>
                    <a:pt x="786" y="3226"/>
                    <a:pt x="786" y="3226"/>
                  </a:cubicBezTo>
                  <a:cubicBezTo>
                    <a:pt x="752" y="3203"/>
                    <a:pt x="702" y="3180"/>
                    <a:pt x="653" y="3180"/>
                  </a:cubicBezTo>
                  <a:cubicBezTo>
                    <a:pt x="633" y="3180"/>
                    <a:pt x="613" y="3184"/>
                    <a:pt x="594" y="3194"/>
                  </a:cubicBezTo>
                  <a:cubicBezTo>
                    <a:pt x="546" y="3210"/>
                    <a:pt x="481" y="3242"/>
                    <a:pt x="465" y="3306"/>
                  </a:cubicBezTo>
                  <a:cubicBezTo>
                    <a:pt x="241" y="3835"/>
                    <a:pt x="626" y="4686"/>
                    <a:pt x="1316" y="5311"/>
                  </a:cubicBezTo>
                  <a:cubicBezTo>
                    <a:pt x="1396" y="5392"/>
                    <a:pt x="1508" y="5456"/>
                    <a:pt x="1604" y="5520"/>
                  </a:cubicBezTo>
                  <a:lnTo>
                    <a:pt x="1444" y="5520"/>
                  </a:lnTo>
                  <a:cubicBezTo>
                    <a:pt x="1348" y="5520"/>
                    <a:pt x="1268" y="5600"/>
                    <a:pt x="1235" y="5696"/>
                  </a:cubicBezTo>
                  <a:cubicBezTo>
                    <a:pt x="1187" y="6579"/>
                    <a:pt x="2423" y="7140"/>
                    <a:pt x="3113" y="7381"/>
                  </a:cubicBezTo>
                  <a:cubicBezTo>
                    <a:pt x="2567" y="7718"/>
                    <a:pt x="1990" y="7894"/>
                    <a:pt x="1396" y="7894"/>
                  </a:cubicBezTo>
                  <a:cubicBezTo>
                    <a:pt x="1027" y="7894"/>
                    <a:pt x="642" y="7846"/>
                    <a:pt x="273" y="7734"/>
                  </a:cubicBezTo>
                  <a:cubicBezTo>
                    <a:pt x="260" y="7732"/>
                    <a:pt x="248" y="7731"/>
                    <a:pt x="236" y="7731"/>
                  </a:cubicBezTo>
                  <a:cubicBezTo>
                    <a:pt x="156" y="7731"/>
                    <a:pt x="88" y="7776"/>
                    <a:pt x="32" y="7846"/>
                  </a:cubicBezTo>
                  <a:cubicBezTo>
                    <a:pt x="0" y="7926"/>
                    <a:pt x="16" y="8023"/>
                    <a:pt x="80" y="8087"/>
                  </a:cubicBezTo>
                  <a:cubicBezTo>
                    <a:pt x="1203" y="9001"/>
                    <a:pt x="2519" y="9499"/>
                    <a:pt x="3802" y="9499"/>
                  </a:cubicBezTo>
                  <a:cubicBezTo>
                    <a:pt x="3835" y="9370"/>
                    <a:pt x="3931" y="9370"/>
                    <a:pt x="4011" y="9370"/>
                  </a:cubicBezTo>
                  <a:cubicBezTo>
                    <a:pt x="7974" y="9162"/>
                    <a:pt x="10188" y="5777"/>
                    <a:pt x="10348" y="2504"/>
                  </a:cubicBezTo>
                  <a:cubicBezTo>
                    <a:pt x="10444" y="2440"/>
                    <a:pt x="10605" y="2311"/>
                    <a:pt x="10862" y="2038"/>
                  </a:cubicBezTo>
                  <a:cubicBezTo>
                    <a:pt x="11263" y="1637"/>
                    <a:pt x="11535" y="1188"/>
                    <a:pt x="11535" y="1156"/>
                  </a:cubicBezTo>
                  <a:cubicBezTo>
                    <a:pt x="11567" y="1076"/>
                    <a:pt x="11551" y="996"/>
                    <a:pt x="11503" y="947"/>
                  </a:cubicBezTo>
                  <a:cubicBezTo>
                    <a:pt x="11482" y="905"/>
                    <a:pt x="11432" y="883"/>
                    <a:pt x="11377" y="883"/>
                  </a:cubicBezTo>
                  <a:cubicBezTo>
                    <a:pt x="11350" y="883"/>
                    <a:pt x="11321" y="889"/>
                    <a:pt x="11295" y="899"/>
                  </a:cubicBezTo>
                  <a:cubicBezTo>
                    <a:pt x="11166" y="947"/>
                    <a:pt x="10910" y="1060"/>
                    <a:pt x="10701" y="1140"/>
                  </a:cubicBezTo>
                  <a:cubicBezTo>
                    <a:pt x="10926" y="915"/>
                    <a:pt x="11134" y="659"/>
                    <a:pt x="11182" y="482"/>
                  </a:cubicBezTo>
                  <a:cubicBezTo>
                    <a:pt x="11231" y="386"/>
                    <a:pt x="11214" y="274"/>
                    <a:pt x="11166" y="193"/>
                  </a:cubicBezTo>
                  <a:cubicBezTo>
                    <a:pt x="11166" y="177"/>
                    <a:pt x="11150" y="177"/>
                    <a:pt x="11134" y="161"/>
                  </a:cubicBezTo>
                  <a:lnTo>
                    <a:pt x="11102" y="161"/>
                  </a:lnTo>
                  <a:lnTo>
                    <a:pt x="11086" y="145"/>
                  </a:lnTo>
                  <a:lnTo>
                    <a:pt x="10926" y="145"/>
                  </a:lnTo>
                  <a:lnTo>
                    <a:pt x="10188" y="466"/>
                  </a:lnTo>
                  <a:lnTo>
                    <a:pt x="9706" y="675"/>
                  </a:lnTo>
                  <a:cubicBezTo>
                    <a:pt x="9241" y="242"/>
                    <a:pt x="8583" y="1"/>
                    <a:pt x="7894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2"/>
            <p:cNvSpPr/>
            <p:nvPr/>
          </p:nvSpPr>
          <p:spPr>
            <a:xfrm>
              <a:off x="682925" y="858250"/>
              <a:ext cx="321700" cy="218625"/>
            </a:xfrm>
            <a:custGeom>
              <a:avLst/>
              <a:gdLst/>
              <a:ahLst/>
              <a:cxnLst/>
              <a:rect l="l" t="t" r="r" b="b"/>
              <a:pathLst>
                <a:path w="12868" h="8745" extrusionOk="0">
                  <a:moveTo>
                    <a:pt x="12033" y="1"/>
                  </a:moveTo>
                  <a:cubicBezTo>
                    <a:pt x="12322" y="691"/>
                    <a:pt x="12498" y="1477"/>
                    <a:pt x="12498" y="2295"/>
                  </a:cubicBezTo>
                  <a:cubicBezTo>
                    <a:pt x="12498" y="5632"/>
                    <a:pt x="9787" y="8344"/>
                    <a:pt x="6450" y="8344"/>
                  </a:cubicBezTo>
                  <a:cubicBezTo>
                    <a:pt x="5407" y="8344"/>
                    <a:pt x="4364" y="8055"/>
                    <a:pt x="3450" y="7541"/>
                  </a:cubicBezTo>
                  <a:cubicBezTo>
                    <a:pt x="3401" y="7525"/>
                    <a:pt x="3385" y="7525"/>
                    <a:pt x="3353" y="7525"/>
                  </a:cubicBezTo>
                  <a:cubicBezTo>
                    <a:pt x="3321" y="7525"/>
                    <a:pt x="3305" y="7525"/>
                    <a:pt x="3289" y="7541"/>
                  </a:cubicBezTo>
                  <a:lnTo>
                    <a:pt x="1187" y="8263"/>
                  </a:lnTo>
                  <a:lnTo>
                    <a:pt x="1621" y="6033"/>
                  </a:lnTo>
                  <a:cubicBezTo>
                    <a:pt x="1637" y="5969"/>
                    <a:pt x="1621" y="5921"/>
                    <a:pt x="1588" y="5873"/>
                  </a:cubicBezTo>
                  <a:cubicBezTo>
                    <a:pt x="818" y="4830"/>
                    <a:pt x="417" y="3611"/>
                    <a:pt x="417" y="2327"/>
                  </a:cubicBezTo>
                  <a:cubicBezTo>
                    <a:pt x="417" y="1509"/>
                    <a:pt x="578" y="723"/>
                    <a:pt x="883" y="17"/>
                  </a:cubicBezTo>
                  <a:lnTo>
                    <a:pt x="465" y="17"/>
                  </a:lnTo>
                  <a:cubicBezTo>
                    <a:pt x="177" y="739"/>
                    <a:pt x="32" y="1525"/>
                    <a:pt x="32" y="2327"/>
                  </a:cubicBezTo>
                  <a:cubicBezTo>
                    <a:pt x="0" y="3675"/>
                    <a:pt x="401" y="4958"/>
                    <a:pt x="1187" y="6033"/>
                  </a:cubicBezTo>
                  <a:lnTo>
                    <a:pt x="690" y="8520"/>
                  </a:lnTo>
                  <a:cubicBezTo>
                    <a:pt x="674" y="8600"/>
                    <a:pt x="722" y="8664"/>
                    <a:pt x="754" y="8697"/>
                  </a:cubicBezTo>
                  <a:cubicBezTo>
                    <a:pt x="802" y="8745"/>
                    <a:pt x="834" y="8745"/>
                    <a:pt x="899" y="8745"/>
                  </a:cubicBezTo>
                  <a:cubicBezTo>
                    <a:pt x="915" y="8745"/>
                    <a:pt x="947" y="8745"/>
                    <a:pt x="963" y="8729"/>
                  </a:cubicBezTo>
                  <a:lnTo>
                    <a:pt x="3305" y="7926"/>
                  </a:lnTo>
                  <a:cubicBezTo>
                    <a:pt x="4268" y="8456"/>
                    <a:pt x="5327" y="8745"/>
                    <a:pt x="6434" y="8745"/>
                  </a:cubicBezTo>
                  <a:cubicBezTo>
                    <a:pt x="9979" y="8745"/>
                    <a:pt x="12867" y="5857"/>
                    <a:pt x="12867" y="2295"/>
                  </a:cubicBezTo>
                  <a:cubicBezTo>
                    <a:pt x="12867" y="1477"/>
                    <a:pt x="12707" y="723"/>
                    <a:pt x="12450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2"/>
            <p:cNvSpPr/>
            <p:nvPr/>
          </p:nvSpPr>
          <p:spPr>
            <a:xfrm>
              <a:off x="742675" y="858675"/>
              <a:ext cx="201375" cy="150425"/>
            </a:xfrm>
            <a:custGeom>
              <a:avLst/>
              <a:gdLst/>
              <a:ahLst/>
              <a:cxnLst/>
              <a:rect l="l" t="t" r="r" b="b"/>
              <a:pathLst>
                <a:path w="8055" h="6017" extrusionOk="0">
                  <a:moveTo>
                    <a:pt x="113" y="0"/>
                  </a:moveTo>
                  <a:cubicBezTo>
                    <a:pt x="1" y="321"/>
                    <a:pt x="33" y="738"/>
                    <a:pt x="177" y="1332"/>
                  </a:cubicBezTo>
                  <a:cubicBezTo>
                    <a:pt x="402" y="2326"/>
                    <a:pt x="1380" y="3417"/>
                    <a:pt x="2327" y="4332"/>
                  </a:cubicBezTo>
                  <a:cubicBezTo>
                    <a:pt x="3338" y="5359"/>
                    <a:pt x="5247" y="6016"/>
                    <a:pt x="6113" y="6016"/>
                  </a:cubicBezTo>
                  <a:cubicBezTo>
                    <a:pt x="6947" y="6016"/>
                    <a:pt x="7509" y="5455"/>
                    <a:pt x="7718" y="5262"/>
                  </a:cubicBezTo>
                  <a:lnTo>
                    <a:pt x="7734" y="5230"/>
                  </a:lnTo>
                  <a:cubicBezTo>
                    <a:pt x="7974" y="4990"/>
                    <a:pt x="8054" y="4364"/>
                    <a:pt x="8054" y="4171"/>
                  </a:cubicBezTo>
                  <a:cubicBezTo>
                    <a:pt x="8054" y="3915"/>
                    <a:pt x="7894" y="3770"/>
                    <a:pt x="7798" y="3722"/>
                  </a:cubicBezTo>
                  <a:cubicBezTo>
                    <a:pt x="7685" y="3674"/>
                    <a:pt x="6562" y="3128"/>
                    <a:pt x="6290" y="2984"/>
                  </a:cubicBezTo>
                  <a:cubicBezTo>
                    <a:pt x="6201" y="2942"/>
                    <a:pt x="6117" y="2925"/>
                    <a:pt x="6040" y="2925"/>
                  </a:cubicBezTo>
                  <a:cubicBezTo>
                    <a:pt x="5823" y="2925"/>
                    <a:pt x="5659" y="3057"/>
                    <a:pt x="5600" y="3128"/>
                  </a:cubicBezTo>
                  <a:cubicBezTo>
                    <a:pt x="5407" y="3385"/>
                    <a:pt x="5070" y="3802"/>
                    <a:pt x="5006" y="3866"/>
                  </a:cubicBezTo>
                  <a:cubicBezTo>
                    <a:pt x="4990" y="3883"/>
                    <a:pt x="4958" y="3883"/>
                    <a:pt x="4942" y="3883"/>
                  </a:cubicBezTo>
                  <a:cubicBezTo>
                    <a:pt x="4782" y="3834"/>
                    <a:pt x="3883" y="3465"/>
                    <a:pt x="3418" y="2984"/>
                  </a:cubicBezTo>
                  <a:cubicBezTo>
                    <a:pt x="2985" y="2551"/>
                    <a:pt x="2712" y="2166"/>
                    <a:pt x="2536" y="1925"/>
                  </a:cubicBezTo>
                  <a:cubicBezTo>
                    <a:pt x="2503" y="1861"/>
                    <a:pt x="2455" y="1829"/>
                    <a:pt x="2439" y="1781"/>
                  </a:cubicBezTo>
                  <a:cubicBezTo>
                    <a:pt x="2375" y="1685"/>
                    <a:pt x="2423" y="1604"/>
                    <a:pt x="2439" y="1588"/>
                  </a:cubicBezTo>
                  <a:cubicBezTo>
                    <a:pt x="2503" y="1524"/>
                    <a:pt x="2776" y="1235"/>
                    <a:pt x="2905" y="1043"/>
                  </a:cubicBezTo>
                  <a:cubicBezTo>
                    <a:pt x="3065" y="802"/>
                    <a:pt x="3017" y="545"/>
                    <a:pt x="2953" y="417"/>
                  </a:cubicBezTo>
                  <a:cubicBezTo>
                    <a:pt x="2953" y="401"/>
                    <a:pt x="2872" y="225"/>
                    <a:pt x="2776" y="0"/>
                  </a:cubicBezTo>
                  <a:lnTo>
                    <a:pt x="2343" y="0"/>
                  </a:lnTo>
                  <a:cubicBezTo>
                    <a:pt x="2439" y="225"/>
                    <a:pt x="2519" y="433"/>
                    <a:pt x="2584" y="578"/>
                  </a:cubicBezTo>
                  <a:cubicBezTo>
                    <a:pt x="2584" y="578"/>
                    <a:pt x="2616" y="722"/>
                    <a:pt x="2536" y="834"/>
                  </a:cubicBezTo>
                  <a:cubicBezTo>
                    <a:pt x="2423" y="1043"/>
                    <a:pt x="2118" y="1348"/>
                    <a:pt x="2118" y="1348"/>
                  </a:cubicBezTo>
                  <a:lnTo>
                    <a:pt x="2102" y="1364"/>
                  </a:lnTo>
                  <a:cubicBezTo>
                    <a:pt x="1990" y="1476"/>
                    <a:pt x="1878" y="1781"/>
                    <a:pt x="2102" y="2070"/>
                  </a:cubicBezTo>
                  <a:cubicBezTo>
                    <a:pt x="2118" y="2102"/>
                    <a:pt x="2150" y="2150"/>
                    <a:pt x="2199" y="2198"/>
                  </a:cubicBezTo>
                  <a:cubicBezTo>
                    <a:pt x="2375" y="2471"/>
                    <a:pt x="2632" y="2840"/>
                    <a:pt x="3113" y="3305"/>
                  </a:cubicBezTo>
                  <a:cubicBezTo>
                    <a:pt x="3707" y="3883"/>
                    <a:pt x="4766" y="4300"/>
                    <a:pt x="4830" y="4316"/>
                  </a:cubicBezTo>
                  <a:cubicBezTo>
                    <a:pt x="4846" y="4316"/>
                    <a:pt x="4846" y="4316"/>
                    <a:pt x="4862" y="4332"/>
                  </a:cubicBezTo>
                  <a:cubicBezTo>
                    <a:pt x="4865" y="4332"/>
                    <a:pt x="4873" y="4332"/>
                    <a:pt x="4887" y="4332"/>
                  </a:cubicBezTo>
                  <a:cubicBezTo>
                    <a:pt x="4956" y="4332"/>
                    <a:pt x="5145" y="4321"/>
                    <a:pt x="5279" y="4187"/>
                  </a:cubicBezTo>
                  <a:cubicBezTo>
                    <a:pt x="5391" y="4091"/>
                    <a:pt x="5824" y="3530"/>
                    <a:pt x="5921" y="3417"/>
                  </a:cubicBezTo>
                  <a:cubicBezTo>
                    <a:pt x="5945" y="3393"/>
                    <a:pt x="5998" y="3359"/>
                    <a:pt x="6072" y="3359"/>
                  </a:cubicBezTo>
                  <a:cubicBezTo>
                    <a:pt x="6095" y="3359"/>
                    <a:pt x="6119" y="3362"/>
                    <a:pt x="6145" y="3369"/>
                  </a:cubicBezTo>
                  <a:cubicBezTo>
                    <a:pt x="6434" y="3497"/>
                    <a:pt x="7637" y="4091"/>
                    <a:pt x="7653" y="4107"/>
                  </a:cubicBezTo>
                  <a:cubicBezTo>
                    <a:pt x="7653" y="4107"/>
                    <a:pt x="7669" y="4139"/>
                    <a:pt x="7669" y="4187"/>
                  </a:cubicBezTo>
                  <a:cubicBezTo>
                    <a:pt x="7669" y="4412"/>
                    <a:pt x="7573" y="4861"/>
                    <a:pt x="7477" y="4973"/>
                  </a:cubicBezTo>
                  <a:lnTo>
                    <a:pt x="7445" y="4990"/>
                  </a:lnTo>
                  <a:cubicBezTo>
                    <a:pt x="7268" y="5166"/>
                    <a:pt x="6803" y="5631"/>
                    <a:pt x="6129" y="5631"/>
                  </a:cubicBezTo>
                  <a:cubicBezTo>
                    <a:pt x="5439" y="5631"/>
                    <a:pt x="3594" y="5038"/>
                    <a:pt x="2632" y="4075"/>
                  </a:cubicBezTo>
                  <a:cubicBezTo>
                    <a:pt x="1749" y="3193"/>
                    <a:pt x="819" y="2150"/>
                    <a:pt x="610" y="1235"/>
                  </a:cubicBezTo>
                  <a:cubicBezTo>
                    <a:pt x="466" y="594"/>
                    <a:pt x="450" y="257"/>
                    <a:pt x="514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2"/>
            <p:cNvSpPr/>
            <p:nvPr/>
          </p:nvSpPr>
          <p:spPr>
            <a:xfrm>
              <a:off x="1722125" y="863075"/>
              <a:ext cx="416350" cy="384275"/>
            </a:xfrm>
            <a:custGeom>
              <a:avLst/>
              <a:gdLst/>
              <a:ahLst/>
              <a:cxnLst/>
              <a:rect l="l" t="t" r="r" b="b"/>
              <a:pathLst>
                <a:path w="16654" h="15371" extrusionOk="0">
                  <a:moveTo>
                    <a:pt x="11007" y="418"/>
                  </a:moveTo>
                  <a:cubicBezTo>
                    <a:pt x="13894" y="418"/>
                    <a:pt x="16269" y="2776"/>
                    <a:pt x="16269" y="5680"/>
                  </a:cubicBezTo>
                  <a:cubicBezTo>
                    <a:pt x="16253" y="8552"/>
                    <a:pt x="13894" y="10894"/>
                    <a:pt x="11007" y="10894"/>
                  </a:cubicBezTo>
                  <a:cubicBezTo>
                    <a:pt x="10445" y="10894"/>
                    <a:pt x="9884" y="10798"/>
                    <a:pt x="9354" y="10621"/>
                  </a:cubicBezTo>
                  <a:cubicBezTo>
                    <a:pt x="9322" y="10621"/>
                    <a:pt x="9306" y="10589"/>
                    <a:pt x="9274" y="10589"/>
                  </a:cubicBezTo>
                  <a:cubicBezTo>
                    <a:pt x="9194" y="10573"/>
                    <a:pt x="9130" y="10541"/>
                    <a:pt x="9049" y="10509"/>
                  </a:cubicBezTo>
                  <a:cubicBezTo>
                    <a:pt x="9001" y="10493"/>
                    <a:pt x="8985" y="10493"/>
                    <a:pt x="8953" y="10477"/>
                  </a:cubicBezTo>
                  <a:cubicBezTo>
                    <a:pt x="8889" y="10461"/>
                    <a:pt x="8809" y="10413"/>
                    <a:pt x="8744" y="10381"/>
                  </a:cubicBezTo>
                  <a:cubicBezTo>
                    <a:pt x="8728" y="10349"/>
                    <a:pt x="8680" y="10349"/>
                    <a:pt x="8664" y="10332"/>
                  </a:cubicBezTo>
                  <a:cubicBezTo>
                    <a:pt x="8568" y="10300"/>
                    <a:pt x="8488" y="10236"/>
                    <a:pt x="8392" y="10188"/>
                  </a:cubicBezTo>
                  <a:cubicBezTo>
                    <a:pt x="8359" y="10172"/>
                    <a:pt x="8343" y="10172"/>
                    <a:pt x="8311" y="10172"/>
                  </a:cubicBezTo>
                  <a:lnTo>
                    <a:pt x="8263" y="10172"/>
                  </a:lnTo>
                  <a:cubicBezTo>
                    <a:pt x="8247" y="10172"/>
                    <a:pt x="8231" y="10172"/>
                    <a:pt x="8199" y="10188"/>
                  </a:cubicBezTo>
                  <a:lnTo>
                    <a:pt x="6418" y="10814"/>
                  </a:lnTo>
                  <a:lnTo>
                    <a:pt x="6418" y="10814"/>
                  </a:lnTo>
                  <a:lnTo>
                    <a:pt x="6787" y="8905"/>
                  </a:lnTo>
                  <a:cubicBezTo>
                    <a:pt x="6803" y="8856"/>
                    <a:pt x="6787" y="8792"/>
                    <a:pt x="6739" y="8744"/>
                  </a:cubicBezTo>
                  <a:cubicBezTo>
                    <a:pt x="6659" y="8648"/>
                    <a:pt x="6595" y="8552"/>
                    <a:pt x="6514" y="8423"/>
                  </a:cubicBezTo>
                  <a:cubicBezTo>
                    <a:pt x="6498" y="8391"/>
                    <a:pt x="6466" y="8327"/>
                    <a:pt x="6434" y="8295"/>
                  </a:cubicBezTo>
                  <a:cubicBezTo>
                    <a:pt x="6402" y="8231"/>
                    <a:pt x="6354" y="8167"/>
                    <a:pt x="6338" y="8102"/>
                  </a:cubicBezTo>
                  <a:cubicBezTo>
                    <a:pt x="6306" y="8054"/>
                    <a:pt x="6274" y="7990"/>
                    <a:pt x="6242" y="7926"/>
                  </a:cubicBezTo>
                  <a:cubicBezTo>
                    <a:pt x="6226" y="7878"/>
                    <a:pt x="6194" y="7830"/>
                    <a:pt x="6178" y="7782"/>
                  </a:cubicBezTo>
                  <a:cubicBezTo>
                    <a:pt x="6145" y="7701"/>
                    <a:pt x="6113" y="7637"/>
                    <a:pt x="6097" y="7557"/>
                  </a:cubicBezTo>
                  <a:cubicBezTo>
                    <a:pt x="6081" y="7525"/>
                    <a:pt x="6081" y="7477"/>
                    <a:pt x="6065" y="7445"/>
                  </a:cubicBezTo>
                  <a:cubicBezTo>
                    <a:pt x="6033" y="7364"/>
                    <a:pt x="6001" y="7284"/>
                    <a:pt x="5985" y="7204"/>
                  </a:cubicBezTo>
                  <a:cubicBezTo>
                    <a:pt x="5985" y="7188"/>
                    <a:pt x="5953" y="7140"/>
                    <a:pt x="5953" y="7124"/>
                  </a:cubicBezTo>
                  <a:cubicBezTo>
                    <a:pt x="5873" y="6819"/>
                    <a:pt x="5792" y="6498"/>
                    <a:pt x="5776" y="6177"/>
                  </a:cubicBezTo>
                  <a:cubicBezTo>
                    <a:pt x="5760" y="6017"/>
                    <a:pt x="5760" y="5840"/>
                    <a:pt x="5760" y="5680"/>
                  </a:cubicBezTo>
                  <a:cubicBezTo>
                    <a:pt x="5760" y="2792"/>
                    <a:pt x="8103" y="418"/>
                    <a:pt x="11007" y="418"/>
                  </a:cubicBezTo>
                  <a:close/>
                  <a:moveTo>
                    <a:pt x="4750" y="6273"/>
                  </a:moveTo>
                  <a:cubicBezTo>
                    <a:pt x="4974" y="6273"/>
                    <a:pt x="5183" y="6306"/>
                    <a:pt x="5391" y="6322"/>
                  </a:cubicBezTo>
                  <a:lnTo>
                    <a:pt x="5391" y="6386"/>
                  </a:lnTo>
                  <a:cubicBezTo>
                    <a:pt x="5423" y="6466"/>
                    <a:pt x="5423" y="6546"/>
                    <a:pt x="5440" y="6626"/>
                  </a:cubicBezTo>
                  <a:cubicBezTo>
                    <a:pt x="5440" y="6659"/>
                    <a:pt x="5456" y="6707"/>
                    <a:pt x="5456" y="6739"/>
                  </a:cubicBezTo>
                  <a:cubicBezTo>
                    <a:pt x="5472" y="6819"/>
                    <a:pt x="5488" y="6915"/>
                    <a:pt x="5520" y="6995"/>
                  </a:cubicBezTo>
                  <a:cubicBezTo>
                    <a:pt x="5552" y="7204"/>
                    <a:pt x="5632" y="7397"/>
                    <a:pt x="5696" y="7589"/>
                  </a:cubicBezTo>
                  <a:cubicBezTo>
                    <a:pt x="5712" y="7621"/>
                    <a:pt x="5712" y="7637"/>
                    <a:pt x="5728" y="7685"/>
                  </a:cubicBezTo>
                  <a:cubicBezTo>
                    <a:pt x="5760" y="7766"/>
                    <a:pt x="5792" y="7830"/>
                    <a:pt x="5841" y="7910"/>
                  </a:cubicBezTo>
                  <a:cubicBezTo>
                    <a:pt x="5857" y="7958"/>
                    <a:pt x="5873" y="8006"/>
                    <a:pt x="5889" y="8038"/>
                  </a:cubicBezTo>
                  <a:cubicBezTo>
                    <a:pt x="5921" y="8102"/>
                    <a:pt x="5953" y="8167"/>
                    <a:pt x="6001" y="8231"/>
                  </a:cubicBezTo>
                  <a:cubicBezTo>
                    <a:pt x="6033" y="8279"/>
                    <a:pt x="6065" y="8343"/>
                    <a:pt x="6097" y="8407"/>
                  </a:cubicBezTo>
                  <a:cubicBezTo>
                    <a:pt x="6113" y="8439"/>
                    <a:pt x="6161" y="8504"/>
                    <a:pt x="6178" y="8552"/>
                  </a:cubicBezTo>
                  <a:cubicBezTo>
                    <a:pt x="6242" y="8648"/>
                    <a:pt x="6322" y="8760"/>
                    <a:pt x="6370" y="8873"/>
                  </a:cubicBezTo>
                  <a:lnTo>
                    <a:pt x="6370" y="8889"/>
                  </a:lnTo>
                  <a:lnTo>
                    <a:pt x="6081" y="10445"/>
                  </a:lnTo>
                  <a:cubicBezTo>
                    <a:pt x="6033" y="10397"/>
                    <a:pt x="5953" y="10332"/>
                    <a:pt x="5873" y="10332"/>
                  </a:cubicBezTo>
                  <a:cubicBezTo>
                    <a:pt x="5728" y="10332"/>
                    <a:pt x="5616" y="10445"/>
                    <a:pt x="5616" y="10589"/>
                  </a:cubicBezTo>
                  <a:cubicBezTo>
                    <a:pt x="5616" y="10734"/>
                    <a:pt x="5728" y="10846"/>
                    <a:pt x="5873" y="10846"/>
                  </a:cubicBezTo>
                  <a:cubicBezTo>
                    <a:pt x="5937" y="10846"/>
                    <a:pt x="5969" y="10830"/>
                    <a:pt x="6017" y="10814"/>
                  </a:cubicBezTo>
                  <a:lnTo>
                    <a:pt x="6017" y="10814"/>
                  </a:lnTo>
                  <a:lnTo>
                    <a:pt x="5969" y="11054"/>
                  </a:lnTo>
                  <a:cubicBezTo>
                    <a:pt x="5953" y="11135"/>
                    <a:pt x="6001" y="11199"/>
                    <a:pt x="6033" y="11231"/>
                  </a:cubicBezTo>
                  <a:cubicBezTo>
                    <a:pt x="6065" y="11247"/>
                    <a:pt x="6081" y="11247"/>
                    <a:pt x="6097" y="11279"/>
                  </a:cubicBezTo>
                  <a:lnTo>
                    <a:pt x="6178" y="11279"/>
                  </a:lnTo>
                  <a:cubicBezTo>
                    <a:pt x="6194" y="11279"/>
                    <a:pt x="6226" y="11279"/>
                    <a:pt x="6242" y="11247"/>
                  </a:cubicBezTo>
                  <a:lnTo>
                    <a:pt x="8279" y="10557"/>
                  </a:lnTo>
                  <a:lnTo>
                    <a:pt x="8648" y="10734"/>
                  </a:lnTo>
                  <a:cubicBezTo>
                    <a:pt x="8680" y="10750"/>
                    <a:pt x="8728" y="10766"/>
                    <a:pt x="8744" y="10766"/>
                  </a:cubicBezTo>
                  <a:cubicBezTo>
                    <a:pt x="8841" y="10814"/>
                    <a:pt x="8921" y="10846"/>
                    <a:pt x="9033" y="10894"/>
                  </a:cubicBezTo>
                  <a:cubicBezTo>
                    <a:pt x="9049" y="10894"/>
                    <a:pt x="9065" y="10910"/>
                    <a:pt x="9081" y="10910"/>
                  </a:cubicBezTo>
                  <a:cubicBezTo>
                    <a:pt x="9001" y="11760"/>
                    <a:pt x="8728" y="12514"/>
                    <a:pt x="8263" y="13156"/>
                  </a:cubicBezTo>
                  <a:cubicBezTo>
                    <a:pt x="8231" y="13204"/>
                    <a:pt x="8231" y="13268"/>
                    <a:pt x="8231" y="13317"/>
                  </a:cubicBezTo>
                  <a:lnTo>
                    <a:pt x="8520" y="14841"/>
                  </a:lnTo>
                  <a:lnTo>
                    <a:pt x="8520" y="14841"/>
                  </a:lnTo>
                  <a:lnTo>
                    <a:pt x="7076" y="14343"/>
                  </a:lnTo>
                  <a:cubicBezTo>
                    <a:pt x="7056" y="14337"/>
                    <a:pt x="7033" y="14333"/>
                    <a:pt x="7010" y="14333"/>
                  </a:cubicBezTo>
                  <a:cubicBezTo>
                    <a:pt x="6977" y="14333"/>
                    <a:pt x="6944" y="14341"/>
                    <a:pt x="6916" y="14359"/>
                  </a:cubicBezTo>
                  <a:cubicBezTo>
                    <a:pt x="6258" y="14744"/>
                    <a:pt x="5520" y="14937"/>
                    <a:pt x="4750" y="14937"/>
                  </a:cubicBezTo>
                  <a:cubicBezTo>
                    <a:pt x="2375" y="14937"/>
                    <a:pt x="418" y="12996"/>
                    <a:pt x="418" y="10605"/>
                  </a:cubicBezTo>
                  <a:cubicBezTo>
                    <a:pt x="418" y="8231"/>
                    <a:pt x="2359" y="6273"/>
                    <a:pt x="4750" y="6273"/>
                  </a:cubicBezTo>
                  <a:close/>
                  <a:moveTo>
                    <a:pt x="10991" y="0"/>
                  </a:moveTo>
                  <a:cubicBezTo>
                    <a:pt x="7878" y="0"/>
                    <a:pt x="5343" y="2535"/>
                    <a:pt x="5343" y="5664"/>
                  </a:cubicBezTo>
                  <a:cubicBezTo>
                    <a:pt x="5343" y="5760"/>
                    <a:pt x="5343" y="5840"/>
                    <a:pt x="5359" y="5921"/>
                  </a:cubicBezTo>
                  <a:cubicBezTo>
                    <a:pt x="5151" y="5904"/>
                    <a:pt x="4958" y="5888"/>
                    <a:pt x="4734" y="5888"/>
                  </a:cubicBezTo>
                  <a:cubicBezTo>
                    <a:pt x="2135" y="5888"/>
                    <a:pt x="1" y="8006"/>
                    <a:pt x="1" y="10621"/>
                  </a:cubicBezTo>
                  <a:cubicBezTo>
                    <a:pt x="1" y="13220"/>
                    <a:pt x="2135" y="15354"/>
                    <a:pt x="4734" y="15354"/>
                  </a:cubicBezTo>
                  <a:cubicBezTo>
                    <a:pt x="5536" y="15354"/>
                    <a:pt x="6322" y="15145"/>
                    <a:pt x="7028" y="14760"/>
                  </a:cubicBezTo>
                  <a:lnTo>
                    <a:pt x="8712" y="15354"/>
                  </a:lnTo>
                  <a:cubicBezTo>
                    <a:pt x="8728" y="15354"/>
                    <a:pt x="8744" y="15370"/>
                    <a:pt x="8761" y="15370"/>
                  </a:cubicBezTo>
                  <a:cubicBezTo>
                    <a:pt x="8809" y="15370"/>
                    <a:pt x="8873" y="15354"/>
                    <a:pt x="8905" y="15322"/>
                  </a:cubicBezTo>
                  <a:cubicBezTo>
                    <a:pt x="8969" y="15290"/>
                    <a:pt x="8985" y="15210"/>
                    <a:pt x="8969" y="15145"/>
                  </a:cubicBezTo>
                  <a:lnTo>
                    <a:pt x="8632" y="13365"/>
                  </a:lnTo>
                  <a:cubicBezTo>
                    <a:pt x="9081" y="12691"/>
                    <a:pt x="9370" y="11937"/>
                    <a:pt x="9450" y="11119"/>
                  </a:cubicBezTo>
                  <a:cubicBezTo>
                    <a:pt x="9948" y="11247"/>
                    <a:pt x="10477" y="11327"/>
                    <a:pt x="10991" y="11327"/>
                  </a:cubicBezTo>
                  <a:cubicBezTo>
                    <a:pt x="14119" y="11295"/>
                    <a:pt x="16654" y="8776"/>
                    <a:pt x="16654" y="5664"/>
                  </a:cubicBezTo>
                  <a:cubicBezTo>
                    <a:pt x="16654" y="2551"/>
                    <a:pt x="14119" y="0"/>
                    <a:pt x="10991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2"/>
            <p:cNvSpPr/>
            <p:nvPr/>
          </p:nvSpPr>
          <p:spPr>
            <a:xfrm>
              <a:off x="1926275" y="1037950"/>
              <a:ext cx="142425" cy="10050"/>
            </a:xfrm>
            <a:custGeom>
              <a:avLst/>
              <a:gdLst/>
              <a:ahLst/>
              <a:cxnLst/>
              <a:rect l="l" t="t" r="r" b="b"/>
              <a:pathLst>
                <a:path w="5697" h="402" extrusionOk="0">
                  <a:moveTo>
                    <a:pt x="193" y="0"/>
                  </a:moveTo>
                  <a:cubicBezTo>
                    <a:pt x="81" y="0"/>
                    <a:pt x="1" y="81"/>
                    <a:pt x="1" y="209"/>
                  </a:cubicBezTo>
                  <a:cubicBezTo>
                    <a:pt x="1" y="337"/>
                    <a:pt x="81" y="402"/>
                    <a:pt x="193" y="402"/>
                  </a:cubicBezTo>
                  <a:lnTo>
                    <a:pt x="5488" y="402"/>
                  </a:lnTo>
                  <a:cubicBezTo>
                    <a:pt x="5616" y="402"/>
                    <a:pt x="5696" y="337"/>
                    <a:pt x="5696" y="209"/>
                  </a:cubicBezTo>
                  <a:cubicBezTo>
                    <a:pt x="5696" y="81"/>
                    <a:pt x="5600" y="0"/>
                    <a:pt x="5488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2"/>
            <p:cNvSpPr/>
            <p:nvPr/>
          </p:nvSpPr>
          <p:spPr>
            <a:xfrm>
              <a:off x="1926275" y="999450"/>
              <a:ext cx="142425" cy="10050"/>
            </a:xfrm>
            <a:custGeom>
              <a:avLst/>
              <a:gdLst/>
              <a:ahLst/>
              <a:cxnLst/>
              <a:rect l="l" t="t" r="r" b="b"/>
              <a:pathLst>
                <a:path w="5697" h="402" extrusionOk="0">
                  <a:moveTo>
                    <a:pt x="193" y="0"/>
                  </a:moveTo>
                  <a:cubicBezTo>
                    <a:pt x="81" y="0"/>
                    <a:pt x="1" y="80"/>
                    <a:pt x="1" y="209"/>
                  </a:cubicBezTo>
                  <a:cubicBezTo>
                    <a:pt x="1" y="321"/>
                    <a:pt x="81" y="401"/>
                    <a:pt x="193" y="401"/>
                  </a:cubicBezTo>
                  <a:lnTo>
                    <a:pt x="5488" y="401"/>
                  </a:lnTo>
                  <a:cubicBezTo>
                    <a:pt x="5616" y="401"/>
                    <a:pt x="5696" y="321"/>
                    <a:pt x="5696" y="209"/>
                  </a:cubicBezTo>
                  <a:cubicBezTo>
                    <a:pt x="5696" y="80"/>
                    <a:pt x="5600" y="0"/>
                    <a:pt x="5488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2"/>
            <p:cNvSpPr/>
            <p:nvPr/>
          </p:nvSpPr>
          <p:spPr>
            <a:xfrm>
              <a:off x="1926275" y="960550"/>
              <a:ext cx="142425" cy="10050"/>
            </a:xfrm>
            <a:custGeom>
              <a:avLst/>
              <a:gdLst/>
              <a:ahLst/>
              <a:cxnLst/>
              <a:rect l="l" t="t" r="r" b="b"/>
              <a:pathLst>
                <a:path w="5697" h="402" extrusionOk="0">
                  <a:moveTo>
                    <a:pt x="193" y="0"/>
                  </a:moveTo>
                  <a:cubicBezTo>
                    <a:pt x="81" y="0"/>
                    <a:pt x="1" y="80"/>
                    <a:pt x="1" y="193"/>
                  </a:cubicBezTo>
                  <a:cubicBezTo>
                    <a:pt x="1" y="321"/>
                    <a:pt x="81" y="401"/>
                    <a:pt x="193" y="401"/>
                  </a:cubicBezTo>
                  <a:lnTo>
                    <a:pt x="5488" y="401"/>
                  </a:lnTo>
                  <a:cubicBezTo>
                    <a:pt x="5616" y="401"/>
                    <a:pt x="5696" y="321"/>
                    <a:pt x="5696" y="193"/>
                  </a:cubicBezTo>
                  <a:cubicBezTo>
                    <a:pt x="5696" y="80"/>
                    <a:pt x="5600" y="0"/>
                    <a:pt x="5488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2"/>
            <p:cNvSpPr/>
            <p:nvPr/>
          </p:nvSpPr>
          <p:spPr>
            <a:xfrm>
              <a:off x="1802750" y="11217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57" y="1"/>
                  </a:moveTo>
                  <a:cubicBezTo>
                    <a:pt x="129" y="1"/>
                    <a:pt x="1" y="129"/>
                    <a:pt x="1" y="273"/>
                  </a:cubicBezTo>
                  <a:cubicBezTo>
                    <a:pt x="1" y="402"/>
                    <a:pt x="129" y="530"/>
                    <a:pt x="257" y="530"/>
                  </a:cubicBezTo>
                  <a:cubicBezTo>
                    <a:pt x="402" y="530"/>
                    <a:pt x="530" y="402"/>
                    <a:pt x="530" y="273"/>
                  </a:cubicBezTo>
                  <a:cubicBezTo>
                    <a:pt x="530" y="129"/>
                    <a:pt x="402" y="1"/>
                    <a:pt x="257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2"/>
            <p:cNvSpPr/>
            <p:nvPr/>
          </p:nvSpPr>
          <p:spPr>
            <a:xfrm>
              <a:off x="1834425" y="1121775"/>
              <a:ext cx="13275" cy="13250"/>
            </a:xfrm>
            <a:custGeom>
              <a:avLst/>
              <a:gdLst/>
              <a:ahLst/>
              <a:cxnLst/>
              <a:rect l="l" t="t" r="r" b="b"/>
              <a:pathLst>
                <a:path w="531" h="530" extrusionOk="0">
                  <a:moveTo>
                    <a:pt x="258" y="1"/>
                  </a:moveTo>
                  <a:cubicBezTo>
                    <a:pt x="129" y="1"/>
                    <a:pt x="1" y="129"/>
                    <a:pt x="1" y="273"/>
                  </a:cubicBezTo>
                  <a:cubicBezTo>
                    <a:pt x="1" y="402"/>
                    <a:pt x="129" y="530"/>
                    <a:pt x="258" y="530"/>
                  </a:cubicBezTo>
                  <a:cubicBezTo>
                    <a:pt x="402" y="530"/>
                    <a:pt x="530" y="402"/>
                    <a:pt x="530" y="273"/>
                  </a:cubicBezTo>
                  <a:cubicBezTo>
                    <a:pt x="530" y="129"/>
                    <a:pt x="402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2"/>
            <p:cNvSpPr/>
            <p:nvPr/>
          </p:nvSpPr>
          <p:spPr>
            <a:xfrm>
              <a:off x="5809600" y="4252250"/>
              <a:ext cx="320100" cy="316875"/>
            </a:xfrm>
            <a:custGeom>
              <a:avLst/>
              <a:gdLst/>
              <a:ahLst/>
              <a:cxnLst/>
              <a:rect l="l" t="t" r="r" b="b"/>
              <a:pathLst>
                <a:path w="12804" h="12675" extrusionOk="0">
                  <a:moveTo>
                    <a:pt x="7782" y="514"/>
                  </a:moveTo>
                  <a:cubicBezTo>
                    <a:pt x="7830" y="530"/>
                    <a:pt x="7862" y="530"/>
                    <a:pt x="7878" y="546"/>
                  </a:cubicBezTo>
                  <a:cubicBezTo>
                    <a:pt x="7990" y="562"/>
                    <a:pt x="8087" y="610"/>
                    <a:pt x="8183" y="626"/>
                  </a:cubicBezTo>
                  <a:cubicBezTo>
                    <a:pt x="8263" y="642"/>
                    <a:pt x="8327" y="674"/>
                    <a:pt x="8407" y="706"/>
                  </a:cubicBezTo>
                  <a:cubicBezTo>
                    <a:pt x="8440" y="723"/>
                    <a:pt x="8488" y="755"/>
                    <a:pt x="8552" y="755"/>
                  </a:cubicBezTo>
                  <a:cubicBezTo>
                    <a:pt x="8664" y="787"/>
                    <a:pt x="8792" y="851"/>
                    <a:pt x="8889" y="883"/>
                  </a:cubicBezTo>
                  <a:cubicBezTo>
                    <a:pt x="8937" y="915"/>
                    <a:pt x="8985" y="931"/>
                    <a:pt x="9033" y="947"/>
                  </a:cubicBezTo>
                  <a:cubicBezTo>
                    <a:pt x="9081" y="995"/>
                    <a:pt x="9178" y="1011"/>
                    <a:pt x="9226" y="1043"/>
                  </a:cubicBezTo>
                  <a:cubicBezTo>
                    <a:pt x="9306" y="1092"/>
                    <a:pt x="9386" y="1124"/>
                    <a:pt x="9466" y="1188"/>
                  </a:cubicBezTo>
                  <a:lnTo>
                    <a:pt x="9659" y="1316"/>
                  </a:lnTo>
                  <a:cubicBezTo>
                    <a:pt x="9739" y="1348"/>
                    <a:pt x="9787" y="1412"/>
                    <a:pt x="9867" y="1444"/>
                  </a:cubicBezTo>
                  <a:cubicBezTo>
                    <a:pt x="9883" y="1477"/>
                    <a:pt x="9932" y="1493"/>
                    <a:pt x="9948" y="1509"/>
                  </a:cubicBezTo>
                  <a:cubicBezTo>
                    <a:pt x="9627" y="1749"/>
                    <a:pt x="9274" y="1958"/>
                    <a:pt x="8905" y="2118"/>
                  </a:cubicBezTo>
                  <a:cubicBezTo>
                    <a:pt x="8616" y="1428"/>
                    <a:pt x="8231" y="883"/>
                    <a:pt x="7782" y="514"/>
                  </a:cubicBezTo>
                  <a:close/>
                  <a:moveTo>
                    <a:pt x="5102" y="530"/>
                  </a:moveTo>
                  <a:cubicBezTo>
                    <a:pt x="4653" y="899"/>
                    <a:pt x="4300" y="1444"/>
                    <a:pt x="3979" y="2134"/>
                  </a:cubicBezTo>
                  <a:cubicBezTo>
                    <a:pt x="3610" y="1974"/>
                    <a:pt x="3274" y="1765"/>
                    <a:pt x="2937" y="1525"/>
                  </a:cubicBezTo>
                  <a:cubicBezTo>
                    <a:pt x="2921" y="1493"/>
                    <a:pt x="2937" y="1477"/>
                    <a:pt x="2969" y="1444"/>
                  </a:cubicBezTo>
                  <a:cubicBezTo>
                    <a:pt x="3049" y="1396"/>
                    <a:pt x="3113" y="1348"/>
                    <a:pt x="3193" y="1316"/>
                  </a:cubicBezTo>
                  <a:lnTo>
                    <a:pt x="3370" y="1188"/>
                  </a:lnTo>
                  <a:cubicBezTo>
                    <a:pt x="3450" y="1140"/>
                    <a:pt x="3530" y="1108"/>
                    <a:pt x="3610" y="1043"/>
                  </a:cubicBezTo>
                  <a:cubicBezTo>
                    <a:pt x="3675" y="1011"/>
                    <a:pt x="3739" y="995"/>
                    <a:pt x="3819" y="947"/>
                  </a:cubicBezTo>
                  <a:cubicBezTo>
                    <a:pt x="3851" y="931"/>
                    <a:pt x="3915" y="899"/>
                    <a:pt x="3963" y="883"/>
                  </a:cubicBezTo>
                  <a:cubicBezTo>
                    <a:pt x="4076" y="835"/>
                    <a:pt x="4204" y="787"/>
                    <a:pt x="4316" y="739"/>
                  </a:cubicBezTo>
                  <a:cubicBezTo>
                    <a:pt x="4364" y="723"/>
                    <a:pt x="4397" y="706"/>
                    <a:pt x="4461" y="706"/>
                  </a:cubicBezTo>
                  <a:cubicBezTo>
                    <a:pt x="4541" y="690"/>
                    <a:pt x="4605" y="642"/>
                    <a:pt x="4669" y="626"/>
                  </a:cubicBezTo>
                  <a:cubicBezTo>
                    <a:pt x="4782" y="578"/>
                    <a:pt x="4878" y="562"/>
                    <a:pt x="4974" y="546"/>
                  </a:cubicBezTo>
                  <a:cubicBezTo>
                    <a:pt x="5022" y="546"/>
                    <a:pt x="5054" y="530"/>
                    <a:pt x="5102" y="530"/>
                  </a:cubicBezTo>
                  <a:close/>
                  <a:moveTo>
                    <a:pt x="6209" y="370"/>
                  </a:moveTo>
                  <a:lnTo>
                    <a:pt x="6209" y="2648"/>
                  </a:lnTo>
                  <a:cubicBezTo>
                    <a:pt x="5536" y="2632"/>
                    <a:pt x="4894" y="2487"/>
                    <a:pt x="4284" y="2279"/>
                  </a:cubicBezTo>
                  <a:cubicBezTo>
                    <a:pt x="4766" y="1188"/>
                    <a:pt x="5439" y="466"/>
                    <a:pt x="6209" y="370"/>
                  </a:cubicBezTo>
                  <a:close/>
                  <a:moveTo>
                    <a:pt x="6611" y="370"/>
                  </a:moveTo>
                  <a:cubicBezTo>
                    <a:pt x="7365" y="466"/>
                    <a:pt x="8022" y="1188"/>
                    <a:pt x="8536" y="2279"/>
                  </a:cubicBezTo>
                  <a:cubicBezTo>
                    <a:pt x="7926" y="2519"/>
                    <a:pt x="7284" y="2632"/>
                    <a:pt x="6611" y="2648"/>
                  </a:cubicBezTo>
                  <a:lnTo>
                    <a:pt x="6611" y="370"/>
                  </a:lnTo>
                  <a:close/>
                  <a:moveTo>
                    <a:pt x="8664" y="2632"/>
                  </a:moveTo>
                  <a:cubicBezTo>
                    <a:pt x="9033" y="3594"/>
                    <a:pt x="9274" y="4798"/>
                    <a:pt x="9290" y="6097"/>
                  </a:cubicBezTo>
                  <a:lnTo>
                    <a:pt x="6595" y="6097"/>
                  </a:lnTo>
                  <a:lnTo>
                    <a:pt x="6595" y="3049"/>
                  </a:lnTo>
                  <a:lnTo>
                    <a:pt x="6611" y="3049"/>
                  </a:lnTo>
                  <a:cubicBezTo>
                    <a:pt x="7333" y="3033"/>
                    <a:pt x="8022" y="2888"/>
                    <a:pt x="8664" y="2632"/>
                  </a:cubicBezTo>
                  <a:close/>
                  <a:moveTo>
                    <a:pt x="2568" y="1765"/>
                  </a:moveTo>
                  <a:cubicBezTo>
                    <a:pt x="2953" y="2054"/>
                    <a:pt x="3354" y="2311"/>
                    <a:pt x="3771" y="2487"/>
                  </a:cubicBezTo>
                  <a:cubicBezTo>
                    <a:pt x="3386" y="3498"/>
                    <a:pt x="3161" y="4765"/>
                    <a:pt x="3129" y="6129"/>
                  </a:cubicBezTo>
                  <a:lnTo>
                    <a:pt x="450" y="6129"/>
                  </a:lnTo>
                  <a:cubicBezTo>
                    <a:pt x="514" y="4380"/>
                    <a:pt x="1316" y="2840"/>
                    <a:pt x="2568" y="1765"/>
                  </a:cubicBezTo>
                  <a:close/>
                  <a:moveTo>
                    <a:pt x="4140" y="2648"/>
                  </a:moveTo>
                  <a:cubicBezTo>
                    <a:pt x="4798" y="2888"/>
                    <a:pt x="5471" y="3033"/>
                    <a:pt x="6193" y="3081"/>
                  </a:cubicBezTo>
                  <a:lnTo>
                    <a:pt x="6193" y="6129"/>
                  </a:lnTo>
                  <a:lnTo>
                    <a:pt x="3514" y="6129"/>
                  </a:lnTo>
                  <a:cubicBezTo>
                    <a:pt x="3530" y="4814"/>
                    <a:pt x="3755" y="3610"/>
                    <a:pt x="4140" y="2648"/>
                  </a:cubicBezTo>
                  <a:close/>
                  <a:moveTo>
                    <a:pt x="10252" y="1765"/>
                  </a:moveTo>
                  <a:cubicBezTo>
                    <a:pt x="11488" y="2824"/>
                    <a:pt x="12322" y="4380"/>
                    <a:pt x="12370" y="6129"/>
                  </a:cubicBezTo>
                  <a:lnTo>
                    <a:pt x="9691" y="6129"/>
                  </a:lnTo>
                  <a:cubicBezTo>
                    <a:pt x="9675" y="4765"/>
                    <a:pt x="9434" y="3498"/>
                    <a:pt x="9049" y="2487"/>
                  </a:cubicBezTo>
                  <a:cubicBezTo>
                    <a:pt x="9466" y="2295"/>
                    <a:pt x="9867" y="2054"/>
                    <a:pt x="10252" y="1765"/>
                  </a:cubicBezTo>
                  <a:close/>
                  <a:moveTo>
                    <a:pt x="9290" y="6530"/>
                  </a:moveTo>
                  <a:cubicBezTo>
                    <a:pt x="9274" y="7830"/>
                    <a:pt x="9049" y="9033"/>
                    <a:pt x="8664" y="9996"/>
                  </a:cubicBezTo>
                  <a:cubicBezTo>
                    <a:pt x="8006" y="9755"/>
                    <a:pt x="7333" y="9611"/>
                    <a:pt x="6611" y="9562"/>
                  </a:cubicBezTo>
                  <a:lnTo>
                    <a:pt x="6611" y="6530"/>
                  </a:lnTo>
                  <a:close/>
                  <a:moveTo>
                    <a:pt x="6209" y="6546"/>
                  </a:moveTo>
                  <a:lnTo>
                    <a:pt x="6209" y="9595"/>
                  </a:lnTo>
                  <a:cubicBezTo>
                    <a:pt x="5488" y="9611"/>
                    <a:pt x="4782" y="9755"/>
                    <a:pt x="4140" y="10012"/>
                  </a:cubicBezTo>
                  <a:cubicBezTo>
                    <a:pt x="3771" y="9049"/>
                    <a:pt x="3530" y="7846"/>
                    <a:pt x="3514" y="6546"/>
                  </a:cubicBezTo>
                  <a:close/>
                  <a:moveTo>
                    <a:pt x="3129" y="6546"/>
                  </a:moveTo>
                  <a:cubicBezTo>
                    <a:pt x="3161" y="7910"/>
                    <a:pt x="3402" y="9177"/>
                    <a:pt x="3771" y="10172"/>
                  </a:cubicBezTo>
                  <a:cubicBezTo>
                    <a:pt x="3354" y="10349"/>
                    <a:pt x="2953" y="10589"/>
                    <a:pt x="2568" y="10894"/>
                  </a:cubicBezTo>
                  <a:cubicBezTo>
                    <a:pt x="1332" y="9835"/>
                    <a:pt x="514" y="8295"/>
                    <a:pt x="450" y="6546"/>
                  </a:cubicBezTo>
                  <a:close/>
                  <a:moveTo>
                    <a:pt x="12386" y="6546"/>
                  </a:moveTo>
                  <a:cubicBezTo>
                    <a:pt x="12322" y="8263"/>
                    <a:pt x="11520" y="9835"/>
                    <a:pt x="10252" y="10894"/>
                  </a:cubicBezTo>
                  <a:cubicBezTo>
                    <a:pt x="9867" y="10621"/>
                    <a:pt x="9466" y="10349"/>
                    <a:pt x="9049" y="10172"/>
                  </a:cubicBezTo>
                  <a:cubicBezTo>
                    <a:pt x="9434" y="9177"/>
                    <a:pt x="9675" y="7910"/>
                    <a:pt x="9691" y="6546"/>
                  </a:cubicBezTo>
                  <a:close/>
                  <a:moveTo>
                    <a:pt x="8873" y="10509"/>
                  </a:moveTo>
                  <a:cubicBezTo>
                    <a:pt x="9226" y="10669"/>
                    <a:pt x="9579" y="10878"/>
                    <a:pt x="9916" y="11119"/>
                  </a:cubicBezTo>
                  <a:cubicBezTo>
                    <a:pt x="9916" y="11151"/>
                    <a:pt x="9883" y="11183"/>
                    <a:pt x="9851" y="11199"/>
                  </a:cubicBezTo>
                  <a:cubicBezTo>
                    <a:pt x="9771" y="11263"/>
                    <a:pt x="9707" y="11295"/>
                    <a:pt x="9627" y="11343"/>
                  </a:cubicBezTo>
                  <a:lnTo>
                    <a:pt x="9450" y="11456"/>
                  </a:lnTo>
                  <a:cubicBezTo>
                    <a:pt x="9370" y="11504"/>
                    <a:pt x="9290" y="11536"/>
                    <a:pt x="9210" y="11600"/>
                  </a:cubicBezTo>
                  <a:cubicBezTo>
                    <a:pt x="9145" y="11632"/>
                    <a:pt x="9097" y="11664"/>
                    <a:pt x="9017" y="11696"/>
                  </a:cubicBezTo>
                  <a:cubicBezTo>
                    <a:pt x="8969" y="11712"/>
                    <a:pt x="8905" y="11744"/>
                    <a:pt x="8873" y="11760"/>
                  </a:cubicBezTo>
                  <a:cubicBezTo>
                    <a:pt x="8744" y="11825"/>
                    <a:pt x="8632" y="11857"/>
                    <a:pt x="8536" y="11905"/>
                  </a:cubicBezTo>
                  <a:cubicBezTo>
                    <a:pt x="8488" y="11921"/>
                    <a:pt x="8440" y="11937"/>
                    <a:pt x="8391" y="11937"/>
                  </a:cubicBezTo>
                  <a:cubicBezTo>
                    <a:pt x="8311" y="11953"/>
                    <a:pt x="8247" y="12001"/>
                    <a:pt x="8167" y="12017"/>
                  </a:cubicBezTo>
                  <a:cubicBezTo>
                    <a:pt x="8071" y="12065"/>
                    <a:pt x="7974" y="12081"/>
                    <a:pt x="7862" y="12097"/>
                  </a:cubicBezTo>
                  <a:cubicBezTo>
                    <a:pt x="7830" y="12097"/>
                    <a:pt x="7782" y="12113"/>
                    <a:pt x="7750" y="12113"/>
                  </a:cubicBezTo>
                  <a:cubicBezTo>
                    <a:pt x="8183" y="11744"/>
                    <a:pt x="8552" y="11199"/>
                    <a:pt x="8873" y="10509"/>
                  </a:cubicBezTo>
                  <a:close/>
                  <a:moveTo>
                    <a:pt x="3899" y="10557"/>
                  </a:moveTo>
                  <a:cubicBezTo>
                    <a:pt x="4201" y="11225"/>
                    <a:pt x="4566" y="11766"/>
                    <a:pt x="5009" y="12150"/>
                  </a:cubicBezTo>
                  <a:lnTo>
                    <a:pt x="5009" y="12150"/>
                  </a:lnTo>
                  <a:cubicBezTo>
                    <a:pt x="4988" y="12134"/>
                    <a:pt x="4955" y="12113"/>
                    <a:pt x="4942" y="12113"/>
                  </a:cubicBezTo>
                  <a:cubicBezTo>
                    <a:pt x="4846" y="12097"/>
                    <a:pt x="4733" y="12065"/>
                    <a:pt x="4637" y="12033"/>
                  </a:cubicBezTo>
                  <a:cubicBezTo>
                    <a:pt x="4557" y="12017"/>
                    <a:pt x="4493" y="12001"/>
                    <a:pt x="4413" y="11953"/>
                  </a:cubicBezTo>
                  <a:cubicBezTo>
                    <a:pt x="4381" y="11937"/>
                    <a:pt x="4332" y="11921"/>
                    <a:pt x="4284" y="11921"/>
                  </a:cubicBezTo>
                  <a:cubicBezTo>
                    <a:pt x="4156" y="11873"/>
                    <a:pt x="4044" y="11825"/>
                    <a:pt x="3915" y="11776"/>
                  </a:cubicBezTo>
                  <a:cubicBezTo>
                    <a:pt x="3883" y="11760"/>
                    <a:pt x="3819" y="11728"/>
                    <a:pt x="3771" y="11712"/>
                  </a:cubicBezTo>
                  <a:cubicBezTo>
                    <a:pt x="3723" y="11680"/>
                    <a:pt x="3643" y="11664"/>
                    <a:pt x="3578" y="11616"/>
                  </a:cubicBezTo>
                  <a:cubicBezTo>
                    <a:pt x="3498" y="11568"/>
                    <a:pt x="3418" y="11536"/>
                    <a:pt x="3338" y="11472"/>
                  </a:cubicBezTo>
                  <a:lnTo>
                    <a:pt x="3161" y="11359"/>
                  </a:lnTo>
                  <a:cubicBezTo>
                    <a:pt x="3065" y="11311"/>
                    <a:pt x="3017" y="11247"/>
                    <a:pt x="2937" y="11215"/>
                  </a:cubicBezTo>
                  <a:cubicBezTo>
                    <a:pt x="2921" y="11199"/>
                    <a:pt x="2872" y="11167"/>
                    <a:pt x="2856" y="11151"/>
                  </a:cubicBezTo>
                  <a:cubicBezTo>
                    <a:pt x="3177" y="10910"/>
                    <a:pt x="3530" y="10718"/>
                    <a:pt x="3899" y="10557"/>
                  </a:cubicBezTo>
                  <a:close/>
                  <a:moveTo>
                    <a:pt x="6209" y="9996"/>
                  </a:moveTo>
                  <a:lnTo>
                    <a:pt x="6209" y="12274"/>
                  </a:lnTo>
                  <a:cubicBezTo>
                    <a:pt x="5439" y="12178"/>
                    <a:pt x="4782" y="11456"/>
                    <a:pt x="4284" y="10381"/>
                  </a:cubicBezTo>
                  <a:cubicBezTo>
                    <a:pt x="4878" y="10140"/>
                    <a:pt x="5520" y="10012"/>
                    <a:pt x="6209" y="9996"/>
                  </a:cubicBezTo>
                  <a:close/>
                  <a:moveTo>
                    <a:pt x="6611" y="9996"/>
                  </a:moveTo>
                  <a:cubicBezTo>
                    <a:pt x="7268" y="10012"/>
                    <a:pt x="7910" y="10156"/>
                    <a:pt x="8536" y="10381"/>
                  </a:cubicBezTo>
                  <a:cubicBezTo>
                    <a:pt x="8054" y="11456"/>
                    <a:pt x="7365" y="12178"/>
                    <a:pt x="6611" y="12274"/>
                  </a:cubicBezTo>
                  <a:lnTo>
                    <a:pt x="6611" y="9996"/>
                  </a:lnTo>
                  <a:close/>
                  <a:moveTo>
                    <a:pt x="6402" y="1"/>
                  </a:moveTo>
                  <a:cubicBezTo>
                    <a:pt x="6242" y="1"/>
                    <a:pt x="6081" y="1"/>
                    <a:pt x="5921" y="33"/>
                  </a:cubicBezTo>
                  <a:lnTo>
                    <a:pt x="5808" y="33"/>
                  </a:lnTo>
                  <a:lnTo>
                    <a:pt x="5375" y="81"/>
                  </a:lnTo>
                  <a:cubicBezTo>
                    <a:pt x="5327" y="81"/>
                    <a:pt x="5279" y="113"/>
                    <a:pt x="5215" y="113"/>
                  </a:cubicBezTo>
                  <a:lnTo>
                    <a:pt x="4926" y="161"/>
                  </a:lnTo>
                  <a:cubicBezTo>
                    <a:pt x="4814" y="193"/>
                    <a:pt x="4733" y="209"/>
                    <a:pt x="4653" y="241"/>
                  </a:cubicBezTo>
                  <a:cubicBezTo>
                    <a:pt x="4573" y="273"/>
                    <a:pt x="4525" y="289"/>
                    <a:pt x="4445" y="305"/>
                  </a:cubicBezTo>
                  <a:cubicBezTo>
                    <a:pt x="4364" y="321"/>
                    <a:pt x="4252" y="370"/>
                    <a:pt x="4172" y="386"/>
                  </a:cubicBezTo>
                  <a:cubicBezTo>
                    <a:pt x="4076" y="434"/>
                    <a:pt x="3995" y="466"/>
                    <a:pt x="3899" y="482"/>
                  </a:cubicBezTo>
                  <a:cubicBezTo>
                    <a:pt x="3819" y="530"/>
                    <a:pt x="3755" y="546"/>
                    <a:pt x="3675" y="594"/>
                  </a:cubicBezTo>
                  <a:cubicBezTo>
                    <a:pt x="3594" y="626"/>
                    <a:pt x="3498" y="674"/>
                    <a:pt x="3418" y="706"/>
                  </a:cubicBezTo>
                  <a:cubicBezTo>
                    <a:pt x="3338" y="755"/>
                    <a:pt x="3274" y="787"/>
                    <a:pt x="3193" y="835"/>
                  </a:cubicBezTo>
                  <a:cubicBezTo>
                    <a:pt x="3113" y="867"/>
                    <a:pt x="3033" y="931"/>
                    <a:pt x="2937" y="995"/>
                  </a:cubicBezTo>
                  <a:cubicBezTo>
                    <a:pt x="2872" y="1027"/>
                    <a:pt x="2840" y="1043"/>
                    <a:pt x="2776" y="1092"/>
                  </a:cubicBezTo>
                  <a:cubicBezTo>
                    <a:pt x="2680" y="1172"/>
                    <a:pt x="2568" y="1236"/>
                    <a:pt x="2471" y="1316"/>
                  </a:cubicBezTo>
                  <a:cubicBezTo>
                    <a:pt x="2455" y="1332"/>
                    <a:pt x="2407" y="1348"/>
                    <a:pt x="2391" y="1364"/>
                  </a:cubicBezTo>
                  <a:lnTo>
                    <a:pt x="2391" y="1396"/>
                  </a:lnTo>
                  <a:cubicBezTo>
                    <a:pt x="947" y="2551"/>
                    <a:pt x="1" y="4364"/>
                    <a:pt x="1" y="6338"/>
                  </a:cubicBezTo>
                  <a:cubicBezTo>
                    <a:pt x="1" y="8327"/>
                    <a:pt x="931" y="10140"/>
                    <a:pt x="2391" y="11295"/>
                  </a:cubicBezTo>
                  <a:lnTo>
                    <a:pt x="2391" y="11311"/>
                  </a:lnTo>
                  <a:cubicBezTo>
                    <a:pt x="2407" y="11343"/>
                    <a:pt x="2455" y="11359"/>
                    <a:pt x="2471" y="11375"/>
                  </a:cubicBezTo>
                  <a:cubicBezTo>
                    <a:pt x="2568" y="11456"/>
                    <a:pt x="2680" y="11520"/>
                    <a:pt x="2776" y="11600"/>
                  </a:cubicBezTo>
                  <a:cubicBezTo>
                    <a:pt x="2840" y="11632"/>
                    <a:pt x="2872" y="11680"/>
                    <a:pt x="2937" y="11696"/>
                  </a:cubicBezTo>
                  <a:cubicBezTo>
                    <a:pt x="3017" y="11760"/>
                    <a:pt x="3097" y="11793"/>
                    <a:pt x="3193" y="11857"/>
                  </a:cubicBezTo>
                  <a:cubicBezTo>
                    <a:pt x="3274" y="11905"/>
                    <a:pt x="3338" y="11937"/>
                    <a:pt x="3418" y="11985"/>
                  </a:cubicBezTo>
                  <a:cubicBezTo>
                    <a:pt x="3498" y="12017"/>
                    <a:pt x="3594" y="12065"/>
                    <a:pt x="3675" y="12097"/>
                  </a:cubicBezTo>
                  <a:cubicBezTo>
                    <a:pt x="3755" y="12145"/>
                    <a:pt x="3819" y="12162"/>
                    <a:pt x="3899" y="12194"/>
                  </a:cubicBezTo>
                  <a:cubicBezTo>
                    <a:pt x="3979" y="12242"/>
                    <a:pt x="4076" y="12274"/>
                    <a:pt x="4172" y="12306"/>
                  </a:cubicBezTo>
                  <a:cubicBezTo>
                    <a:pt x="4252" y="12338"/>
                    <a:pt x="4332" y="12354"/>
                    <a:pt x="4445" y="12386"/>
                  </a:cubicBezTo>
                  <a:cubicBezTo>
                    <a:pt x="4525" y="12402"/>
                    <a:pt x="4573" y="12418"/>
                    <a:pt x="4653" y="12434"/>
                  </a:cubicBezTo>
                  <a:cubicBezTo>
                    <a:pt x="4733" y="12466"/>
                    <a:pt x="4846" y="12482"/>
                    <a:pt x="4926" y="12514"/>
                  </a:cubicBezTo>
                  <a:lnTo>
                    <a:pt x="5215" y="12579"/>
                  </a:lnTo>
                  <a:cubicBezTo>
                    <a:pt x="5279" y="12579"/>
                    <a:pt x="5327" y="12595"/>
                    <a:pt x="5375" y="12595"/>
                  </a:cubicBezTo>
                  <a:lnTo>
                    <a:pt x="5808" y="12659"/>
                  </a:lnTo>
                  <a:lnTo>
                    <a:pt x="5921" y="12659"/>
                  </a:lnTo>
                  <a:cubicBezTo>
                    <a:pt x="6081" y="12675"/>
                    <a:pt x="6242" y="12675"/>
                    <a:pt x="6402" y="12675"/>
                  </a:cubicBezTo>
                  <a:cubicBezTo>
                    <a:pt x="6562" y="12675"/>
                    <a:pt x="6723" y="12675"/>
                    <a:pt x="6883" y="12659"/>
                  </a:cubicBezTo>
                  <a:lnTo>
                    <a:pt x="7012" y="12659"/>
                  </a:lnTo>
                  <a:lnTo>
                    <a:pt x="7429" y="12595"/>
                  </a:lnTo>
                  <a:cubicBezTo>
                    <a:pt x="7493" y="12595"/>
                    <a:pt x="7525" y="12579"/>
                    <a:pt x="7589" y="12579"/>
                  </a:cubicBezTo>
                  <a:lnTo>
                    <a:pt x="7894" y="12514"/>
                  </a:lnTo>
                  <a:cubicBezTo>
                    <a:pt x="7990" y="12498"/>
                    <a:pt x="8071" y="12482"/>
                    <a:pt x="8151" y="12434"/>
                  </a:cubicBezTo>
                  <a:cubicBezTo>
                    <a:pt x="8231" y="12418"/>
                    <a:pt x="8295" y="12402"/>
                    <a:pt x="8375" y="12386"/>
                  </a:cubicBezTo>
                  <a:cubicBezTo>
                    <a:pt x="8456" y="12354"/>
                    <a:pt x="8552" y="12322"/>
                    <a:pt x="8632" y="12306"/>
                  </a:cubicBezTo>
                  <a:cubicBezTo>
                    <a:pt x="8728" y="12258"/>
                    <a:pt x="8809" y="12226"/>
                    <a:pt x="8905" y="12194"/>
                  </a:cubicBezTo>
                  <a:cubicBezTo>
                    <a:pt x="8985" y="12162"/>
                    <a:pt x="9049" y="12145"/>
                    <a:pt x="9129" y="12097"/>
                  </a:cubicBezTo>
                  <a:cubicBezTo>
                    <a:pt x="9210" y="12065"/>
                    <a:pt x="9306" y="12017"/>
                    <a:pt x="9386" y="11985"/>
                  </a:cubicBezTo>
                  <a:cubicBezTo>
                    <a:pt x="9466" y="11937"/>
                    <a:pt x="9530" y="11905"/>
                    <a:pt x="9611" y="11857"/>
                  </a:cubicBezTo>
                  <a:cubicBezTo>
                    <a:pt x="9691" y="11825"/>
                    <a:pt x="9771" y="11760"/>
                    <a:pt x="9867" y="11696"/>
                  </a:cubicBezTo>
                  <a:cubicBezTo>
                    <a:pt x="9932" y="11664"/>
                    <a:pt x="9980" y="11632"/>
                    <a:pt x="10028" y="11600"/>
                  </a:cubicBezTo>
                  <a:cubicBezTo>
                    <a:pt x="10140" y="11520"/>
                    <a:pt x="10236" y="11456"/>
                    <a:pt x="10333" y="11375"/>
                  </a:cubicBezTo>
                  <a:cubicBezTo>
                    <a:pt x="10349" y="11359"/>
                    <a:pt x="10397" y="11343"/>
                    <a:pt x="10413" y="11311"/>
                  </a:cubicBezTo>
                  <a:lnTo>
                    <a:pt x="10413" y="11295"/>
                  </a:lnTo>
                  <a:cubicBezTo>
                    <a:pt x="11857" y="10140"/>
                    <a:pt x="12803" y="8327"/>
                    <a:pt x="12803" y="6338"/>
                  </a:cubicBezTo>
                  <a:cubicBezTo>
                    <a:pt x="12803" y="4364"/>
                    <a:pt x="11857" y="2535"/>
                    <a:pt x="10413" y="1364"/>
                  </a:cubicBezTo>
                  <a:cubicBezTo>
                    <a:pt x="10381" y="1348"/>
                    <a:pt x="10349" y="1332"/>
                    <a:pt x="10333" y="1316"/>
                  </a:cubicBezTo>
                  <a:cubicBezTo>
                    <a:pt x="10236" y="1236"/>
                    <a:pt x="10140" y="1172"/>
                    <a:pt x="10028" y="1092"/>
                  </a:cubicBezTo>
                  <a:cubicBezTo>
                    <a:pt x="9980" y="1043"/>
                    <a:pt x="9932" y="1011"/>
                    <a:pt x="9867" y="995"/>
                  </a:cubicBezTo>
                  <a:cubicBezTo>
                    <a:pt x="9787" y="931"/>
                    <a:pt x="9707" y="883"/>
                    <a:pt x="9611" y="835"/>
                  </a:cubicBezTo>
                  <a:cubicBezTo>
                    <a:pt x="9530" y="787"/>
                    <a:pt x="9466" y="755"/>
                    <a:pt x="9386" y="706"/>
                  </a:cubicBezTo>
                  <a:cubicBezTo>
                    <a:pt x="9306" y="674"/>
                    <a:pt x="9210" y="626"/>
                    <a:pt x="9129" y="594"/>
                  </a:cubicBezTo>
                  <a:cubicBezTo>
                    <a:pt x="9049" y="546"/>
                    <a:pt x="8985" y="530"/>
                    <a:pt x="8905" y="482"/>
                  </a:cubicBezTo>
                  <a:cubicBezTo>
                    <a:pt x="8825" y="450"/>
                    <a:pt x="8728" y="402"/>
                    <a:pt x="8632" y="386"/>
                  </a:cubicBezTo>
                  <a:cubicBezTo>
                    <a:pt x="8552" y="354"/>
                    <a:pt x="8472" y="321"/>
                    <a:pt x="8375" y="305"/>
                  </a:cubicBezTo>
                  <a:cubicBezTo>
                    <a:pt x="8295" y="289"/>
                    <a:pt x="8231" y="273"/>
                    <a:pt x="8151" y="241"/>
                  </a:cubicBezTo>
                  <a:cubicBezTo>
                    <a:pt x="8071" y="225"/>
                    <a:pt x="7974" y="209"/>
                    <a:pt x="7894" y="161"/>
                  </a:cubicBezTo>
                  <a:lnTo>
                    <a:pt x="7589" y="113"/>
                  </a:lnTo>
                  <a:cubicBezTo>
                    <a:pt x="7525" y="113"/>
                    <a:pt x="7493" y="81"/>
                    <a:pt x="7429" y="81"/>
                  </a:cubicBezTo>
                  <a:lnTo>
                    <a:pt x="7012" y="33"/>
                  </a:lnTo>
                  <a:lnTo>
                    <a:pt x="6883" y="33"/>
                  </a:lnTo>
                  <a:cubicBezTo>
                    <a:pt x="6723" y="1"/>
                    <a:pt x="6562" y="1"/>
                    <a:pt x="6402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2"/>
            <p:cNvSpPr/>
            <p:nvPr/>
          </p:nvSpPr>
          <p:spPr>
            <a:xfrm>
              <a:off x="238525" y="4091425"/>
              <a:ext cx="336925" cy="205775"/>
            </a:xfrm>
            <a:custGeom>
              <a:avLst/>
              <a:gdLst/>
              <a:ahLst/>
              <a:cxnLst/>
              <a:rect l="l" t="t" r="r" b="b"/>
              <a:pathLst>
                <a:path w="13477" h="8231" extrusionOk="0">
                  <a:moveTo>
                    <a:pt x="7813" y="417"/>
                  </a:moveTo>
                  <a:cubicBezTo>
                    <a:pt x="9530" y="417"/>
                    <a:pt x="10958" y="1829"/>
                    <a:pt x="10958" y="3578"/>
                  </a:cubicBezTo>
                  <a:cubicBezTo>
                    <a:pt x="10958" y="3674"/>
                    <a:pt x="11038" y="3770"/>
                    <a:pt x="11150" y="3770"/>
                  </a:cubicBezTo>
                  <a:cubicBezTo>
                    <a:pt x="12257" y="3819"/>
                    <a:pt x="13108" y="4717"/>
                    <a:pt x="13108" y="5824"/>
                  </a:cubicBezTo>
                  <a:cubicBezTo>
                    <a:pt x="13108" y="6947"/>
                    <a:pt x="12177" y="7861"/>
                    <a:pt x="11054" y="7861"/>
                  </a:cubicBezTo>
                  <a:lnTo>
                    <a:pt x="2455" y="7861"/>
                  </a:lnTo>
                  <a:cubicBezTo>
                    <a:pt x="1332" y="7845"/>
                    <a:pt x="401" y="6947"/>
                    <a:pt x="401" y="5792"/>
                  </a:cubicBezTo>
                  <a:cubicBezTo>
                    <a:pt x="401" y="4781"/>
                    <a:pt x="1171" y="3915"/>
                    <a:pt x="2166" y="3770"/>
                  </a:cubicBezTo>
                  <a:cubicBezTo>
                    <a:pt x="2278" y="3754"/>
                    <a:pt x="2358" y="3674"/>
                    <a:pt x="2358" y="3578"/>
                  </a:cubicBezTo>
                  <a:lnTo>
                    <a:pt x="2358" y="3546"/>
                  </a:lnTo>
                  <a:cubicBezTo>
                    <a:pt x="2358" y="2712"/>
                    <a:pt x="3032" y="2022"/>
                    <a:pt x="3867" y="2022"/>
                  </a:cubicBezTo>
                  <a:cubicBezTo>
                    <a:pt x="4155" y="2022"/>
                    <a:pt x="4444" y="2102"/>
                    <a:pt x="4701" y="2262"/>
                  </a:cubicBezTo>
                  <a:cubicBezTo>
                    <a:pt x="4721" y="2293"/>
                    <a:pt x="4754" y="2304"/>
                    <a:pt x="4792" y="2304"/>
                  </a:cubicBezTo>
                  <a:cubicBezTo>
                    <a:pt x="4814" y="2304"/>
                    <a:pt x="4838" y="2300"/>
                    <a:pt x="4861" y="2294"/>
                  </a:cubicBezTo>
                  <a:cubicBezTo>
                    <a:pt x="4925" y="2262"/>
                    <a:pt x="4957" y="2230"/>
                    <a:pt x="4974" y="2182"/>
                  </a:cubicBezTo>
                  <a:cubicBezTo>
                    <a:pt x="5503" y="1107"/>
                    <a:pt x="6578" y="417"/>
                    <a:pt x="7813" y="417"/>
                  </a:cubicBezTo>
                  <a:close/>
                  <a:moveTo>
                    <a:pt x="7797" y="0"/>
                  </a:moveTo>
                  <a:cubicBezTo>
                    <a:pt x="6498" y="0"/>
                    <a:pt x="5343" y="690"/>
                    <a:pt x="4717" y="1813"/>
                  </a:cubicBezTo>
                  <a:cubicBezTo>
                    <a:pt x="4460" y="1685"/>
                    <a:pt x="4171" y="1605"/>
                    <a:pt x="3867" y="1605"/>
                  </a:cubicBezTo>
                  <a:cubicBezTo>
                    <a:pt x="2856" y="1605"/>
                    <a:pt x="2022" y="2391"/>
                    <a:pt x="1941" y="3385"/>
                  </a:cubicBezTo>
                  <a:cubicBezTo>
                    <a:pt x="818" y="3626"/>
                    <a:pt x="0" y="4621"/>
                    <a:pt x="0" y="5776"/>
                  </a:cubicBezTo>
                  <a:cubicBezTo>
                    <a:pt x="0" y="7123"/>
                    <a:pt x="1107" y="8230"/>
                    <a:pt x="2455" y="8230"/>
                  </a:cubicBezTo>
                  <a:lnTo>
                    <a:pt x="11054" y="8230"/>
                  </a:lnTo>
                  <a:cubicBezTo>
                    <a:pt x="11064" y="8231"/>
                    <a:pt x="11073" y="8231"/>
                    <a:pt x="11083" y="8231"/>
                  </a:cubicBezTo>
                  <a:cubicBezTo>
                    <a:pt x="12401" y="8231"/>
                    <a:pt x="13477" y="7146"/>
                    <a:pt x="13477" y="5792"/>
                  </a:cubicBezTo>
                  <a:cubicBezTo>
                    <a:pt x="13477" y="4556"/>
                    <a:pt x="12562" y="3514"/>
                    <a:pt x="11327" y="3369"/>
                  </a:cubicBezTo>
                  <a:cubicBezTo>
                    <a:pt x="11230" y="1508"/>
                    <a:pt x="9690" y="0"/>
                    <a:pt x="7797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2"/>
            <p:cNvSpPr/>
            <p:nvPr/>
          </p:nvSpPr>
          <p:spPr>
            <a:xfrm>
              <a:off x="1318650" y="3944625"/>
              <a:ext cx="304850" cy="304850"/>
            </a:xfrm>
            <a:custGeom>
              <a:avLst/>
              <a:gdLst/>
              <a:ahLst/>
              <a:cxnLst/>
              <a:rect l="l" t="t" r="r" b="b"/>
              <a:pathLst>
                <a:path w="12194" h="12194" extrusionOk="0">
                  <a:moveTo>
                    <a:pt x="6097" y="1765"/>
                  </a:moveTo>
                  <a:cubicBezTo>
                    <a:pt x="6658" y="3867"/>
                    <a:pt x="8327" y="5551"/>
                    <a:pt x="10428" y="6097"/>
                  </a:cubicBezTo>
                  <a:cubicBezTo>
                    <a:pt x="8327" y="6658"/>
                    <a:pt x="6658" y="8327"/>
                    <a:pt x="6097" y="10428"/>
                  </a:cubicBezTo>
                  <a:cubicBezTo>
                    <a:pt x="5535" y="8327"/>
                    <a:pt x="3867" y="6642"/>
                    <a:pt x="1765" y="6097"/>
                  </a:cubicBezTo>
                  <a:cubicBezTo>
                    <a:pt x="3867" y="5535"/>
                    <a:pt x="5551" y="3867"/>
                    <a:pt x="6097" y="1765"/>
                  </a:cubicBezTo>
                  <a:close/>
                  <a:moveTo>
                    <a:pt x="6097" y="0"/>
                  </a:moveTo>
                  <a:cubicBezTo>
                    <a:pt x="5968" y="0"/>
                    <a:pt x="5888" y="80"/>
                    <a:pt x="5888" y="193"/>
                  </a:cubicBezTo>
                  <a:cubicBezTo>
                    <a:pt x="5888" y="3321"/>
                    <a:pt x="3353" y="5888"/>
                    <a:pt x="193" y="5888"/>
                  </a:cubicBezTo>
                  <a:cubicBezTo>
                    <a:pt x="80" y="5888"/>
                    <a:pt x="0" y="5968"/>
                    <a:pt x="0" y="6097"/>
                  </a:cubicBezTo>
                  <a:cubicBezTo>
                    <a:pt x="0" y="6209"/>
                    <a:pt x="80" y="6289"/>
                    <a:pt x="193" y="6289"/>
                  </a:cubicBezTo>
                  <a:cubicBezTo>
                    <a:pt x="3321" y="6289"/>
                    <a:pt x="5888" y="8840"/>
                    <a:pt x="5888" y="11985"/>
                  </a:cubicBezTo>
                  <a:cubicBezTo>
                    <a:pt x="5888" y="12113"/>
                    <a:pt x="5968" y="12193"/>
                    <a:pt x="6097" y="12193"/>
                  </a:cubicBezTo>
                  <a:cubicBezTo>
                    <a:pt x="6209" y="12193"/>
                    <a:pt x="6289" y="12113"/>
                    <a:pt x="6289" y="11985"/>
                  </a:cubicBezTo>
                  <a:cubicBezTo>
                    <a:pt x="6289" y="8840"/>
                    <a:pt x="8856" y="6289"/>
                    <a:pt x="11985" y="6289"/>
                  </a:cubicBezTo>
                  <a:cubicBezTo>
                    <a:pt x="12113" y="6289"/>
                    <a:pt x="12193" y="6209"/>
                    <a:pt x="12193" y="6097"/>
                  </a:cubicBezTo>
                  <a:cubicBezTo>
                    <a:pt x="12193" y="5968"/>
                    <a:pt x="12113" y="5888"/>
                    <a:pt x="11985" y="5888"/>
                  </a:cubicBezTo>
                  <a:cubicBezTo>
                    <a:pt x="8856" y="5888"/>
                    <a:pt x="6289" y="3337"/>
                    <a:pt x="6289" y="193"/>
                  </a:cubicBezTo>
                  <a:cubicBezTo>
                    <a:pt x="6289" y="80"/>
                    <a:pt x="6209" y="0"/>
                    <a:pt x="6097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2"/>
            <p:cNvSpPr/>
            <p:nvPr/>
          </p:nvSpPr>
          <p:spPr>
            <a:xfrm>
              <a:off x="1241225" y="4305600"/>
              <a:ext cx="108325" cy="108325"/>
            </a:xfrm>
            <a:custGeom>
              <a:avLst/>
              <a:gdLst/>
              <a:ahLst/>
              <a:cxnLst/>
              <a:rect l="l" t="t" r="r" b="b"/>
              <a:pathLst>
                <a:path w="4333" h="4333" extrusionOk="0">
                  <a:moveTo>
                    <a:pt x="2167" y="1123"/>
                  </a:moveTo>
                  <a:cubicBezTo>
                    <a:pt x="2391" y="1573"/>
                    <a:pt x="2760" y="1958"/>
                    <a:pt x="3209" y="2166"/>
                  </a:cubicBezTo>
                  <a:cubicBezTo>
                    <a:pt x="2776" y="2391"/>
                    <a:pt x="2391" y="2744"/>
                    <a:pt x="2167" y="3209"/>
                  </a:cubicBezTo>
                  <a:cubicBezTo>
                    <a:pt x="1958" y="2744"/>
                    <a:pt x="1589" y="2359"/>
                    <a:pt x="1124" y="2166"/>
                  </a:cubicBezTo>
                  <a:cubicBezTo>
                    <a:pt x="1589" y="1942"/>
                    <a:pt x="1974" y="1589"/>
                    <a:pt x="2167" y="1123"/>
                  </a:cubicBezTo>
                  <a:close/>
                  <a:moveTo>
                    <a:pt x="2167" y="0"/>
                  </a:moveTo>
                  <a:cubicBezTo>
                    <a:pt x="2054" y="0"/>
                    <a:pt x="1974" y="81"/>
                    <a:pt x="1974" y="193"/>
                  </a:cubicBezTo>
                  <a:cubicBezTo>
                    <a:pt x="1974" y="1155"/>
                    <a:pt x="1188" y="1958"/>
                    <a:pt x="209" y="1958"/>
                  </a:cubicBezTo>
                  <a:cubicBezTo>
                    <a:pt x="81" y="1958"/>
                    <a:pt x="1" y="2038"/>
                    <a:pt x="1" y="2166"/>
                  </a:cubicBezTo>
                  <a:cubicBezTo>
                    <a:pt x="1" y="2279"/>
                    <a:pt x="81" y="2359"/>
                    <a:pt x="209" y="2359"/>
                  </a:cubicBezTo>
                  <a:cubicBezTo>
                    <a:pt x="1172" y="2359"/>
                    <a:pt x="1974" y="3145"/>
                    <a:pt x="1974" y="4124"/>
                  </a:cubicBezTo>
                  <a:cubicBezTo>
                    <a:pt x="1974" y="4252"/>
                    <a:pt x="2054" y="4332"/>
                    <a:pt x="2167" y="4332"/>
                  </a:cubicBezTo>
                  <a:cubicBezTo>
                    <a:pt x="2295" y="4332"/>
                    <a:pt x="2375" y="4252"/>
                    <a:pt x="2375" y="4124"/>
                  </a:cubicBezTo>
                  <a:cubicBezTo>
                    <a:pt x="2375" y="3161"/>
                    <a:pt x="3161" y="2359"/>
                    <a:pt x="4140" y="2359"/>
                  </a:cubicBezTo>
                  <a:cubicBezTo>
                    <a:pt x="4252" y="2359"/>
                    <a:pt x="4332" y="2279"/>
                    <a:pt x="4332" y="2166"/>
                  </a:cubicBezTo>
                  <a:cubicBezTo>
                    <a:pt x="4332" y="2038"/>
                    <a:pt x="4252" y="1958"/>
                    <a:pt x="4140" y="1958"/>
                  </a:cubicBezTo>
                  <a:cubicBezTo>
                    <a:pt x="3177" y="1958"/>
                    <a:pt x="2375" y="1188"/>
                    <a:pt x="2375" y="193"/>
                  </a:cubicBezTo>
                  <a:cubicBezTo>
                    <a:pt x="2375" y="81"/>
                    <a:pt x="2295" y="0"/>
                    <a:pt x="2167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2"/>
            <p:cNvSpPr/>
            <p:nvPr/>
          </p:nvSpPr>
          <p:spPr>
            <a:xfrm>
              <a:off x="694950" y="4256275"/>
              <a:ext cx="108325" cy="108300"/>
            </a:xfrm>
            <a:custGeom>
              <a:avLst/>
              <a:gdLst/>
              <a:ahLst/>
              <a:cxnLst/>
              <a:rect l="l" t="t" r="r" b="b"/>
              <a:pathLst>
                <a:path w="4333" h="4332" extrusionOk="0">
                  <a:moveTo>
                    <a:pt x="2182" y="1139"/>
                  </a:moveTo>
                  <a:cubicBezTo>
                    <a:pt x="2407" y="1604"/>
                    <a:pt x="2760" y="1989"/>
                    <a:pt x="3225" y="2182"/>
                  </a:cubicBezTo>
                  <a:cubicBezTo>
                    <a:pt x="2760" y="2390"/>
                    <a:pt x="2391" y="2776"/>
                    <a:pt x="2182" y="3241"/>
                  </a:cubicBezTo>
                  <a:cubicBezTo>
                    <a:pt x="1958" y="2776"/>
                    <a:pt x="1605" y="2390"/>
                    <a:pt x="1140" y="2182"/>
                  </a:cubicBezTo>
                  <a:cubicBezTo>
                    <a:pt x="1605" y="1973"/>
                    <a:pt x="1990" y="1604"/>
                    <a:pt x="2182" y="1139"/>
                  </a:cubicBezTo>
                  <a:close/>
                  <a:moveTo>
                    <a:pt x="2166" y="0"/>
                  </a:moveTo>
                  <a:cubicBezTo>
                    <a:pt x="2038" y="0"/>
                    <a:pt x="1958" y="80"/>
                    <a:pt x="1958" y="209"/>
                  </a:cubicBezTo>
                  <a:cubicBezTo>
                    <a:pt x="1958" y="1171"/>
                    <a:pt x="1188" y="1973"/>
                    <a:pt x="193" y="1973"/>
                  </a:cubicBezTo>
                  <a:cubicBezTo>
                    <a:pt x="81" y="1973"/>
                    <a:pt x="0" y="2054"/>
                    <a:pt x="0" y="2166"/>
                  </a:cubicBezTo>
                  <a:cubicBezTo>
                    <a:pt x="0" y="2294"/>
                    <a:pt x="81" y="2374"/>
                    <a:pt x="193" y="2374"/>
                  </a:cubicBezTo>
                  <a:cubicBezTo>
                    <a:pt x="1156" y="2374"/>
                    <a:pt x="1958" y="3161"/>
                    <a:pt x="1958" y="4139"/>
                  </a:cubicBezTo>
                  <a:cubicBezTo>
                    <a:pt x="1958" y="4252"/>
                    <a:pt x="2038" y="4332"/>
                    <a:pt x="2166" y="4332"/>
                  </a:cubicBezTo>
                  <a:cubicBezTo>
                    <a:pt x="2279" y="4332"/>
                    <a:pt x="2359" y="4252"/>
                    <a:pt x="2359" y="4139"/>
                  </a:cubicBezTo>
                  <a:cubicBezTo>
                    <a:pt x="2359" y="3177"/>
                    <a:pt x="3145" y="2374"/>
                    <a:pt x="4124" y="2374"/>
                  </a:cubicBezTo>
                  <a:cubicBezTo>
                    <a:pt x="4252" y="2374"/>
                    <a:pt x="4332" y="2294"/>
                    <a:pt x="4332" y="2166"/>
                  </a:cubicBezTo>
                  <a:cubicBezTo>
                    <a:pt x="4332" y="2054"/>
                    <a:pt x="4252" y="1973"/>
                    <a:pt x="4124" y="1973"/>
                  </a:cubicBezTo>
                  <a:cubicBezTo>
                    <a:pt x="3161" y="1973"/>
                    <a:pt x="2359" y="1187"/>
                    <a:pt x="2359" y="209"/>
                  </a:cubicBezTo>
                  <a:cubicBezTo>
                    <a:pt x="2359" y="80"/>
                    <a:pt x="2279" y="0"/>
                    <a:pt x="2166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2"/>
            <p:cNvSpPr/>
            <p:nvPr/>
          </p:nvSpPr>
          <p:spPr>
            <a:xfrm>
              <a:off x="1691650" y="4361750"/>
              <a:ext cx="104300" cy="104300"/>
            </a:xfrm>
            <a:custGeom>
              <a:avLst/>
              <a:gdLst/>
              <a:ahLst/>
              <a:cxnLst/>
              <a:rect l="l" t="t" r="r" b="b"/>
              <a:pathLst>
                <a:path w="4172" h="4172" extrusionOk="0">
                  <a:moveTo>
                    <a:pt x="2086" y="385"/>
                  </a:moveTo>
                  <a:cubicBezTo>
                    <a:pt x="3033" y="385"/>
                    <a:pt x="3771" y="1140"/>
                    <a:pt x="3771" y="2070"/>
                  </a:cubicBezTo>
                  <a:cubicBezTo>
                    <a:pt x="3771" y="2985"/>
                    <a:pt x="3001" y="3755"/>
                    <a:pt x="2086" y="3755"/>
                  </a:cubicBezTo>
                  <a:cubicBezTo>
                    <a:pt x="1156" y="3755"/>
                    <a:pt x="402" y="2985"/>
                    <a:pt x="402" y="2070"/>
                  </a:cubicBezTo>
                  <a:cubicBezTo>
                    <a:pt x="402" y="1140"/>
                    <a:pt x="1156" y="385"/>
                    <a:pt x="2086" y="385"/>
                  </a:cubicBezTo>
                  <a:close/>
                  <a:moveTo>
                    <a:pt x="2086" y="0"/>
                  </a:moveTo>
                  <a:cubicBezTo>
                    <a:pt x="947" y="0"/>
                    <a:pt x="0" y="947"/>
                    <a:pt x="0" y="2086"/>
                  </a:cubicBezTo>
                  <a:cubicBezTo>
                    <a:pt x="0" y="3225"/>
                    <a:pt x="947" y="4172"/>
                    <a:pt x="2086" y="4172"/>
                  </a:cubicBezTo>
                  <a:cubicBezTo>
                    <a:pt x="3241" y="4172"/>
                    <a:pt x="4172" y="3225"/>
                    <a:pt x="4172" y="2086"/>
                  </a:cubicBezTo>
                  <a:cubicBezTo>
                    <a:pt x="4172" y="915"/>
                    <a:pt x="3225" y="0"/>
                    <a:pt x="2086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2"/>
            <p:cNvSpPr/>
            <p:nvPr/>
          </p:nvSpPr>
          <p:spPr>
            <a:xfrm>
              <a:off x="1637500" y="4482075"/>
              <a:ext cx="212600" cy="111125"/>
            </a:xfrm>
            <a:custGeom>
              <a:avLst/>
              <a:gdLst/>
              <a:ahLst/>
              <a:cxnLst/>
              <a:rect l="l" t="t" r="r" b="b"/>
              <a:pathLst>
                <a:path w="8504" h="4445" extrusionOk="0">
                  <a:moveTo>
                    <a:pt x="4252" y="402"/>
                  </a:moveTo>
                  <a:cubicBezTo>
                    <a:pt x="6322" y="402"/>
                    <a:pt x="7974" y="2022"/>
                    <a:pt x="8103" y="4043"/>
                  </a:cubicBezTo>
                  <a:lnTo>
                    <a:pt x="402" y="4043"/>
                  </a:lnTo>
                  <a:cubicBezTo>
                    <a:pt x="498" y="2022"/>
                    <a:pt x="2183" y="402"/>
                    <a:pt x="4252" y="402"/>
                  </a:cubicBezTo>
                  <a:close/>
                  <a:moveTo>
                    <a:pt x="4252" y="0"/>
                  </a:moveTo>
                  <a:cubicBezTo>
                    <a:pt x="1910" y="0"/>
                    <a:pt x="1" y="1910"/>
                    <a:pt x="1" y="4252"/>
                  </a:cubicBezTo>
                  <a:cubicBezTo>
                    <a:pt x="1" y="4364"/>
                    <a:pt x="81" y="4445"/>
                    <a:pt x="193" y="4445"/>
                  </a:cubicBezTo>
                  <a:lnTo>
                    <a:pt x="8295" y="4445"/>
                  </a:lnTo>
                  <a:cubicBezTo>
                    <a:pt x="8423" y="4445"/>
                    <a:pt x="8504" y="4364"/>
                    <a:pt x="8504" y="4252"/>
                  </a:cubicBezTo>
                  <a:cubicBezTo>
                    <a:pt x="8504" y="1910"/>
                    <a:pt x="6594" y="0"/>
                    <a:pt x="4252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2"/>
            <p:cNvSpPr/>
            <p:nvPr/>
          </p:nvSpPr>
          <p:spPr>
            <a:xfrm>
              <a:off x="1489100" y="4649325"/>
              <a:ext cx="104300" cy="104300"/>
            </a:xfrm>
            <a:custGeom>
              <a:avLst/>
              <a:gdLst/>
              <a:ahLst/>
              <a:cxnLst/>
              <a:rect l="l" t="t" r="r" b="b"/>
              <a:pathLst>
                <a:path w="4172" h="4172" extrusionOk="0">
                  <a:moveTo>
                    <a:pt x="2086" y="402"/>
                  </a:moveTo>
                  <a:cubicBezTo>
                    <a:pt x="3017" y="402"/>
                    <a:pt x="3771" y="1172"/>
                    <a:pt x="3771" y="2086"/>
                  </a:cubicBezTo>
                  <a:cubicBezTo>
                    <a:pt x="3771" y="3017"/>
                    <a:pt x="3033" y="3771"/>
                    <a:pt x="2086" y="3771"/>
                  </a:cubicBezTo>
                  <a:cubicBezTo>
                    <a:pt x="1140" y="3771"/>
                    <a:pt x="402" y="3017"/>
                    <a:pt x="402" y="2086"/>
                  </a:cubicBezTo>
                  <a:cubicBezTo>
                    <a:pt x="402" y="1172"/>
                    <a:pt x="1156" y="402"/>
                    <a:pt x="2086" y="402"/>
                  </a:cubicBezTo>
                  <a:close/>
                  <a:moveTo>
                    <a:pt x="2086" y="1"/>
                  </a:moveTo>
                  <a:cubicBezTo>
                    <a:pt x="915" y="1"/>
                    <a:pt x="1" y="947"/>
                    <a:pt x="1" y="2086"/>
                  </a:cubicBezTo>
                  <a:cubicBezTo>
                    <a:pt x="1" y="3241"/>
                    <a:pt x="931" y="4172"/>
                    <a:pt x="2086" y="4172"/>
                  </a:cubicBezTo>
                  <a:cubicBezTo>
                    <a:pt x="3241" y="4172"/>
                    <a:pt x="4172" y="3241"/>
                    <a:pt x="4172" y="2086"/>
                  </a:cubicBezTo>
                  <a:cubicBezTo>
                    <a:pt x="4172" y="947"/>
                    <a:pt x="3241" y="1"/>
                    <a:pt x="2086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2"/>
            <p:cNvSpPr/>
            <p:nvPr/>
          </p:nvSpPr>
          <p:spPr>
            <a:xfrm>
              <a:off x="1438975" y="4770450"/>
              <a:ext cx="204575" cy="77450"/>
            </a:xfrm>
            <a:custGeom>
              <a:avLst/>
              <a:gdLst/>
              <a:ahLst/>
              <a:cxnLst/>
              <a:rect l="l" t="t" r="r" b="b"/>
              <a:pathLst>
                <a:path w="8183" h="3098" extrusionOk="0">
                  <a:moveTo>
                    <a:pt x="4091" y="1"/>
                  </a:moveTo>
                  <a:cubicBezTo>
                    <a:pt x="2150" y="1"/>
                    <a:pt x="497" y="1316"/>
                    <a:pt x="0" y="3097"/>
                  </a:cubicBezTo>
                  <a:lnTo>
                    <a:pt x="417" y="3097"/>
                  </a:lnTo>
                  <a:cubicBezTo>
                    <a:pt x="899" y="1541"/>
                    <a:pt x="2358" y="402"/>
                    <a:pt x="4091" y="402"/>
                  </a:cubicBezTo>
                  <a:cubicBezTo>
                    <a:pt x="5808" y="402"/>
                    <a:pt x="7268" y="1541"/>
                    <a:pt x="7765" y="3097"/>
                  </a:cubicBezTo>
                  <a:lnTo>
                    <a:pt x="8182" y="3097"/>
                  </a:lnTo>
                  <a:cubicBezTo>
                    <a:pt x="7701" y="1316"/>
                    <a:pt x="6048" y="1"/>
                    <a:pt x="4091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2"/>
            <p:cNvSpPr/>
            <p:nvPr/>
          </p:nvSpPr>
          <p:spPr>
            <a:xfrm>
              <a:off x="1894200" y="4649325"/>
              <a:ext cx="104300" cy="104300"/>
            </a:xfrm>
            <a:custGeom>
              <a:avLst/>
              <a:gdLst/>
              <a:ahLst/>
              <a:cxnLst/>
              <a:rect l="l" t="t" r="r" b="b"/>
              <a:pathLst>
                <a:path w="4172" h="4172" extrusionOk="0">
                  <a:moveTo>
                    <a:pt x="2086" y="402"/>
                  </a:moveTo>
                  <a:cubicBezTo>
                    <a:pt x="3001" y="402"/>
                    <a:pt x="3771" y="1172"/>
                    <a:pt x="3771" y="2086"/>
                  </a:cubicBezTo>
                  <a:cubicBezTo>
                    <a:pt x="3771" y="3017"/>
                    <a:pt x="3001" y="3771"/>
                    <a:pt x="2086" y="3771"/>
                  </a:cubicBezTo>
                  <a:cubicBezTo>
                    <a:pt x="1140" y="3771"/>
                    <a:pt x="402" y="3017"/>
                    <a:pt x="402" y="2086"/>
                  </a:cubicBezTo>
                  <a:cubicBezTo>
                    <a:pt x="402" y="1172"/>
                    <a:pt x="1156" y="402"/>
                    <a:pt x="2086" y="402"/>
                  </a:cubicBezTo>
                  <a:close/>
                  <a:moveTo>
                    <a:pt x="2086" y="1"/>
                  </a:moveTo>
                  <a:cubicBezTo>
                    <a:pt x="915" y="1"/>
                    <a:pt x="0" y="947"/>
                    <a:pt x="0" y="2086"/>
                  </a:cubicBezTo>
                  <a:cubicBezTo>
                    <a:pt x="0" y="3241"/>
                    <a:pt x="947" y="4172"/>
                    <a:pt x="2086" y="4172"/>
                  </a:cubicBezTo>
                  <a:cubicBezTo>
                    <a:pt x="3241" y="4172"/>
                    <a:pt x="4172" y="3241"/>
                    <a:pt x="4172" y="2086"/>
                  </a:cubicBezTo>
                  <a:cubicBezTo>
                    <a:pt x="4172" y="947"/>
                    <a:pt x="3225" y="1"/>
                    <a:pt x="2086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2"/>
            <p:cNvSpPr/>
            <p:nvPr/>
          </p:nvSpPr>
          <p:spPr>
            <a:xfrm>
              <a:off x="1844075" y="4770450"/>
              <a:ext cx="204575" cy="77450"/>
            </a:xfrm>
            <a:custGeom>
              <a:avLst/>
              <a:gdLst/>
              <a:ahLst/>
              <a:cxnLst/>
              <a:rect l="l" t="t" r="r" b="b"/>
              <a:pathLst>
                <a:path w="8183" h="3098" extrusionOk="0">
                  <a:moveTo>
                    <a:pt x="4091" y="1"/>
                  </a:moveTo>
                  <a:cubicBezTo>
                    <a:pt x="2150" y="1"/>
                    <a:pt x="497" y="1316"/>
                    <a:pt x="0" y="3097"/>
                  </a:cubicBezTo>
                  <a:lnTo>
                    <a:pt x="417" y="3097"/>
                  </a:lnTo>
                  <a:cubicBezTo>
                    <a:pt x="898" y="1541"/>
                    <a:pt x="2358" y="402"/>
                    <a:pt x="4091" y="402"/>
                  </a:cubicBezTo>
                  <a:cubicBezTo>
                    <a:pt x="5808" y="402"/>
                    <a:pt x="7284" y="1541"/>
                    <a:pt x="7765" y="3097"/>
                  </a:cubicBezTo>
                  <a:lnTo>
                    <a:pt x="8182" y="3097"/>
                  </a:lnTo>
                  <a:cubicBezTo>
                    <a:pt x="7685" y="1316"/>
                    <a:pt x="6032" y="1"/>
                    <a:pt x="4091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2"/>
            <p:cNvSpPr/>
            <p:nvPr/>
          </p:nvSpPr>
          <p:spPr>
            <a:xfrm>
              <a:off x="1676000" y="4642100"/>
              <a:ext cx="137200" cy="159675"/>
            </a:xfrm>
            <a:custGeom>
              <a:avLst/>
              <a:gdLst/>
              <a:ahLst/>
              <a:cxnLst/>
              <a:rect l="l" t="t" r="r" b="b"/>
              <a:pathLst>
                <a:path w="5488" h="6387" extrusionOk="0">
                  <a:moveTo>
                    <a:pt x="2744" y="1"/>
                  </a:moveTo>
                  <a:cubicBezTo>
                    <a:pt x="2632" y="1"/>
                    <a:pt x="2552" y="81"/>
                    <a:pt x="2552" y="193"/>
                  </a:cubicBezTo>
                  <a:lnTo>
                    <a:pt x="2552" y="3578"/>
                  </a:lnTo>
                  <a:lnTo>
                    <a:pt x="81" y="6049"/>
                  </a:lnTo>
                  <a:cubicBezTo>
                    <a:pt x="1" y="6129"/>
                    <a:pt x="1" y="6258"/>
                    <a:pt x="81" y="6338"/>
                  </a:cubicBezTo>
                  <a:cubicBezTo>
                    <a:pt x="121" y="6370"/>
                    <a:pt x="173" y="6386"/>
                    <a:pt x="223" y="6386"/>
                  </a:cubicBezTo>
                  <a:cubicBezTo>
                    <a:pt x="274" y="6386"/>
                    <a:pt x="322" y="6370"/>
                    <a:pt x="354" y="6338"/>
                  </a:cubicBezTo>
                  <a:lnTo>
                    <a:pt x="2744" y="3947"/>
                  </a:lnTo>
                  <a:lnTo>
                    <a:pt x="5135" y="6338"/>
                  </a:lnTo>
                  <a:cubicBezTo>
                    <a:pt x="5167" y="6370"/>
                    <a:pt x="5231" y="6386"/>
                    <a:pt x="5279" y="6386"/>
                  </a:cubicBezTo>
                  <a:cubicBezTo>
                    <a:pt x="5311" y="6386"/>
                    <a:pt x="5375" y="6370"/>
                    <a:pt x="5407" y="6338"/>
                  </a:cubicBezTo>
                  <a:cubicBezTo>
                    <a:pt x="5488" y="6258"/>
                    <a:pt x="5488" y="6129"/>
                    <a:pt x="5407" y="6049"/>
                  </a:cubicBezTo>
                  <a:lnTo>
                    <a:pt x="2953" y="3578"/>
                  </a:lnTo>
                  <a:lnTo>
                    <a:pt x="2953" y="193"/>
                  </a:lnTo>
                  <a:cubicBezTo>
                    <a:pt x="2953" y="81"/>
                    <a:pt x="2873" y="1"/>
                    <a:pt x="2744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2"/>
            <p:cNvSpPr/>
            <p:nvPr/>
          </p:nvSpPr>
          <p:spPr>
            <a:xfrm>
              <a:off x="719825" y="4782500"/>
              <a:ext cx="108300" cy="65400"/>
            </a:xfrm>
            <a:custGeom>
              <a:avLst/>
              <a:gdLst/>
              <a:ahLst/>
              <a:cxnLst/>
              <a:rect l="l" t="t" r="r" b="b"/>
              <a:pathLst>
                <a:path w="4332" h="2616" extrusionOk="0">
                  <a:moveTo>
                    <a:pt x="2166" y="0"/>
                  </a:moveTo>
                  <a:cubicBezTo>
                    <a:pt x="2054" y="0"/>
                    <a:pt x="1974" y="80"/>
                    <a:pt x="1974" y="193"/>
                  </a:cubicBezTo>
                  <a:cubicBezTo>
                    <a:pt x="1974" y="1155"/>
                    <a:pt x="1187" y="1957"/>
                    <a:pt x="209" y="1957"/>
                  </a:cubicBezTo>
                  <a:cubicBezTo>
                    <a:pt x="80" y="1957"/>
                    <a:pt x="0" y="2038"/>
                    <a:pt x="0" y="2166"/>
                  </a:cubicBezTo>
                  <a:cubicBezTo>
                    <a:pt x="0" y="2278"/>
                    <a:pt x="80" y="2358"/>
                    <a:pt x="209" y="2358"/>
                  </a:cubicBezTo>
                  <a:cubicBezTo>
                    <a:pt x="546" y="2358"/>
                    <a:pt x="850" y="2455"/>
                    <a:pt x="1107" y="2615"/>
                  </a:cubicBezTo>
                  <a:lnTo>
                    <a:pt x="1749" y="2615"/>
                  </a:lnTo>
                  <a:cubicBezTo>
                    <a:pt x="1572" y="2439"/>
                    <a:pt x="1348" y="2278"/>
                    <a:pt x="1107" y="2166"/>
                  </a:cubicBezTo>
                  <a:cubicBezTo>
                    <a:pt x="1572" y="1941"/>
                    <a:pt x="1957" y="1572"/>
                    <a:pt x="2150" y="1123"/>
                  </a:cubicBezTo>
                  <a:cubicBezTo>
                    <a:pt x="2375" y="1572"/>
                    <a:pt x="2728" y="1957"/>
                    <a:pt x="3193" y="2166"/>
                  </a:cubicBezTo>
                  <a:cubicBezTo>
                    <a:pt x="2952" y="2278"/>
                    <a:pt x="2728" y="2423"/>
                    <a:pt x="2551" y="2615"/>
                  </a:cubicBezTo>
                  <a:lnTo>
                    <a:pt x="3193" y="2615"/>
                  </a:lnTo>
                  <a:cubicBezTo>
                    <a:pt x="3450" y="2455"/>
                    <a:pt x="3770" y="2358"/>
                    <a:pt x="4091" y="2358"/>
                  </a:cubicBezTo>
                  <a:cubicBezTo>
                    <a:pt x="4236" y="2358"/>
                    <a:pt x="4332" y="2278"/>
                    <a:pt x="4332" y="2166"/>
                  </a:cubicBezTo>
                  <a:cubicBezTo>
                    <a:pt x="4332" y="2038"/>
                    <a:pt x="4252" y="1957"/>
                    <a:pt x="4139" y="1957"/>
                  </a:cubicBezTo>
                  <a:cubicBezTo>
                    <a:pt x="3177" y="1957"/>
                    <a:pt x="2375" y="1171"/>
                    <a:pt x="2375" y="193"/>
                  </a:cubicBezTo>
                  <a:cubicBezTo>
                    <a:pt x="2375" y="80"/>
                    <a:pt x="2294" y="0"/>
                    <a:pt x="2166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2"/>
            <p:cNvSpPr/>
            <p:nvPr/>
          </p:nvSpPr>
          <p:spPr>
            <a:xfrm>
              <a:off x="1092825" y="4500925"/>
              <a:ext cx="58175" cy="58175"/>
            </a:xfrm>
            <a:custGeom>
              <a:avLst/>
              <a:gdLst/>
              <a:ahLst/>
              <a:cxnLst/>
              <a:rect l="l" t="t" r="r" b="b"/>
              <a:pathLst>
                <a:path w="2327" h="2327" extrusionOk="0">
                  <a:moveTo>
                    <a:pt x="1172" y="434"/>
                  </a:moveTo>
                  <a:cubicBezTo>
                    <a:pt x="1589" y="434"/>
                    <a:pt x="1926" y="771"/>
                    <a:pt x="1926" y="1188"/>
                  </a:cubicBezTo>
                  <a:cubicBezTo>
                    <a:pt x="1926" y="1589"/>
                    <a:pt x="1589" y="1958"/>
                    <a:pt x="1172" y="1958"/>
                  </a:cubicBezTo>
                  <a:cubicBezTo>
                    <a:pt x="755" y="1958"/>
                    <a:pt x="402" y="1605"/>
                    <a:pt x="402" y="1188"/>
                  </a:cubicBezTo>
                  <a:cubicBezTo>
                    <a:pt x="402" y="771"/>
                    <a:pt x="755" y="434"/>
                    <a:pt x="1172" y="434"/>
                  </a:cubicBezTo>
                  <a:close/>
                  <a:moveTo>
                    <a:pt x="1172" y="1"/>
                  </a:moveTo>
                  <a:cubicBezTo>
                    <a:pt x="530" y="1"/>
                    <a:pt x="1" y="530"/>
                    <a:pt x="1" y="1172"/>
                  </a:cubicBezTo>
                  <a:cubicBezTo>
                    <a:pt x="1" y="1813"/>
                    <a:pt x="530" y="2327"/>
                    <a:pt x="1172" y="2327"/>
                  </a:cubicBezTo>
                  <a:cubicBezTo>
                    <a:pt x="1814" y="2327"/>
                    <a:pt x="2327" y="1813"/>
                    <a:pt x="2327" y="1172"/>
                  </a:cubicBezTo>
                  <a:cubicBezTo>
                    <a:pt x="2327" y="530"/>
                    <a:pt x="1814" y="1"/>
                    <a:pt x="1172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2"/>
            <p:cNvSpPr/>
            <p:nvPr/>
          </p:nvSpPr>
          <p:spPr>
            <a:xfrm>
              <a:off x="1613450" y="4239825"/>
              <a:ext cx="58175" cy="58175"/>
            </a:xfrm>
            <a:custGeom>
              <a:avLst/>
              <a:gdLst/>
              <a:ahLst/>
              <a:cxnLst/>
              <a:rect l="l" t="t" r="r" b="b"/>
              <a:pathLst>
                <a:path w="2327" h="2327" extrusionOk="0">
                  <a:moveTo>
                    <a:pt x="1155" y="401"/>
                  </a:moveTo>
                  <a:cubicBezTo>
                    <a:pt x="1588" y="401"/>
                    <a:pt x="1925" y="738"/>
                    <a:pt x="1925" y="1171"/>
                  </a:cubicBezTo>
                  <a:cubicBezTo>
                    <a:pt x="1925" y="1589"/>
                    <a:pt x="1588" y="1925"/>
                    <a:pt x="1155" y="1925"/>
                  </a:cubicBezTo>
                  <a:cubicBezTo>
                    <a:pt x="738" y="1925"/>
                    <a:pt x="401" y="1589"/>
                    <a:pt x="401" y="1171"/>
                  </a:cubicBezTo>
                  <a:cubicBezTo>
                    <a:pt x="401" y="738"/>
                    <a:pt x="738" y="401"/>
                    <a:pt x="1155" y="401"/>
                  </a:cubicBezTo>
                  <a:close/>
                  <a:moveTo>
                    <a:pt x="1155" y="0"/>
                  </a:moveTo>
                  <a:cubicBezTo>
                    <a:pt x="513" y="0"/>
                    <a:pt x="0" y="530"/>
                    <a:pt x="0" y="1171"/>
                  </a:cubicBezTo>
                  <a:cubicBezTo>
                    <a:pt x="0" y="1813"/>
                    <a:pt x="513" y="2327"/>
                    <a:pt x="1155" y="2327"/>
                  </a:cubicBezTo>
                  <a:cubicBezTo>
                    <a:pt x="1797" y="2327"/>
                    <a:pt x="2326" y="1813"/>
                    <a:pt x="2326" y="1171"/>
                  </a:cubicBezTo>
                  <a:cubicBezTo>
                    <a:pt x="2326" y="530"/>
                    <a:pt x="1797" y="0"/>
                    <a:pt x="1155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2"/>
            <p:cNvSpPr/>
            <p:nvPr/>
          </p:nvSpPr>
          <p:spPr>
            <a:xfrm>
              <a:off x="2160925" y="4605200"/>
              <a:ext cx="58175" cy="58200"/>
            </a:xfrm>
            <a:custGeom>
              <a:avLst/>
              <a:gdLst/>
              <a:ahLst/>
              <a:cxnLst/>
              <a:rect l="l" t="t" r="r" b="b"/>
              <a:pathLst>
                <a:path w="2327" h="2328" extrusionOk="0">
                  <a:moveTo>
                    <a:pt x="1155" y="434"/>
                  </a:moveTo>
                  <a:cubicBezTo>
                    <a:pt x="1589" y="434"/>
                    <a:pt x="1926" y="771"/>
                    <a:pt x="1926" y="1188"/>
                  </a:cubicBezTo>
                  <a:cubicBezTo>
                    <a:pt x="1926" y="1589"/>
                    <a:pt x="1589" y="1958"/>
                    <a:pt x="1155" y="1958"/>
                  </a:cubicBezTo>
                  <a:cubicBezTo>
                    <a:pt x="738" y="1958"/>
                    <a:pt x="401" y="1605"/>
                    <a:pt x="401" y="1188"/>
                  </a:cubicBezTo>
                  <a:cubicBezTo>
                    <a:pt x="401" y="771"/>
                    <a:pt x="738" y="434"/>
                    <a:pt x="1155" y="434"/>
                  </a:cubicBezTo>
                  <a:close/>
                  <a:moveTo>
                    <a:pt x="1155" y="1"/>
                  </a:moveTo>
                  <a:cubicBezTo>
                    <a:pt x="514" y="1"/>
                    <a:pt x="0" y="530"/>
                    <a:pt x="0" y="1172"/>
                  </a:cubicBezTo>
                  <a:cubicBezTo>
                    <a:pt x="0" y="1814"/>
                    <a:pt x="514" y="2327"/>
                    <a:pt x="1155" y="2327"/>
                  </a:cubicBezTo>
                  <a:cubicBezTo>
                    <a:pt x="1797" y="2327"/>
                    <a:pt x="2327" y="1814"/>
                    <a:pt x="2327" y="1172"/>
                  </a:cubicBezTo>
                  <a:cubicBezTo>
                    <a:pt x="2327" y="530"/>
                    <a:pt x="1797" y="1"/>
                    <a:pt x="1155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2094750" y="4163600"/>
              <a:ext cx="158050" cy="294425"/>
            </a:xfrm>
            <a:custGeom>
              <a:avLst/>
              <a:gdLst/>
              <a:ahLst/>
              <a:cxnLst/>
              <a:rect l="l" t="t" r="r" b="b"/>
              <a:pathLst>
                <a:path w="6322" h="11777" extrusionOk="0">
                  <a:moveTo>
                    <a:pt x="4557" y="402"/>
                  </a:moveTo>
                  <a:cubicBezTo>
                    <a:pt x="5118" y="402"/>
                    <a:pt x="5631" y="450"/>
                    <a:pt x="5920" y="466"/>
                  </a:cubicBezTo>
                  <a:lnTo>
                    <a:pt x="5920" y="1894"/>
                  </a:lnTo>
                  <a:lnTo>
                    <a:pt x="5054" y="1894"/>
                  </a:lnTo>
                  <a:cubicBezTo>
                    <a:pt x="3995" y="1894"/>
                    <a:pt x="3851" y="2536"/>
                    <a:pt x="3851" y="3065"/>
                  </a:cubicBezTo>
                  <a:lnTo>
                    <a:pt x="3851" y="4349"/>
                  </a:lnTo>
                  <a:cubicBezTo>
                    <a:pt x="3851" y="4477"/>
                    <a:pt x="3931" y="4557"/>
                    <a:pt x="4043" y="4557"/>
                  </a:cubicBezTo>
                  <a:lnTo>
                    <a:pt x="5840" y="4557"/>
                  </a:lnTo>
                  <a:lnTo>
                    <a:pt x="5631" y="6178"/>
                  </a:lnTo>
                  <a:lnTo>
                    <a:pt x="4075" y="6178"/>
                  </a:lnTo>
                  <a:cubicBezTo>
                    <a:pt x="3947" y="6178"/>
                    <a:pt x="3867" y="6258"/>
                    <a:pt x="3867" y="6386"/>
                  </a:cubicBezTo>
                  <a:lnTo>
                    <a:pt x="3867" y="11376"/>
                  </a:lnTo>
                  <a:lnTo>
                    <a:pt x="2150" y="11376"/>
                  </a:lnTo>
                  <a:lnTo>
                    <a:pt x="2150" y="6386"/>
                  </a:lnTo>
                  <a:cubicBezTo>
                    <a:pt x="2150" y="6258"/>
                    <a:pt x="2070" y="6178"/>
                    <a:pt x="1941" y="6178"/>
                  </a:cubicBezTo>
                  <a:lnTo>
                    <a:pt x="401" y="6178"/>
                  </a:lnTo>
                  <a:lnTo>
                    <a:pt x="401" y="4557"/>
                  </a:lnTo>
                  <a:lnTo>
                    <a:pt x="1941" y="4557"/>
                  </a:lnTo>
                  <a:cubicBezTo>
                    <a:pt x="2070" y="4557"/>
                    <a:pt x="2150" y="4477"/>
                    <a:pt x="2150" y="4349"/>
                  </a:cubicBezTo>
                  <a:lnTo>
                    <a:pt x="2150" y="2873"/>
                  </a:lnTo>
                  <a:cubicBezTo>
                    <a:pt x="2150" y="1333"/>
                    <a:pt x="3048" y="402"/>
                    <a:pt x="4557" y="402"/>
                  </a:cubicBezTo>
                  <a:close/>
                  <a:moveTo>
                    <a:pt x="4557" y="1"/>
                  </a:moveTo>
                  <a:cubicBezTo>
                    <a:pt x="2824" y="1"/>
                    <a:pt x="1749" y="1108"/>
                    <a:pt x="1749" y="2873"/>
                  </a:cubicBezTo>
                  <a:lnTo>
                    <a:pt x="1749" y="4156"/>
                  </a:lnTo>
                  <a:lnTo>
                    <a:pt x="193" y="4156"/>
                  </a:lnTo>
                  <a:cubicBezTo>
                    <a:pt x="80" y="4156"/>
                    <a:pt x="0" y="4236"/>
                    <a:pt x="0" y="4349"/>
                  </a:cubicBezTo>
                  <a:lnTo>
                    <a:pt x="0" y="6386"/>
                  </a:lnTo>
                  <a:cubicBezTo>
                    <a:pt x="0" y="6499"/>
                    <a:pt x="80" y="6579"/>
                    <a:pt x="193" y="6579"/>
                  </a:cubicBezTo>
                  <a:lnTo>
                    <a:pt x="1749" y="6579"/>
                  </a:lnTo>
                  <a:lnTo>
                    <a:pt x="1749" y="11568"/>
                  </a:lnTo>
                  <a:cubicBezTo>
                    <a:pt x="1749" y="11697"/>
                    <a:pt x="1829" y="11777"/>
                    <a:pt x="1941" y="11777"/>
                  </a:cubicBezTo>
                  <a:lnTo>
                    <a:pt x="4027" y="11777"/>
                  </a:lnTo>
                  <a:cubicBezTo>
                    <a:pt x="4155" y="11777"/>
                    <a:pt x="4236" y="11697"/>
                    <a:pt x="4236" y="11568"/>
                  </a:cubicBezTo>
                  <a:lnTo>
                    <a:pt x="4236" y="6579"/>
                  </a:lnTo>
                  <a:lnTo>
                    <a:pt x="5776" y="6579"/>
                  </a:lnTo>
                  <a:cubicBezTo>
                    <a:pt x="5872" y="6579"/>
                    <a:pt x="5952" y="6499"/>
                    <a:pt x="5968" y="6402"/>
                  </a:cubicBezTo>
                  <a:lnTo>
                    <a:pt x="6241" y="4381"/>
                  </a:lnTo>
                  <a:cubicBezTo>
                    <a:pt x="6241" y="4317"/>
                    <a:pt x="6209" y="4252"/>
                    <a:pt x="6193" y="4220"/>
                  </a:cubicBezTo>
                  <a:cubicBezTo>
                    <a:pt x="6177" y="4172"/>
                    <a:pt x="6097" y="4156"/>
                    <a:pt x="6033" y="4156"/>
                  </a:cubicBezTo>
                  <a:lnTo>
                    <a:pt x="4236" y="4156"/>
                  </a:lnTo>
                  <a:lnTo>
                    <a:pt x="4236" y="3065"/>
                  </a:lnTo>
                  <a:cubicBezTo>
                    <a:pt x="4236" y="2552"/>
                    <a:pt x="4348" y="2295"/>
                    <a:pt x="5038" y="2295"/>
                  </a:cubicBezTo>
                  <a:lnTo>
                    <a:pt x="6097" y="2295"/>
                  </a:lnTo>
                  <a:cubicBezTo>
                    <a:pt x="6209" y="2295"/>
                    <a:pt x="6289" y="2215"/>
                    <a:pt x="6289" y="2087"/>
                  </a:cubicBezTo>
                  <a:lnTo>
                    <a:pt x="6289" y="290"/>
                  </a:lnTo>
                  <a:cubicBezTo>
                    <a:pt x="6321" y="161"/>
                    <a:pt x="6241" y="81"/>
                    <a:pt x="6129" y="81"/>
                  </a:cubicBezTo>
                  <a:cubicBezTo>
                    <a:pt x="5936" y="65"/>
                    <a:pt x="5278" y="1"/>
                    <a:pt x="4557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2"/>
            <p:cNvSpPr/>
            <p:nvPr/>
          </p:nvSpPr>
          <p:spPr>
            <a:xfrm>
              <a:off x="1114875" y="4691450"/>
              <a:ext cx="32925" cy="32100"/>
            </a:xfrm>
            <a:custGeom>
              <a:avLst/>
              <a:gdLst/>
              <a:ahLst/>
              <a:cxnLst/>
              <a:rect l="l" t="t" r="r" b="b"/>
              <a:pathLst>
                <a:path w="1317" h="1284" extrusionOk="0">
                  <a:moveTo>
                    <a:pt x="643" y="0"/>
                  </a:moveTo>
                  <a:cubicBezTo>
                    <a:pt x="290" y="0"/>
                    <a:pt x="1" y="289"/>
                    <a:pt x="1" y="642"/>
                  </a:cubicBezTo>
                  <a:cubicBezTo>
                    <a:pt x="1" y="1011"/>
                    <a:pt x="290" y="1284"/>
                    <a:pt x="643" y="1284"/>
                  </a:cubicBezTo>
                  <a:cubicBezTo>
                    <a:pt x="1012" y="1284"/>
                    <a:pt x="1284" y="1011"/>
                    <a:pt x="1284" y="642"/>
                  </a:cubicBezTo>
                  <a:cubicBezTo>
                    <a:pt x="1317" y="305"/>
                    <a:pt x="1012" y="0"/>
                    <a:pt x="643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2"/>
            <p:cNvSpPr/>
            <p:nvPr/>
          </p:nvSpPr>
          <p:spPr>
            <a:xfrm>
              <a:off x="976100" y="4715100"/>
              <a:ext cx="149650" cy="132800"/>
            </a:xfrm>
            <a:custGeom>
              <a:avLst/>
              <a:gdLst/>
              <a:ahLst/>
              <a:cxnLst/>
              <a:rect l="l" t="t" r="r" b="b"/>
              <a:pathLst>
                <a:path w="5986" h="5312" extrusionOk="0">
                  <a:moveTo>
                    <a:pt x="2985" y="1"/>
                  </a:moveTo>
                  <a:cubicBezTo>
                    <a:pt x="1349" y="1"/>
                    <a:pt x="1" y="1348"/>
                    <a:pt x="1" y="2985"/>
                  </a:cubicBezTo>
                  <a:cubicBezTo>
                    <a:pt x="1" y="3931"/>
                    <a:pt x="434" y="4782"/>
                    <a:pt x="1124" y="5311"/>
                  </a:cubicBezTo>
                  <a:lnTo>
                    <a:pt x="1862" y="5311"/>
                  </a:lnTo>
                  <a:cubicBezTo>
                    <a:pt x="996" y="4894"/>
                    <a:pt x="402" y="4012"/>
                    <a:pt x="402" y="2985"/>
                  </a:cubicBezTo>
                  <a:cubicBezTo>
                    <a:pt x="402" y="1573"/>
                    <a:pt x="1557" y="402"/>
                    <a:pt x="2985" y="402"/>
                  </a:cubicBezTo>
                  <a:cubicBezTo>
                    <a:pt x="4413" y="402"/>
                    <a:pt x="5584" y="1573"/>
                    <a:pt x="5584" y="2985"/>
                  </a:cubicBezTo>
                  <a:cubicBezTo>
                    <a:pt x="5584" y="4012"/>
                    <a:pt x="4974" y="4894"/>
                    <a:pt x="4108" y="5311"/>
                  </a:cubicBezTo>
                  <a:lnTo>
                    <a:pt x="4846" y="5311"/>
                  </a:lnTo>
                  <a:cubicBezTo>
                    <a:pt x="5536" y="4782"/>
                    <a:pt x="5985" y="3931"/>
                    <a:pt x="5985" y="2985"/>
                  </a:cubicBezTo>
                  <a:cubicBezTo>
                    <a:pt x="5985" y="1348"/>
                    <a:pt x="4638" y="1"/>
                    <a:pt x="2985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2"/>
            <p:cNvSpPr/>
            <p:nvPr/>
          </p:nvSpPr>
          <p:spPr>
            <a:xfrm>
              <a:off x="903925" y="4648925"/>
              <a:ext cx="295225" cy="199775"/>
            </a:xfrm>
            <a:custGeom>
              <a:avLst/>
              <a:gdLst/>
              <a:ahLst/>
              <a:cxnLst/>
              <a:rect l="l" t="t" r="r" b="b"/>
              <a:pathLst>
                <a:path w="11809" h="7991" extrusionOk="0">
                  <a:moveTo>
                    <a:pt x="4252" y="1"/>
                  </a:moveTo>
                  <a:cubicBezTo>
                    <a:pt x="1909" y="1"/>
                    <a:pt x="0" y="1910"/>
                    <a:pt x="0" y="4252"/>
                  </a:cubicBezTo>
                  <a:lnTo>
                    <a:pt x="0" y="6995"/>
                  </a:lnTo>
                  <a:cubicBezTo>
                    <a:pt x="0" y="7348"/>
                    <a:pt x="48" y="7669"/>
                    <a:pt x="128" y="7990"/>
                  </a:cubicBezTo>
                  <a:lnTo>
                    <a:pt x="546" y="7990"/>
                  </a:lnTo>
                  <a:cubicBezTo>
                    <a:pt x="465" y="7669"/>
                    <a:pt x="417" y="7348"/>
                    <a:pt x="417" y="6995"/>
                  </a:cubicBezTo>
                  <a:lnTo>
                    <a:pt x="417" y="4252"/>
                  </a:lnTo>
                  <a:cubicBezTo>
                    <a:pt x="417" y="2134"/>
                    <a:pt x="2150" y="402"/>
                    <a:pt x="4268" y="402"/>
                  </a:cubicBezTo>
                  <a:lnTo>
                    <a:pt x="7541" y="402"/>
                  </a:lnTo>
                  <a:cubicBezTo>
                    <a:pt x="9674" y="402"/>
                    <a:pt x="11391" y="2134"/>
                    <a:pt x="11391" y="4252"/>
                  </a:cubicBezTo>
                  <a:lnTo>
                    <a:pt x="11391" y="6995"/>
                  </a:lnTo>
                  <a:cubicBezTo>
                    <a:pt x="11391" y="7348"/>
                    <a:pt x="11359" y="7669"/>
                    <a:pt x="11279" y="7990"/>
                  </a:cubicBezTo>
                  <a:lnTo>
                    <a:pt x="11696" y="7990"/>
                  </a:lnTo>
                  <a:cubicBezTo>
                    <a:pt x="11776" y="7669"/>
                    <a:pt x="11808" y="7348"/>
                    <a:pt x="11808" y="6995"/>
                  </a:cubicBezTo>
                  <a:lnTo>
                    <a:pt x="11808" y="4252"/>
                  </a:lnTo>
                  <a:lnTo>
                    <a:pt x="11760" y="4252"/>
                  </a:lnTo>
                  <a:cubicBezTo>
                    <a:pt x="11760" y="1910"/>
                    <a:pt x="9851" y="1"/>
                    <a:pt x="7508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2"/>
            <p:cNvSpPr/>
            <p:nvPr/>
          </p:nvSpPr>
          <p:spPr>
            <a:xfrm>
              <a:off x="368875" y="4407475"/>
              <a:ext cx="319675" cy="317675"/>
            </a:xfrm>
            <a:custGeom>
              <a:avLst/>
              <a:gdLst/>
              <a:ahLst/>
              <a:cxnLst/>
              <a:rect l="l" t="t" r="r" b="b"/>
              <a:pathLst>
                <a:path w="12787" h="12707" extrusionOk="0">
                  <a:moveTo>
                    <a:pt x="5054" y="498"/>
                  </a:moveTo>
                  <a:cubicBezTo>
                    <a:pt x="4621" y="883"/>
                    <a:pt x="4252" y="1412"/>
                    <a:pt x="3931" y="2102"/>
                  </a:cubicBezTo>
                  <a:cubicBezTo>
                    <a:pt x="3578" y="1942"/>
                    <a:pt x="3241" y="1733"/>
                    <a:pt x="2888" y="1492"/>
                  </a:cubicBezTo>
                  <a:lnTo>
                    <a:pt x="2952" y="1444"/>
                  </a:lnTo>
                  <a:cubicBezTo>
                    <a:pt x="3032" y="1380"/>
                    <a:pt x="3097" y="1332"/>
                    <a:pt x="3177" y="1300"/>
                  </a:cubicBezTo>
                  <a:lnTo>
                    <a:pt x="3353" y="1172"/>
                  </a:lnTo>
                  <a:cubicBezTo>
                    <a:pt x="3433" y="1139"/>
                    <a:pt x="3514" y="1075"/>
                    <a:pt x="3594" y="1027"/>
                  </a:cubicBezTo>
                  <a:cubicBezTo>
                    <a:pt x="3658" y="995"/>
                    <a:pt x="3722" y="979"/>
                    <a:pt x="3802" y="931"/>
                  </a:cubicBezTo>
                  <a:cubicBezTo>
                    <a:pt x="3835" y="915"/>
                    <a:pt x="3899" y="899"/>
                    <a:pt x="3931" y="883"/>
                  </a:cubicBezTo>
                  <a:cubicBezTo>
                    <a:pt x="4059" y="819"/>
                    <a:pt x="4155" y="770"/>
                    <a:pt x="4284" y="738"/>
                  </a:cubicBezTo>
                  <a:cubicBezTo>
                    <a:pt x="4316" y="706"/>
                    <a:pt x="4364" y="690"/>
                    <a:pt x="4412" y="674"/>
                  </a:cubicBezTo>
                  <a:cubicBezTo>
                    <a:pt x="4492" y="658"/>
                    <a:pt x="4557" y="610"/>
                    <a:pt x="4637" y="594"/>
                  </a:cubicBezTo>
                  <a:cubicBezTo>
                    <a:pt x="4733" y="546"/>
                    <a:pt x="4845" y="530"/>
                    <a:pt x="4942" y="514"/>
                  </a:cubicBezTo>
                  <a:cubicBezTo>
                    <a:pt x="4974" y="514"/>
                    <a:pt x="5022" y="498"/>
                    <a:pt x="5054" y="498"/>
                  </a:cubicBezTo>
                  <a:close/>
                  <a:moveTo>
                    <a:pt x="7781" y="498"/>
                  </a:moveTo>
                  <a:lnTo>
                    <a:pt x="7781" y="498"/>
                  </a:lnTo>
                  <a:cubicBezTo>
                    <a:pt x="7813" y="514"/>
                    <a:pt x="7845" y="514"/>
                    <a:pt x="7894" y="530"/>
                  </a:cubicBezTo>
                  <a:cubicBezTo>
                    <a:pt x="7990" y="562"/>
                    <a:pt x="8086" y="594"/>
                    <a:pt x="8182" y="610"/>
                  </a:cubicBezTo>
                  <a:cubicBezTo>
                    <a:pt x="8263" y="642"/>
                    <a:pt x="8327" y="658"/>
                    <a:pt x="8407" y="690"/>
                  </a:cubicBezTo>
                  <a:cubicBezTo>
                    <a:pt x="8455" y="722"/>
                    <a:pt x="8487" y="738"/>
                    <a:pt x="8551" y="738"/>
                  </a:cubicBezTo>
                  <a:cubicBezTo>
                    <a:pt x="8664" y="770"/>
                    <a:pt x="8792" y="835"/>
                    <a:pt x="8888" y="883"/>
                  </a:cubicBezTo>
                  <a:cubicBezTo>
                    <a:pt x="8936" y="899"/>
                    <a:pt x="8985" y="915"/>
                    <a:pt x="9033" y="931"/>
                  </a:cubicBezTo>
                  <a:cubicBezTo>
                    <a:pt x="9097" y="979"/>
                    <a:pt x="9177" y="995"/>
                    <a:pt x="9225" y="1043"/>
                  </a:cubicBezTo>
                  <a:cubicBezTo>
                    <a:pt x="9305" y="1075"/>
                    <a:pt x="9386" y="1123"/>
                    <a:pt x="9466" y="1172"/>
                  </a:cubicBezTo>
                  <a:lnTo>
                    <a:pt x="9658" y="1300"/>
                  </a:lnTo>
                  <a:cubicBezTo>
                    <a:pt x="9739" y="1332"/>
                    <a:pt x="9787" y="1396"/>
                    <a:pt x="9867" y="1444"/>
                  </a:cubicBezTo>
                  <a:cubicBezTo>
                    <a:pt x="9899" y="1460"/>
                    <a:pt x="9931" y="1476"/>
                    <a:pt x="9947" y="1492"/>
                  </a:cubicBezTo>
                  <a:cubicBezTo>
                    <a:pt x="9626" y="1733"/>
                    <a:pt x="9273" y="1942"/>
                    <a:pt x="8904" y="2102"/>
                  </a:cubicBezTo>
                  <a:cubicBezTo>
                    <a:pt x="8616" y="1412"/>
                    <a:pt x="8230" y="883"/>
                    <a:pt x="7781" y="498"/>
                  </a:cubicBezTo>
                  <a:close/>
                  <a:moveTo>
                    <a:pt x="6209" y="353"/>
                  </a:moveTo>
                  <a:lnTo>
                    <a:pt x="6209" y="2648"/>
                  </a:lnTo>
                  <a:cubicBezTo>
                    <a:pt x="5535" y="2615"/>
                    <a:pt x="4893" y="2487"/>
                    <a:pt x="4284" y="2263"/>
                  </a:cubicBezTo>
                  <a:cubicBezTo>
                    <a:pt x="4765" y="1172"/>
                    <a:pt x="5439" y="450"/>
                    <a:pt x="6209" y="353"/>
                  </a:cubicBezTo>
                  <a:close/>
                  <a:moveTo>
                    <a:pt x="6610" y="353"/>
                  </a:moveTo>
                  <a:cubicBezTo>
                    <a:pt x="7364" y="450"/>
                    <a:pt x="8022" y="1172"/>
                    <a:pt x="8519" y="2263"/>
                  </a:cubicBezTo>
                  <a:cubicBezTo>
                    <a:pt x="7926" y="2503"/>
                    <a:pt x="7284" y="2615"/>
                    <a:pt x="6594" y="2648"/>
                  </a:cubicBezTo>
                  <a:lnTo>
                    <a:pt x="6594" y="353"/>
                  </a:lnTo>
                  <a:close/>
                  <a:moveTo>
                    <a:pt x="8664" y="2615"/>
                  </a:moveTo>
                  <a:cubicBezTo>
                    <a:pt x="9033" y="3578"/>
                    <a:pt x="9273" y="4781"/>
                    <a:pt x="9289" y="6097"/>
                  </a:cubicBezTo>
                  <a:lnTo>
                    <a:pt x="6610" y="6097"/>
                  </a:lnTo>
                  <a:lnTo>
                    <a:pt x="6610" y="3049"/>
                  </a:lnTo>
                  <a:cubicBezTo>
                    <a:pt x="7332" y="3017"/>
                    <a:pt x="8022" y="2888"/>
                    <a:pt x="8664" y="2615"/>
                  </a:cubicBezTo>
                  <a:close/>
                  <a:moveTo>
                    <a:pt x="2551" y="1765"/>
                  </a:moveTo>
                  <a:cubicBezTo>
                    <a:pt x="2936" y="2038"/>
                    <a:pt x="3337" y="2295"/>
                    <a:pt x="3754" y="2487"/>
                  </a:cubicBezTo>
                  <a:cubicBezTo>
                    <a:pt x="3369" y="3482"/>
                    <a:pt x="3129" y="4749"/>
                    <a:pt x="3113" y="6113"/>
                  </a:cubicBezTo>
                  <a:lnTo>
                    <a:pt x="449" y="6113"/>
                  </a:lnTo>
                  <a:cubicBezTo>
                    <a:pt x="514" y="4364"/>
                    <a:pt x="1316" y="2808"/>
                    <a:pt x="2551" y="1765"/>
                  </a:cubicBezTo>
                  <a:close/>
                  <a:moveTo>
                    <a:pt x="4139" y="2648"/>
                  </a:moveTo>
                  <a:cubicBezTo>
                    <a:pt x="4797" y="2888"/>
                    <a:pt x="5487" y="3017"/>
                    <a:pt x="6209" y="3065"/>
                  </a:cubicBezTo>
                  <a:lnTo>
                    <a:pt x="6209" y="6113"/>
                  </a:lnTo>
                  <a:lnTo>
                    <a:pt x="3514" y="6113"/>
                  </a:lnTo>
                  <a:cubicBezTo>
                    <a:pt x="3530" y="4813"/>
                    <a:pt x="3754" y="3610"/>
                    <a:pt x="4139" y="2648"/>
                  </a:cubicBezTo>
                  <a:close/>
                  <a:moveTo>
                    <a:pt x="10252" y="1749"/>
                  </a:moveTo>
                  <a:cubicBezTo>
                    <a:pt x="11503" y="2824"/>
                    <a:pt x="12322" y="4364"/>
                    <a:pt x="12386" y="6113"/>
                  </a:cubicBezTo>
                  <a:lnTo>
                    <a:pt x="9690" y="6113"/>
                  </a:lnTo>
                  <a:cubicBezTo>
                    <a:pt x="9674" y="4749"/>
                    <a:pt x="9434" y="3482"/>
                    <a:pt x="9049" y="2487"/>
                  </a:cubicBezTo>
                  <a:cubicBezTo>
                    <a:pt x="9466" y="2279"/>
                    <a:pt x="9867" y="2038"/>
                    <a:pt x="10252" y="1749"/>
                  </a:cubicBezTo>
                  <a:close/>
                  <a:moveTo>
                    <a:pt x="9289" y="6514"/>
                  </a:moveTo>
                  <a:cubicBezTo>
                    <a:pt x="9273" y="7814"/>
                    <a:pt x="9049" y="9017"/>
                    <a:pt x="8664" y="9979"/>
                  </a:cubicBezTo>
                  <a:cubicBezTo>
                    <a:pt x="8006" y="9739"/>
                    <a:pt x="7332" y="9594"/>
                    <a:pt x="6610" y="9562"/>
                  </a:cubicBezTo>
                  <a:lnTo>
                    <a:pt x="6610" y="6514"/>
                  </a:lnTo>
                  <a:close/>
                  <a:moveTo>
                    <a:pt x="6209" y="6530"/>
                  </a:moveTo>
                  <a:lnTo>
                    <a:pt x="6209" y="9578"/>
                  </a:lnTo>
                  <a:cubicBezTo>
                    <a:pt x="5487" y="9594"/>
                    <a:pt x="4781" y="9739"/>
                    <a:pt x="4139" y="9995"/>
                  </a:cubicBezTo>
                  <a:cubicBezTo>
                    <a:pt x="3770" y="9033"/>
                    <a:pt x="3530" y="7830"/>
                    <a:pt x="3514" y="6530"/>
                  </a:cubicBezTo>
                  <a:close/>
                  <a:moveTo>
                    <a:pt x="3113" y="6530"/>
                  </a:moveTo>
                  <a:cubicBezTo>
                    <a:pt x="3129" y="7894"/>
                    <a:pt x="3369" y="9161"/>
                    <a:pt x="3754" y="10156"/>
                  </a:cubicBezTo>
                  <a:cubicBezTo>
                    <a:pt x="3337" y="10348"/>
                    <a:pt x="2936" y="10589"/>
                    <a:pt x="2551" y="10878"/>
                  </a:cubicBezTo>
                  <a:cubicBezTo>
                    <a:pt x="1300" y="9819"/>
                    <a:pt x="481" y="8279"/>
                    <a:pt x="417" y="6530"/>
                  </a:cubicBezTo>
                  <a:close/>
                  <a:moveTo>
                    <a:pt x="12386" y="6530"/>
                  </a:moveTo>
                  <a:cubicBezTo>
                    <a:pt x="12322" y="8263"/>
                    <a:pt x="11503" y="9819"/>
                    <a:pt x="10252" y="10878"/>
                  </a:cubicBezTo>
                  <a:cubicBezTo>
                    <a:pt x="9867" y="10605"/>
                    <a:pt x="9466" y="10348"/>
                    <a:pt x="9049" y="10156"/>
                  </a:cubicBezTo>
                  <a:cubicBezTo>
                    <a:pt x="9434" y="9161"/>
                    <a:pt x="9674" y="7894"/>
                    <a:pt x="9690" y="6530"/>
                  </a:cubicBezTo>
                  <a:close/>
                  <a:moveTo>
                    <a:pt x="8872" y="10509"/>
                  </a:moveTo>
                  <a:cubicBezTo>
                    <a:pt x="9225" y="10669"/>
                    <a:pt x="9578" y="10862"/>
                    <a:pt x="9915" y="11102"/>
                  </a:cubicBezTo>
                  <a:cubicBezTo>
                    <a:pt x="9915" y="11151"/>
                    <a:pt x="9867" y="11167"/>
                    <a:pt x="9851" y="11183"/>
                  </a:cubicBezTo>
                  <a:cubicBezTo>
                    <a:pt x="9771" y="11247"/>
                    <a:pt x="9706" y="11279"/>
                    <a:pt x="9626" y="11327"/>
                  </a:cubicBezTo>
                  <a:lnTo>
                    <a:pt x="9450" y="11439"/>
                  </a:lnTo>
                  <a:cubicBezTo>
                    <a:pt x="9370" y="11488"/>
                    <a:pt x="9289" y="11552"/>
                    <a:pt x="9209" y="11584"/>
                  </a:cubicBezTo>
                  <a:cubicBezTo>
                    <a:pt x="9145" y="11632"/>
                    <a:pt x="9097" y="11648"/>
                    <a:pt x="9017" y="11680"/>
                  </a:cubicBezTo>
                  <a:cubicBezTo>
                    <a:pt x="8968" y="11712"/>
                    <a:pt x="8904" y="11728"/>
                    <a:pt x="8872" y="11744"/>
                  </a:cubicBezTo>
                  <a:cubicBezTo>
                    <a:pt x="8744" y="11808"/>
                    <a:pt x="8632" y="11840"/>
                    <a:pt x="8519" y="11889"/>
                  </a:cubicBezTo>
                  <a:cubicBezTo>
                    <a:pt x="8487" y="11905"/>
                    <a:pt x="8439" y="11921"/>
                    <a:pt x="8391" y="11921"/>
                  </a:cubicBezTo>
                  <a:cubicBezTo>
                    <a:pt x="8311" y="11953"/>
                    <a:pt x="8247" y="11985"/>
                    <a:pt x="8166" y="12001"/>
                  </a:cubicBezTo>
                  <a:cubicBezTo>
                    <a:pt x="8070" y="12049"/>
                    <a:pt x="7974" y="12065"/>
                    <a:pt x="7861" y="12081"/>
                  </a:cubicBezTo>
                  <a:cubicBezTo>
                    <a:pt x="7829" y="12081"/>
                    <a:pt x="7781" y="12113"/>
                    <a:pt x="7749" y="12113"/>
                  </a:cubicBezTo>
                  <a:cubicBezTo>
                    <a:pt x="8182" y="11728"/>
                    <a:pt x="8551" y="11183"/>
                    <a:pt x="8872" y="10509"/>
                  </a:cubicBezTo>
                  <a:close/>
                  <a:moveTo>
                    <a:pt x="3899" y="10541"/>
                  </a:moveTo>
                  <a:cubicBezTo>
                    <a:pt x="4186" y="11228"/>
                    <a:pt x="4570" y="11757"/>
                    <a:pt x="5017" y="12141"/>
                  </a:cubicBezTo>
                  <a:lnTo>
                    <a:pt x="5017" y="12141"/>
                  </a:lnTo>
                  <a:cubicBezTo>
                    <a:pt x="4998" y="12127"/>
                    <a:pt x="4955" y="12113"/>
                    <a:pt x="4926" y="12113"/>
                  </a:cubicBezTo>
                  <a:cubicBezTo>
                    <a:pt x="4813" y="12081"/>
                    <a:pt x="4717" y="12049"/>
                    <a:pt x="4621" y="12033"/>
                  </a:cubicBezTo>
                  <a:cubicBezTo>
                    <a:pt x="4540" y="12001"/>
                    <a:pt x="4476" y="11985"/>
                    <a:pt x="4396" y="11953"/>
                  </a:cubicBezTo>
                  <a:cubicBezTo>
                    <a:pt x="4364" y="11921"/>
                    <a:pt x="4316" y="11905"/>
                    <a:pt x="4252" y="11889"/>
                  </a:cubicBezTo>
                  <a:cubicBezTo>
                    <a:pt x="4139" y="11840"/>
                    <a:pt x="4011" y="11792"/>
                    <a:pt x="3915" y="11744"/>
                  </a:cubicBezTo>
                  <a:cubicBezTo>
                    <a:pt x="3867" y="11728"/>
                    <a:pt x="3819" y="11712"/>
                    <a:pt x="3770" y="11680"/>
                  </a:cubicBezTo>
                  <a:cubicBezTo>
                    <a:pt x="3706" y="11648"/>
                    <a:pt x="3658" y="11632"/>
                    <a:pt x="3578" y="11584"/>
                  </a:cubicBezTo>
                  <a:cubicBezTo>
                    <a:pt x="3498" y="11552"/>
                    <a:pt x="3417" y="11504"/>
                    <a:pt x="3337" y="11439"/>
                  </a:cubicBezTo>
                  <a:cubicBezTo>
                    <a:pt x="3273" y="11407"/>
                    <a:pt x="3209" y="11359"/>
                    <a:pt x="3145" y="11343"/>
                  </a:cubicBezTo>
                  <a:cubicBezTo>
                    <a:pt x="3064" y="11311"/>
                    <a:pt x="3016" y="11247"/>
                    <a:pt x="2936" y="11199"/>
                  </a:cubicBezTo>
                  <a:cubicBezTo>
                    <a:pt x="2904" y="11183"/>
                    <a:pt x="2872" y="11167"/>
                    <a:pt x="2856" y="11151"/>
                  </a:cubicBezTo>
                  <a:cubicBezTo>
                    <a:pt x="3177" y="10910"/>
                    <a:pt x="3530" y="10701"/>
                    <a:pt x="3899" y="10541"/>
                  </a:cubicBezTo>
                  <a:close/>
                  <a:moveTo>
                    <a:pt x="6209" y="9979"/>
                  </a:moveTo>
                  <a:lnTo>
                    <a:pt x="6209" y="12274"/>
                  </a:lnTo>
                  <a:cubicBezTo>
                    <a:pt x="5439" y="12161"/>
                    <a:pt x="4781" y="11439"/>
                    <a:pt x="4284" y="10364"/>
                  </a:cubicBezTo>
                  <a:cubicBezTo>
                    <a:pt x="4877" y="10124"/>
                    <a:pt x="5519" y="9995"/>
                    <a:pt x="6209" y="9979"/>
                  </a:cubicBezTo>
                  <a:close/>
                  <a:moveTo>
                    <a:pt x="6610" y="9979"/>
                  </a:moveTo>
                  <a:cubicBezTo>
                    <a:pt x="7268" y="9995"/>
                    <a:pt x="7910" y="10140"/>
                    <a:pt x="8519" y="10364"/>
                  </a:cubicBezTo>
                  <a:cubicBezTo>
                    <a:pt x="8054" y="11439"/>
                    <a:pt x="7364" y="12161"/>
                    <a:pt x="6610" y="12274"/>
                  </a:cubicBezTo>
                  <a:lnTo>
                    <a:pt x="6610" y="9979"/>
                  </a:lnTo>
                  <a:close/>
                  <a:moveTo>
                    <a:pt x="6385" y="0"/>
                  </a:moveTo>
                  <a:cubicBezTo>
                    <a:pt x="6225" y="0"/>
                    <a:pt x="6065" y="0"/>
                    <a:pt x="5904" y="16"/>
                  </a:cubicBezTo>
                  <a:lnTo>
                    <a:pt x="5776" y="16"/>
                  </a:lnTo>
                  <a:lnTo>
                    <a:pt x="5359" y="81"/>
                  </a:lnTo>
                  <a:cubicBezTo>
                    <a:pt x="5295" y="81"/>
                    <a:pt x="5262" y="97"/>
                    <a:pt x="5198" y="97"/>
                  </a:cubicBezTo>
                  <a:lnTo>
                    <a:pt x="4893" y="161"/>
                  </a:lnTo>
                  <a:cubicBezTo>
                    <a:pt x="4813" y="177"/>
                    <a:pt x="4717" y="193"/>
                    <a:pt x="4637" y="209"/>
                  </a:cubicBezTo>
                  <a:cubicBezTo>
                    <a:pt x="4557" y="241"/>
                    <a:pt x="4476" y="257"/>
                    <a:pt x="4412" y="273"/>
                  </a:cubicBezTo>
                  <a:cubicBezTo>
                    <a:pt x="4332" y="289"/>
                    <a:pt x="4252" y="337"/>
                    <a:pt x="4171" y="353"/>
                  </a:cubicBezTo>
                  <a:cubicBezTo>
                    <a:pt x="4075" y="401"/>
                    <a:pt x="3979" y="434"/>
                    <a:pt x="3899" y="482"/>
                  </a:cubicBezTo>
                  <a:cubicBezTo>
                    <a:pt x="3819" y="514"/>
                    <a:pt x="3754" y="530"/>
                    <a:pt x="3674" y="578"/>
                  </a:cubicBezTo>
                  <a:cubicBezTo>
                    <a:pt x="3594" y="610"/>
                    <a:pt x="3498" y="658"/>
                    <a:pt x="3417" y="722"/>
                  </a:cubicBezTo>
                  <a:cubicBezTo>
                    <a:pt x="3337" y="754"/>
                    <a:pt x="3273" y="803"/>
                    <a:pt x="3193" y="835"/>
                  </a:cubicBezTo>
                  <a:cubicBezTo>
                    <a:pt x="3113" y="899"/>
                    <a:pt x="3016" y="931"/>
                    <a:pt x="2936" y="995"/>
                  </a:cubicBezTo>
                  <a:cubicBezTo>
                    <a:pt x="2872" y="1043"/>
                    <a:pt x="2840" y="1059"/>
                    <a:pt x="2776" y="1091"/>
                  </a:cubicBezTo>
                  <a:cubicBezTo>
                    <a:pt x="2679" y="1172"/>
                    <a:pt x="2567" y="1236"/>
                    <a:pt x="2471" y="1316"/>
                  </a:cubicBezTo>
                  <a:cubicBezTo>
                    <a:pt x="2455" y="1332"/>
                    <a:pt x="2407" y="1364"/>
                    <a:pt x="2391" y="1380"/>
                  </a:cubicBezTo>
                  <a:lnTo>
                    <a:pt x="2391" y="1396"/>
                  </a:lnTo>
                  <a:cubicBezTo>
                    <a:pt x="947" y="2567"/>
                    <a:pt x="0" y="4364"/>
                    <a:pt x="0" y="6354"/>
                  </a:cubicBezTo>
                  <a:cubicBezTo>
                    <a:pt x="0" y="8359"/>
                    <a:pt x="931" y="10140"/>
                    <a:pt x="2391" y="11311"/>
                  </a:cubicBezTo>
                  <a:lnTo>
                    <a:pt x="2391" y="11327"/>
                  </a:lnTo>
                  <a:cubicBezTo>
                    <a:pt x="2407" y="11343"/>
                    <a:pt x="2455" y="11359"/>
                    <a:pt x="2471" y="11391"/>
                  </a:cubicBezTo>
                  <a:cubicBezTo>
                    <a:pt x="2567" y="11471"/>
                    <a:pt x="2679" y="11552"/>
                    <a:pt x="2776" y="11600"/>
                  </a:cubicBezTo>
                  <a:cubicBezTo>
                    <a:pt x="2840" y="11648"/>
                    <a:pt x="2872" y="11664"/>
                    <a:pt x="2936" y="11712"/>
                  </a:cubicBezTo>
                  <a:cubicBezTo>
                    <a:pt x="3016" y="11760"/>
                    <a:pt x="3097" y="11808"/>
                    <a:pt x="3193" y="11873"/>
                  </a:cubicBezTo>
                  <a:cubicBezTo>
                    <a:pt x="3273" y="11905"/>
                    <a:pt x="3337" y="11953"/>
                    <a:pt x="3417" y="11985"/>
                  </a:cubicBezTo>
                  <a:cubicBezTo>
                    <a:pt x="3498" y="12033"/>
                    <a:pt x="3594" y="12081"/>
                    <a:pt x="3674" y="12129"/>
                  </a:cubicBezTo>
                  <a:cubicBezTo>
                    <a:pt x="3738" y="12161"/>
                    <a:pt x="3819" y="12193"/>
                    <a:pt x="3899" y="12225"/>
                  </a:cubicBezTo>
                  <a:cubicBezTo>
                    <a:pt x="3995" y="12274"/>
                    <a:pt x="4075" y="12306"/>
                    <a:pt x="4171" y="12354"/>
                  </a:cubicBezTo>
                  <a:cubicBezTo>
                    <a:pt x="4252" y="12370"/>
                    <a:pt x="4332" y="12402"/>
                    <a:pt x="4412" y="12434"/>
                  </a:cubicBezTo>
                  <a:cubicBezTo>
                    <a:pt x="4492" y="12450"/>
                    <a:pt x="4557" y="12466"/>
                    <a:pt x="4637" y="12482"/>
                  </a:cubicBezTo>
                  <a:cubicBezTo>
                    <a:pt x="4717" y="12514"/>
                    <a:pt x="4813" y="12530"/>
                    <a:pt x="4893" y="12546"/>
                  </a:cubicBezTo>
                  <a:lnTo>
                    <a:pt x="5198" y="12611"/>
                  </a:lnTo>
                  <a:cubicBezTo>
                    <a:pt x="5262" y="12611"/>
                    <a:pt x="5295" y="12627"/>
                    <a:pt x="5359" y="12627"/>
                  </a:cubicBezTo>
                  <a:lnTo>
                    <a:pt x="5776" y="12691"/>
                  </a:lnTo>
                  <a:lnTo>
                    <a:pt x="5904" y="12691"/>
                  </a:lnTo>
                  <a:cubicBezTo>
                    <a:pt x="6065" y="12707"/>
                    <a:pt x="6225" y="12707"/>
                    <a:pt x="6385" y="12707"/>
                  </a:cubicBezTo>
                  <a:cubicBezTo>
                    <a:pt x="6546" y="12707"/>
                    <a:pt x="6706" y="12707"/>
                    <a:pt x="6867" y="12691"/>
                  </a:cubicBezTo>
                  <a:lnTo>
                    <a:pt x="6979" y="12691"/>
                  </a:lnTo>
                  <a:lnTo>
                    <a:pt x="7412" y="12627"/>
                  </a:lnTo>
                  <a:cubicBezTo>
                    <a:pt x="7460" y="12627"/>
                    <a:pt x="7509" y="12611"/>
                    <a:pt x="7573" y="12611"/>
                  </a:cubicBezTo>
                  <a:lnTo>
                    <a:pt x="7861" y="12546"/>
                  </a:lnTo>
                  <a:cubicBezTo>
                    <a:pt x="7974" y="12530"/>
                    <a:pt x="8054" y="12514"/>
                    <a:pt x="8134" y="12466"/>
                  </a:cubicBezTo>
                  <a:cubicBezTo>
                    <a:pt x="8214" y="12450"/>
                    <a:pt x="8263" y="12434"/>
                    <a:pt x="8343" y="12402"/>
                  </a:cubicBezTo>
                  <a:cubicBezTo>
                    <a:pt x="8423" y="12386"/>
                    <a:pt x="8535" y="12354"/>
                    <a:pt x="8616" y="12322"/>
                  </a:cubicBezTo>
                  <a:cubicBezTo>
                    <a:pt x="8712" y="12290"/>
                    <a:pt x="8792" y="12242"/>
                    <a:pt x="8888" y="12225"/>
                  </a:cubicBezTo>
                  <a:cubicBezTo>
                    <a:pt x="8968" y="12193"/>
                    <a:pt x="9033" y="12161"/>
                    <a:pt x="9113" y="12129"/>
                  </a:cubicBezTo>
                  <a:cubicBezTo>
                    <a:pt x="9193" y="12081"/>
                    <a:pt x="9289" y="12049"/>
                    <a:pt x="9370" y="12001"/>
                  </a:cubicBezTo>
                  <a:cubicBezTo>
                    <a:pt x="9450" y="11969"/>
                    <a:pt x="9514" y="11921"/>
                    <a:pt x="9594" y="11889"/>
                  </a:cubicBezTo>
                  <a:cubicBezTo>
                    <a:pt x="9674" y="11840"/>
                    <a:pt x="9755" y="11792"/>
                    <a:pt x="9851" y="11728"/>
                  </a:cubicBezTo>
                  <a:cubicBezTo>
                    <a:pt x="9915" y="11680"/>
                    <a:pt x="9947" y="11664"/>
                    <a:pt x="10011" y="11632"/>
                  </a:cubicBezTo>
                  <a:cubicBezTo>
                    <a:pt x="10108" y="11552"/>
                    <a:pt x="10220" y="11488"/>
                    <a:pt x="10316" y="11407"/>
                  </a:cubicBezTo>
                  <a:cubicBezTo>
                    <a:pt x="10332" y="11391"/>
                    <a:pt x="10380" y="11359"/>
                    <a:pt x="10396" y="11343"/>
                  </a:cubicBezTo>
                  <a:lnTo>
                    <a:pt x="10396" y="11327"/>
                  </a:lnTo>
                  <a:cubicBezTo>
                    <a:pt x="11840" y="10156"/>
                    <a:pt x="12787" y="8359"/>
                    <a:pt x="12787" y="6370"/>
                  </a:cubicBezTo>
                  <a:cubicBezTo>
                    <a:pt x="12787" y="4300"/>
                    <a:pt x="11840" y="2519"/>
                    <a:pt x="10396" y="1364"/>
                  </a:cubicBezTo>
                  <a:cubicBezTo>
                    <a:pt x="10348" y="1332"/>
                    <a:pt x="10332" y="1316"/>
                    <a:pt x="10316" y="1300"/>
                  </a:cubicBezTo>
                  <a:cubicBezTo>
                    <a:pt x="10220" y="1220"/>
                    <a:pt x="10108" y="1156"/>
                    <a:pt x="10011" y="1075"/>
                  </a:cubicBezTo>
                  <a:cubicBezTo>
                    <a:pt x="9947" y="1043"/>
                    <a:pt x="9915" y="995"/>
                    <a:pt x="9851" y="979"/>
                  </a:cubicBezTo>
                  <a:cubicBezTo>
                    <a:pt x="9771" y="915"/>
                    <a:pt x="9690" y="883"/>
                    <a:pt x="9594" y="819"/>
                  </a:cubicBezTo>
                  <a:cubicBezTo>
                    <a:pt x="9514" y="770"/>
                    <a:pt x="9450" y="738"/>
                    <a:pt x="9370" y="690"/>
                  </a:cubicBezTo>
                  <a:cubicBezTo>
                    <a:pt x="9289" y="658"/>
                    <a:pt x="9193" y="610"/>
                    <a:pt x="9113" y="578"/>
                  </a:cubicBezTo>
                  <a:cubicBezTo>
                    <a:pt x="9033" y="530"/>
                    <a:pt x="8968" y="514"/>
                    <a:pt x="8888" y="482"/>
                  </a:cubicBezTo>
                  <a:cubicBezTo>
                    <a:pt x="8808" y="434"/>
                    <a:pt x="8712" y="401"/>
                    <a:pt x="8616" y="369"/>
                  </a:cubicBezTo>
                  <a:cubicBezTo>
                    <a:pt x="8535" y="337"/>
                    <a:pt x="8455" y="321"/>
                    <a:pt x="8343" y="289"/>
                  </a:cubicBezTo>
                  <a:cubicBezTo>
                    <a:pt x="8263" y="273"/>
                    <a:pt x="8214" y="257"/>
                    <a:pt x="8134" y="241"/>
                  </a:cubicBezTo>
                  <a:cubicBezTo>
                    <a:pt x="8054" y="209"/>
                    <a:pt x="7942" y="193"/>
                    <a:pt x="7861" y="161"/>
                  </a:cubicBezTo>
                  <a:lnTo>
                    <a:pt x="7573" y="97"/>
                  </a:lnTo>
                  <a:cubicBezTo>
                    <a:pt x="7509" y="97"/>
                    <a:pt x="7460" y="81"/>
                    <a:pt x="7412" y="81"/>
                  </a:cubicBezTo>
                  <a:lnTo>
                    <a:pt x="6979" y="16"/>
                  </a:lnTo>
                  <a:lnTo>
                    <a:pt x="6867" y="16"/>
                  </a:lnTo>
                  <a:cubicBezTo>
                    <a:pt x="6706" y="0"/>
                    <a:pt x="6546" y="0"/>
                    <a:pt x="6385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2"/>
            <p:cNvSpPr/>
            <p:nvPr/>
          </p:nvSpPr>
          <p:spPr>
            <a:xfrm>
              <a:off x="2544350" y="909600"/>
              <a:ext cx="337350" cy="206175"/>
            </a:xfrm>
            <a:custGeom>
              <a:avLst/>
              <a:gdLst/>
              <a:ahLst/>
              <a:cxnLst/>
              <a:rect l="l" t="t" r="r" b="b"/>
              <a:pathLst>
                <a:path w="13494" h="8247" extrusionOk="0">
                  <a:moveTo>
                    <a:pt x="7798" y="450"/>
                  </a:moveTo>
                  <a:cubicBezTo>
                    <a:pt x="9531" y="450"/>
                    <a:pt x="10959" y="1846"/>
                    <a:pt x="10959" y="3594"/>
                  </a:cubicBezTo>
                  <a:cubicBezTo>
                    <a:pt x="10959" y="3707"/>
                    <a:pt x="11039" y="3803"/>
                    <a:pt x="11151" y="3803"/>
                  </a:cubicBezTo>
                  <a:cubicBezTo>
                    <a:pt x="12258" y="3835"/>
                    <a:pt x="13092" y="4733"/>
                    <a:pt x="13092" y="5840"/>
                  </a:cubicBezTo>
                  <a:cubicBezTo>
                    <a:pt x="13092" y="6963"/>
                    <a:pt x="12178" y="7894"/>
                    <a:pt x="11055" y="7894"/>
                  </a:cubicBezTo>
                  <a:lnTo>
                    <a:pt x="2456" y="7894"/>
                  </a:lnTo>
                  <a:cubicBezTo>
                    <a:pt x="1332" y="7894"/>
                    <a:pt x="402" y="6963"/>
                    <a:pt x="402" y="5840"/>
                  </a:cubicBezTo>
                  <a:cubicBezTo>
                    <a:pt x="402" y="4798"/>
                    <a:pt x="1172" y="3947"/>
                    <a:pt x="2167" y="3803"/>
                  </a:cubicBezTo>
                  <a:cubicBezTo>
                    <a:pt x="2263" y="3787"/>
                    <a:pt x="2343" y="3707"/>
                    <a:pt x="2343" y="3594"/>
                  </a:cubicBezTo>
                  <a:lnTo>
                    <a:pt x="2343" y="3578"/>
                  </a:lnTo>
                  <a:cubicBezTo>
                    <a:pt x="2343" y="2744"/>
                    <a:pt x="3033" y="2054"/>
                    <a:pt x="3867" y="2054"/>
                  </a:cubicBezTo>
                  <a:cubicBezTo>
                    <a:pt x="4156" y="2054"/>
                    <a:pt x="4429" y="2134"/>
                    <a:pt x="4702" y="2295"/>
                  </a:cubicBezTo>
                  <a:cubicBezTo>
                    <a:pt x="4720" y="2314"/>
                    <a:pt x="4750" y="2321"/>
                    <a:pt x="4785" y="2321"/>
                  </a:cubicBezTo>
                  <a:cubicBezTo>
                    <a:pt x="4809" y="2321"/>
                    <a:pt x="4835" y="2317"/>
                    <a:pt x="4862" y="2311"/>
                  </a:cubicBezTo>
                  <a:cubicBezTo>
                    <a:pt x="4910" y="2295"/>
                    <a:pt x="4958" y="2263"/>
                    <a:pt x="4974" y="2215"/>
                  </a:cubicBezTo>
                  <a:cubicBezTo>
                    <a:pt x="5504" y="1140"/>
                    <a:pt x="6579" y="450"/>
                    <a:pt x="7798" y="450"/>
                  </a:cubicBezTo>
                  <a:close/>
                  <a:moveTo>
                    <a:pt x="7830" y="1"/>
                  </a:moveTo>
                  <a:cubicBezTo>
                    <a:pt x="6515" y="1"/>
                    <a:pt x="5359" y="690"/>
                    <a:pt x="4734" y="1813"/>
                  </a:cubicBezTo>
                  <a:cubicBezTo>
                    <a:pt x="4477" y="1685"/>
                    <a:pt x="4188" y="1605"/>
                    <a:pt x="3899" y="1605"/>
                  </a:cubicBezTo>
                  <a:cubicBezTo>
                    <a:pt x="2873" y="1605"/>
                    <a:pt x="2054" y="2391"/>
                    <a:pt x="1974" y="3402"/>
                  </a:cubicBezTo>
                  <a:cubicBezTo>
                    <a:pt x="851" y="3642"/>
                    <a:pt x="17" y="4621"/>
                    <a:pt x="17" y="5776"/>
                  </a:cubicBezTo>
                  <a:cubicBezTo>
                    <a:pt x="1" y="7172"/>
                    <a:pt x="1108" y="8247"/>
                    <a:pt x="2456" y="8247"/>
                  </a:cubicBezTo>
                  <a:lnTo>
                    <a:pt x="11055" y="8247"/>
                  </a:lnTo>
                  <a:cubicBezTo>
                    <a:pt x="12402" y="8247"/>
                    <a:pt x="13493" y="7156"/>
                    <a:pt x="13493" y="5808"/>
                  </a:cubicBezTo>
                  <a:cubicBezTo>
                    <a:pt x="13493" y="4557"/>
                    <a:pt x="12579" y="3514"/>
                    <a:pt x="11360" y="3370"/>
                  </a:cubicBezTo>
                  <a:cubicBezTo>
                    <a:pt x="11247" y="1509"/>
                    <a:pt x="9707" y="1"/>
                    <a:pt x="7830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2"/>
            <p:cNvSpPr/>
            <p:nvPr/>
          </p:nvSpPr>
          <p:spPr>
            <a:xfrm>
              <a:off x="3624875" y="858675"/>
              <a:ext cx="304850" cy="208975"/>
            </a:xfrm>
            <a:custGeom>
              <a:avLst/>
              <a:gdLst/>
              <a:ahLst/>
              <a:cxnLst/>
              <a:rect l="l" t="t" r="r" b="b"/>
              <a:pathLst>
                <a:path w="12194" h="8359" extrusionOk="0">
                  <a:moveTo>
                    <a:pt x="4589" y="0"/>
                  </a:moveTo>
                  <a:cubicBezTo>
                    <a:pt x="3531" y="1267"/>
                    <a:pt x="1958" y="2070"/>
                    <a:pt x="193" y="2070"/>
                  </a:cubicBezTo>
                  <a:cubicBezTo>
                    <a:pt x="81" y="2070"/>
                    <a:pt x="1" y="2150"/>
                    <a:pt x="1" y="2262"/>
                  </a:cubicBezTo>
                  <a:cubicBezTo>
                    <a:pt x="1" y="2390"/>
                    <a:pt x="81" y="2471"/>
                    <a:pt x="193" y="2471"/>
                  </a:cubicBezTo>
                  <a:cubicBezTo>
                    <a:pt x="3322" y="2471"/>
                    <a:pt x="5889" y="5022"/>
                    <a:pt x="5889" y="8166"/>
                  </a:cubicBezTo>
                  <a:cubicBezTo>
                    <a:pt x="5889" y="8278"/>
                    <a:pt x="5969" y="8359"/>
                    <a:pt x="6097" y="8359"/>
                  </a:cubicBezTo>
                  <a:cubicBezTo>
                    <a:pt x="6210" y="8359"/>
                    <a:pt x="6290" y="8278"/>
                    <a:pt x="6290" y="8166"/>
                  </a:cubicBezTo>
                  <a:cubicBezTo>
                    <a:pt x="6290" y="5038"/>
                    <a:pt x="8841" y="2471"/>
                    <a:pt x="11985" y="2471"/>
                  </a:cubicBezTo>
                  <a:cubicBezTo>
                    <a:pt x="12114" y="2471"/>
                    <a:pt x="12194" y="2390"/>
                    <a:pt x="12194" y="2262"/>
                  </a:cubicBezTo>
                  <a:cubicBezTo>
                    <a:pt x="12194" y="2150"/>
                    <a:pt x="12114" y="2070"/>
                    <a:pt x="11985" y="2070"/>
                  </a:cubicBezTo>
                  <a:cubicBezTo>
                    <a:pt x="10221" y="2070"/>
                    <a:pt x="8664" y="1267"/>
                    <a:pt x="7622" y="0"/>
                  </a:cubicBezTo>
                  <a:lnTo>
                    <a:pt x="7124" y="0"/>
                  </a:lnTo>
                  <a:cubicBezTo>
                    <a:pt x="7942" y="1107"/>
                    <a:pt x="9098" y="1909"/>
                    <a:pt x="10445" y="2262"/>
                  </a:cubicBezTo>
                  <a:cubicBezTo>
                    <a:pt x="8344" y="2824"/>
                    <a:pt x="6659" y="4492"/>
                    <a:pt x="6114" y="6594"/>
                  </a:cubicBezTo>
                  <a:cubicBezTo>
                    <a:pt x="5552" y="4492"/>
                    <a:pt x="3883" y="2808"/>
                    <a:pt x="1782" y="2262"/>
                  </a:cubicBezTo>
                  <a:cubicBezTo>
                    <a:pt x="3113" y="1909"/>
                    <a:pt x="4269" y="1107"/>
                    <a:pt x="5087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2"/>
            <p:cNvSpPr/>
            <p:nvPr/>
          </p:nvSpPr>
          <p:spPr>
            <a:xfrm>
              <a:off x="3547475" y="1123775"/>
              <a:ext cx="108325" cy="108325"/>
            </a:xfrm>
            <a:custGeom>
              <a:avLst/>
              <a:gdLst/>
              <a:ahLst/>
              <a:cxnLst/>
              <a:rect l="l" t="t" r="r" b="b"/>
              <a:pathLst>
                <a:path w="4333" h="4333" extrusionOk="0">
                  <a:moveTo>
                    <a:pt x="2166" y="1108"/>
                  </a:moveTo>
                  <a:cubicBezTo>
                    <a:pt x="2391" y="1573"/>
                    <a:pt x="2760" y="1958"/>
                    <a:pt x="3209" y="2151"/>
                  </a:cubicBezTo>
                  <a:cubicBezTo>
                    <a:pt x="2760" y="2375"/>
                    <a:pt x="2375" y="2728"/>
                    <a:pt x="2166" y="3193"/>
                  </a:cubicBezTo>
                  <a:cubicBezTo>
                    <a:pt x="1958" y="2728"/>
                    <a:pt x="1589" y="2343"/>
                    <a:pt x="1124" y="2151"/>
                  </a:cubicBezTo>
                  <a:cubicBezTo>
                    <a:pt x="1589" y="1958"/>
                    <a:pt x="1958" y="1573"/>
                    <a:pt x="2166" y="1108"/>
                  </a:cubicBezTo>
                  <a:close/>
                  <a:moveTo>
                    <a:pt x="2166" y="1"/>
                  </a:moveTo>
                  <a:cubicBezTo>
                    <a:pt x="2054" y="1"/>
                    <a:pt x="1974" y="81"/>
                    <a:pt x="1974" y="209"/>
                  </a:cubicBezTo>
                  <a:cubicBezTo>
                    <a:pt x="1974" y="1172"/>
                    <a:pt x="1188" y="1974"/>
                    <a:pt x="209" y="1974"/>
                  </a:cubicBezTo>
                  <a:cubicBezTo>
                    <a:pt x="81" y="1974"/>
                    <a:pt x="1" y="2054"/>
                    <a:pt x="1" y="2167"/>
                  </a:cubicBezTo>
                  <a:cubicBezTo>
                    <a:pt x="1" y="2295"/>
                    <a:pt x="113" y="2375"/>
                    <a:pt x="209" y="2375"/>
                  </a:cubicBezTo>
                  <a:cubicBezTo>
                    <a:pt x="1172" y="2375"/>
                    <a:pt x="1974" y="3161"/>
                    <a:pt x="1974" y="4140"/>
                  </a:cubicBezTo>
                  <a:cubicBezTo>
                    <a:pt x="1974" y="4252"/>
                    <a:pt x="2054" y="4332"/>
                    <a:pt x="2166" y="4332"/>
                  </a:cubicBezTo>
                  <a:cubicBezTo>
                    <a:pt x="2295" y="4332"/>
                    <a:pt x="2375" y="4252"/>
                    <a:pt x="2375" y="4140"/>
                  </a:cubicBezTo>
                  <a:cubicBezTo>
                    <a:pt x="2375" y="3177"/>
                    <a:pt x="3161" y="2375"/>
                    <a:pt x="4140" y="2375"/>
                  </a:cubicBezTo>
                  <a:cubicBezTo>
                    <a:pt x="4252" y="2375"/>
                    <a:pt x="4332" y="2295"/>
                    <a:pt x="4332" y="2167"/>
                  </a:cubicBezTo>
                  <a:cubicBezTo>
                    <a:pt x="4332" y="2054"/>
                    <a:pt x="4252" y="1974"/>
                    <a:pt x="4140" y="1974"/>
                  </a:cubicBezTo>
                  <a:cubicBezTo>
                    <a:pt x="3177" y="1974"/>
                    <a:pt x="2375" y="1188"/>
                    <a:pt x="2375" y="209"/>
                  </a:cubicBezTo>
                  <a:cubicBezTo>
                    <a:pt x="2375" y="81"/>
                    <a:pt x="2295" y="1"/>
                    <a:pt x="2166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2"/>
            <p:cNvSpPr/>
            <p:nvPr/>
          </p:nvSpPr>
          <p:spPr>
            <a:xfrm>
              <a:off x="3001200" y="1074850"/>
              <a:ext cx="108325" cy="108325"/>
            </a:xfrm>
            <a:custGeom>
              <a:avLst/>
              <a:gdLst/>
              <a:ahLst/>
              <a:cxnLst/>
              <a:rect l="l" t="t" r="r" b="b"/>
              <a:pathLst>
                <a:path w="4333" h="4333" extrusionOk="0">
                  <a:moveTo>
                    <a:pt x="2166" y="1123"/>
                  </a:moveTo>
                  <a:cubicBezTo>
                    <a:pt x="2391" y="1589"/>
                    <a:pt x="2744" y="1958"/>
                    <a:pt x="3209" y="2166"/>
                  </a:cubicBezTo>
                  <a:cubicBezTo>
                    <a:pt x="2744" y="2391"/>
                    <a:pt x="2359" y="2744"/>
                    <a:pt x="2166" y="3209"/>
                  </a:cubicBezTo>
                  <a:cubicBezTo>
                    <a:pt x="1942" y="2744"/>
                    <a:pt x="1589" y="2359"/>
                    <a:pt x="1123" y="2166"/>
                  </a:cubicBezTo>
                  <a:cubicBezTo>
                    <a:pt x="1589" y="1942"/>
                    <a:pt x="1942" y="1589"/>
                    <a:pt x="2166" y="1123"/>
                  </a:cubicBezTo>
                  <a:close/>
                  <a:moveTo>
                    <a:pt x="2166" y="0"/>
                  </a:moveTo>
                  <a:cubicBezTo>
                    <a:pt x="2038" y="0"/>
                    <a:pt x="1958" y="81"/>
                    <a:pt x="1958" y="193"/>
                  </a:cubicBezTo>
                  <a:cubicBezTo>
                    <a:pt x="1958" y="1156"/>
                    <a:pt x="1188" y="1958"/>
                    <a:pt x="193" y="1958"/>
                  </a:cubicBezTo>
                  <a:cubicBezTo>
                    <a:pt x="81" y="1958"/>
                    <a:pt x="0" y="2038"/>
                    <a:pt x="0" y="2166"/>
                  </a:cubicBezTo>
                  <a:cubicBezTo>
                    <a:pt x="0" y="2279"/>
                    <a:pt x="97" y="2359"/>
                    <a:pt x="193" y="2359"/>
                  </a:cubicBezTo>
                  <a:cubicBezTo>
                    <a:pt x="1156" y="2359"/>
                    <a:pt x="1958" y="3145"/>
                    <a:pt x="1958" y="4124"/>
                  </a:cubicBezTo>
                  <a:cubicBezTo>
                    <a:pt x="1958" y="4252"/>
                    <a:pt x="2038" y="4332"/>
                    <a:pt x="2166" y="4332"/>
                  </a:cubicBezTo>
                  <a:cubicBezTo>
                    <a:pt x="2279" y="4332"/>
                    <a:pt x="2359" y="4252"/>
                    <a:pt x="2359" y="4124"/>
                  </a:cubicBezTo>
                  <a:cubicBezTo>
                    <a:pt x="2359" y="3161"/>
                    <a:pt x="3145" y="2359"/>
                    <a:pt x="4124" y="2359"/>
                  </a:cubicBezTo>
                  <a:cubicBezTo>
                    <a:pt x="4252" y="2359"/>
                    <a:pt x="4332" y="2279"/>
                    <a:pt x="4332" y="2166"/>
                  </a:cubicBezTo>
                  <a:cubicBezTo>
                    <a:pt x="4332" y="2038"/>
                    <a:pt x="4252" y="1958"/>
                    <a:pt x="4124" y="1958"/>
                  </a:cubicBezTo>
                  <a:cubicBezTo>
                    <a:pt x="3161" y="1958"/>
                    <a:pt x="2359" y="1188"/>
                    <a:pt x="2359" y="193"/>
                  </a:cubicBezTo>
                  <a:cubicBezTo>
                    <a:pt x="2359" y="81"/>
                    <a:pt x="2279" y="0"/>
                    <a:pt x="2166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2"/>
            <p:cNvSpPr/>
            <p:nvPr/>
          </p:nvSpPr>
          <p:spPr>
            <a:xfrm>
              <a:off x="3997900" y="1179525"/>
              <a:ext cx="104300" cy="104725"/>
            </a:xfrm>
            <a:custGeom>
              <a:avLst/>
              <a:gdLst/>
              <a:ahLst/>
              <a:cxnLst/>
              <a:rect l="l" t="t" r="r" b="b"/>
              <a:pathLst>
                <a:path w="4172" h="4189" extrusionOk="0">
                  <a:moveTo>
                    <a:pt x="2086" y="402"/>
                  </a:moveTo>
                  <a:cubicBezTo>
                    <a:pt x="3033" y="402"/>
                    <a:pt x="3771" y="1172"/>
                    <a:pt x="3771" y="2086"/>
                  </a:cubicBezTo>
                  <a:cubicBezTo>
                    <a:pt x="3771" y="3017"/>
                    <a:pt x="3000" y="3771"/>
                    <a:pt x="2086" y="3771"/>
                  </a:cubicBezTo>
                  <a:cubicBezTo>
                    <a:pt x="1155" y="3771"/>
                    <a:pt x="401" y="3017"/>
                    <a:pt x="401" y="2086"/>
                  </a:cubicBezTo>
                  <a:cubicBezTo>
                    <a:pt x="401" y="1172"/>
                    <a:pt x="1139" y="402"/>
                    <a:pt x="2086" y="402"/>
                  </a:cubicBezTo>
                  <a:close/>
                  <a:moveTo>
                    <a:pt x="2086" y="1"/>
                  </a:moveTo>
                  <a:cubicBezTo>
                    <a:pt x="931" y="1"/>
                    <a:pt x="0" y="947"/>
                    <a:pt x="0" y="2086"/>
                  </a:cubicBezTo>
                  <a:cubicBezTo>
                    <a:pt x="0" y="3225"/>
                    <a:pt x="915" y="4188"/>
                    <a:pt x="2086" y="4188"/>
                  </a:cubicBezTo>
                  <a:cubicBezTo>
                    <a:pt x="3241" y="4188"/>
                    <a:pt x="4172" y="3258"/>
                    <a:pt x="4172" y="2102"/>
                  </a:cubicBezTo>
                  <a:cubicBezTo>
                    <a:pt x="4172" y="963"/>
                    <a:pt x="3225" y="1"/>
                    <a:pt x="2086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2"/>
            <p:cNvSpPr/>
            <p:nvPr/>
          </p:nvSpPr>
          <p:spPr>
            <a:xfrm>
              <a:off x="3943750" y="1300250"/>
              <a:ext cx="212600" cy="111525"/>
            </a:xfrm>
            <a:custGeom>
              <a:avLst/>
              <a:gdLst/>
              <a:ahLst/>
              <a:cxnLst/>
              <a:rect l="l" t="t" r="r" b="b"/>
              <a:pathLst>
                <a:path w="8504" h="4461" extrusionOk="0">
                  <a:moveTo>
                    <a:pt x="4252" y="402"/>
                  </a:moveTo>
                  <a:cubicBezTo>
                    <a:pt x="6322" y="402"/>
                    <a:pt x="7974" y="2038"/>
                    <a:pt x="8086" y="4060"/>
                  </a:cubicBezTo>
                  <a:lnTo>
                    <a:pt x="402" y="4060"/>
                  </a:lnTo>
                  <a:cubicBezTo>
                    <a:pt x="498" y="2038"/>
                    <a:pt x="2182" y="402"/>
                    <a:pt x="4252" y="402"/>
                  </a:cubicBezTo>
                  <a:close/>
                  <a:moveTo>
                    <a:pt x="4252" y="1"/>
                  </a:moveTo>
                  <a:cubicBezTo>
                    <a:pt x="1894" y="1"/>
                    <a:pt x="1" y="1910"/>
                    <a:pt x="1" y="4252"/>
                  </a:cubicBezTo>
                  <a:cubicBezTo>
                    <a:pt x="1" y="4381"/>
                    <a:pt x="81" y="4461"/>
                    <a:pt x="193" y="4461"/>
                  </a:cubicBezTo>
                  <a:lnTo>
                    <a:pt x="8295" y="4461"/>
                  </a:lnTo>
                  <a:cubicBezTo>
                    <a:pt x="8423" y="4461"/>
                    <a:pt x="8504" y="4381"/>
                    <a:pt x="8504" y="4252"/>
                  </a:cubicBezTo>
                  <a:cubicBezTo>
                    <a:pt x="8504" y="1910"/>
                    <a:pt x="6594" y="1"/>
                    <a:pt x="4252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2"/>
            <p:cNvSpPr/>
            <p:nvPr/>
          </p:nvSpPr>
          <p:spPr>
            <a:xfrm>
              <a:off x="3795350" y="1467900"/>
              <a:ext cx="104300" cy="104325"/>
            </a:xfrm>
            <a:custGeom>
              <a:avLst/>
              <a:gdLst/>
              <a:ahLst/>
              <a:cxnLst/>
              <a:rect l="l" t="t" r="r" b="b"/>
              <a:pathLst>
                <a:path w="4172" h="4173" extrusionOk="0">
                  <a:moveTo>
                    <a:pt x="2086" y="402"/>
                  </a:moveTo>
                  <a:cubicBezTo>
                    <a:pt x="3033" y="402"/>
                    <a:pt x="3771" y="1156"/>
                    <a:pt x="3771" y="2087"/>
                  </a:cubicBezTo>
                  <a:cubicBezTo>
                    <a:pt x="3771" y="3001"/>
                    <a:pt x="3001" y="3771"/>
                    <a:pt x="2086" y="3771"/>
                  </a:cubicBezTo>
                  <a:cubicBezTo>
                    <a:pt x="1156" y="3771"/>
                    <a:pt x="402" y="3001"/>
                    <a:pt x="402" y="2087"/>
                  </a:cubicBezTo>
                  <a:cubicBezTo>
                    <a:pt x="402" y="1156"/>
                    <a:pt x="1140" y="402"/>
                    <a:pt x="2086" y="402"/>
                  </a:cubicBezTo>
                  <a:close/>
                  <a:moveTo>
                    <a:pt x="2086" y="1"/>
                  </a:moveTo>
                  <a:cubicBezTo>
                    <a:pt x="915" y="1"/>
                    <a:pt x="0" y="948"/>
                    <a:pt x="0" y="2087"/>
                  </a:cubicBezTo>
                  <a:cubicBezTo>
                    <a:pt x="0" y="3242"/>
                    <a:pt x="915" y="4172"/>
                    <a:pt x="2086" y="4172"/>
                  </a:cubicBezTo>
                  <a:cubicBezTo>
                    <a:pt x="3241" y="4172"/>
                    <a:pt x="4172" y="3226"/>
                    <a:pt x="4172" y="2087"/>
                  </a:cubicBezTo>
                  <a:cubicBezTo>
                    <a:pt x="4172" y="915"/>
                    <a:pt x="3225" y="1"/>
                    <a:pt x="2086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2"/>
            <p:cNvSpPr/>
            <p:nvPr/>
          </p:nvSpPr>
          <p:spPr>
            <a:xfrm>
              <a:off x="3741200" y="1588250"/>
              <a:ext cx="212600" cy="111125"/>
            </a:xfrm>
            <a:custGeom>
              <a:avLst/>
              <a:gdLst/>
              <a:ahLst/>
              <a:cxnLst/>
              <a:rect l="l" t="t" r="r" b="b"/>
              <a:pathLst>
                <a:path w="8504" h="4445" extrusionOk="0">
                  <a:moveTo>
                    <a:pt x="4252" y="401"/>
                  </a:moveTo>
                  <a:cubicBezTo>
                    <a:pt x="6322" y="401"/>
                    <a:pt x="7974" y="2022"/>
                    <a:pt x="8103" y="4043"/>
                  </a:cubicBezTo>
                  <a:lnTo>
                    <a:pt x="402" y="4043"/>
                  </a:lnTo>
                  <a:cubicBezTo>
                    <a:pt x="498" y="2022"/>
                    <a:pt x="2182" y="401"/>
                    <a:pt x="4252" y="401"/>
                  </a:cubicBezTo>
                  <a:close/>
                  <a:moveTo>
                    <a:pt x="4252" y="0"/>
                  </a:moveTo>
                  <a:cubicBezTo>
                    <a:pt x="1910" y="0"/>
                    <a:pt x="1" y="1909"/>
                    <a:pt x="1" y="4252"/>
                  </a:cubicBezTo>
                  <a:cubicBezTo>
                    <a:pt x="1" y="4364"/>
                    <a:pt x="81" y="4444"/>
                    <a:pt x="193" y="4444"/>
                  </a:cubicBezTo>
                  <a:lnTo>
                    <a:pt x="8295" y="4444"/>
                  </a:lnTo>
                  <a:cubicBezTo>
                    <a:pt x="8407" y="4444"/>
                    <a:pt x="8504" y="4364"/>
                    <a:pt x="8504" y="4252"/>
                  </a:cubicBezTo>
                  <a:cubicBezTo>
                    <a:pt x="8504" y="1909"/>
                    <a:pt x="6594" y="0"/>
                    <a:pt x="4252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2"/>
            <p:cNvSpPr/>
            <p:nvPr/>
          </p:nvSpPr>
          <p:spPr>
            <a:xfrm>
              <a:off x="4200050" y="1467900"/>
              <a:ext cx="104300" cy="104325"/>
            </a:xfrm>
            <a:custGeom>
              <a:avLst/>
              <a:gdLst/>
              <a:ahLst/>
              <a:cxnLst/>
              <a:rect l="l" t="t" r="r" b="b"/>
              <a:pathLst>
                <a:path w="4172" h="4173" extrusionOk="0">
                  <a:moveTo>
                    <a:pt x="2086" y="402"/>
                  </a:moveTo>
                  <a:cubicBezTo>
                    <a:pt x="3016" y="402"/>
                    <a:pt x="3770" y="1156"/>
                    <a:pt x="3770" y="2087"/>
                  </a:cubicBezTo>
                  <a:cubicBezTo>
                    <a:pt x="3770" y="3001"/>
                    <a:pt x="3000" y="3771"/>
                    <a:pt x="2086" y="3771"/>
                  </a:cubicBezTo>
                  <a:cubicBezTo>
                    <a:pt x="1155" y="3771"/>
                    <a:pt x="401" y="3001"/>
                    <a:pt x="401" y="2087"/>
                  </a:cubicBezTo>
                  <a:cubicBezTo>
                    <a:pt x="401" y="1156"/>
                    <a:pt x="1155" y="402"/>
                    <a:pt x="2086" y="402"/>
                  </a:cubicBezTo>
                  <a:close/>
                  <a:moveTo>
                    <a:pt x="2086" y="1"/>
                  </a:moveTo>
                  <a:cubicBezTo>
                    <a:pt x="915" y="1"/>
                    <a:pt x="0" y="948"/>
                    <a:pt x="0" y="2087"/>
                  </a:cubicBezTo>
                  <a:cubicBezTo>
                    <a:pt x="0" y="3242"/>
                    <a:pt x="931" y="4172"/>
                    <a:pt x="2086" y="4172"/>
                  </a:cubicBezTo>
                  <a:cubicBezTo>
                    <a:pt x="3241" y="4172"/>
                    <a:pt x="4172" y="3226"/>
                    <a:pt x="4172" y="2087"/>
                  </a:cubicBezTo>
                  <a:cubicBezTo>
                    <a:pt x="4172" y="915"/>
                    <a:pt x="3225" y="1"/>
                    <a:pt x="2086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2"/>
            <p:cNvSpPr/>
            <p:nvPr/>
          </p:nvSpPr>
          <p:spPr>
            <a:xfrm>
              <a:off x="4145900" y="1588650"/>
              <a:ext cx="212600" cy="111525"/>
            </a:xfrm>
            <a:custGeom>
              <a:avLst/>
              <a:gdLst/>
              <a:ahLst/>
              <a:cxnLst/>
              <a:rect l="l" t="t" r="r" b="b"/>
              <a:pathLst>
                <a:path w="8504" h="4461" extrusionOk="0">
                  <a:moveTo>
                    <a:pt x="4268" y="385"/>
                  </a:moveTo>
                  <a:cubicBezTo>
                    <a:pt x="6338" y="385"/>
                    <a:pt x="7990" y="2006"/>
                    <a:pt x="8118" y="4027"/>
                  </a:cubicBezTo>
                  <a:lnTo>
                    <a:pt x="418" y="4027"/>
                  </a:lnTo>
                  <a:cubicBezTo>
                    <a:pt x="514" y="2006"/>
                    <a:pt x="2198" y="385"/>
                    <a:pt x="4268" y="385"/>
                  </a:cubicBezTo>
                  <a:close/>
                  <a:moveTo>
                    <a:pt x="4252" y="0"/>
                  </a:moveTo>
                  <a:cubicBezTo>
                    <a:pt x="1894" y="0"/>
                    <a:pt x="0" y="1909"/>
                    <a:pt x="0" y="4252"/>
                  </a:cubicBezTo>
                  <a:cubicBezTo>
                    <a:pt x="0" y="4364"/>
                    <a:pt x="81" y="4460"/>
                    <a:pt x="193" y="4460"/>
                  </a:cubicBezTo>
                  <a:lnTo>
                    <a:pt x="8295" y="4460"/>
                  </a:lnTo>
                  <a:cubicBezTo>
                    <a:pt x="8423" y="4460"/>
                    <a:pt x="8503" y="4364"/>
                    <a:pt x="8503" y="4252"/>
                  </a:cubicBezTo>
                  <a:cubicBezTo>
                    <a:pt x="8503" y="1909"/>
                    <a:pt x="6594" y="0"/>
                    <a:pt x="4252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2"/>
            <p:cNvSpPr/>
            <p:nvPr/>
          </p:nvSpPr>
          <p:spPr>
            <a:xfrm>
              <a:off x="3982250" y="1460300"/>
              <a:ext cx="137600" cy="160050"/>
            </a:xfrm>
            <a:custGeom>
              <a:avLst/>
              <a:gdLst/>
              <a:ahLst/>
              <a:cxnLst/>
              <a:rect l="l" t="t" r="r" b="b"/>
              <a:pathLst>
                <a:path w="5504" h="6402" extrusionOk="0">
                  <a:moveTo>
                    <a:pt x="2744" y="0"/>
                  </a:moveTo>
                  <a:cubicBezTo>
                    <a:pt x="2632" y="0"/>
                    <a:pt x="2552" y="80"/>
                    <a:pt x="2552" y="209"/>
                  </a:cubicBezTo>
                  <a:lnTo>
                    <a:pt x="2552" y="3594"/>
                  </a:lnTo>
                  <a:lnTo>
                    <a:pt x="81" y="6065"/>
                  </a:lnTo>
                  <a:cubicBezTo>
                    <a:pt x="1" y="6145"/>
                    <a:pt x="1" y="6257"/>
                    <a:pt x="81" y="6337"/>
                  </a:cubicBezTo>
                  <a:cubicBezTo>
                    <a:pt x="121" y="6377"/>
                    <a:pt x="173" y="6397"/>
                    <a:pt x="225" y="6397"/>
                  </a:cubicBezTo>
                  <a:cubicBezTo>
                    <a:pt x="277" y="6397"/>
                    <a:pt x="330" y="6377"/>
                    <a:pt x="370" y="6337"/>
                  </a:cubicBezTo>
                  <a:lnTo>
                    <a:pt x="2744" y="3947"/>
                  </a:lnTo>
                  <a:lnTo>
                    <a:pt x="5135" y="6337"/>
                  </a:lnTo>
                  <a:cubicBezTo>
                    <a:pt x="5183" y="6385"/>
                    <a:pt x="5231" y="6402"/>
                    <a:pt x="5279" y="6402"/>
                  </a:cubicBezTo>
                  <a:cubicBezTo>
                    <a:pt x="5311" y="6402"/>
                    <a:pt x="5375" y="6385"/>
                    <a:pt x="5423" y="6337"/>
                  </a:cubicBezTo>
                  <a:cubicBezTo>
                    <a:pt x="5504" y="6257"/>
                    <a:pt x="5504" y="6145"/>
                    <a:pt x="5423" y="6065"/>
                  </a:cubicBezTo>
                  <a:lnTo>
                    <a:pt x="2953" y="3594"/>
                  </a:lnTo>
                  <a:lnTo>
                    <a:pt x="2953" y="209"/>
                  </a:lnTo>
                  <a:cubicBezTo>
                    <a:pt x="2953" y="80"/>
                    <a:pt x="2872" y="0"/>
                    <a:pt x="2744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2"/>
            <p:cNvSpPr/>
            <p:nvPr/>
          </p:nvSpPr>
          <p:spPr>
            <a:xfrm>
              <a:off x="3025675" y="1600675"/>
              <a:ext cx="108300" cy="108325"/>
            </a:xfrm>
            <a:custGeom>
              <a:avLst/>
              <a:gdLst/>
              <a:ahLst/>
              <a:cxnLst/>
              <a:rect l="l" t="t" r="r" b="b"/>
              <a:pathLst>
                <a:path w="4332" h="4333" extrusionOk="0">
                  <a:moveTo>
                    <a:pt x="2166" y="1139"/>
                  </a:moveTo>
                  <a:cubicBezTo>
                    <a:pt x="2391" y="1605"/>
                    <a:pt x="2743" y="1990"/>
                    <a:pt x="3209" y="2182"/>
                  </a:cubicBezTo>
                  <a:cubicBezTo>
                    <a:pt x="2759" y="2391"/>
                    <a:pt x="2391" y="2776"/>
                    <a:pt x="2166" y="3225"/>
                  </a:cubicBezTo>
                  <a:cubicBezTo>
                    <a:pt x="1941" y="2760"/>
                    <a:pt x="1588" y="2391"/>
                    <a:pt x="1123" y="2182"/>
                  </a:cubicBezTo>
                  <a:cubicBezTo>
                    <a:pt x="1588" y="1974"/>
                    <a:pt x="1957" y="1605"/>
                    <a:pt x="2166" y="1139"/>
                  </a:cubicBezTo>
                  <a:close/>
                  <a:moveTo>
                    <a:pt x="2166" y="0"/>
                  </a:moveTo>
                  <a:cubicBezTo>
                    <a:pt x="2054" y="0"/>
                    <a:pt x="1973" y="81"/>
                    <a:pt x="1973" y="209"/>
                  </a:cubicBezTo>
                  <a:cubicBezTo>
                    <a:pt x="1973" y="1172"/>
                    <a:pt x="1187" y="1974"/>
                    <a:pt x="209" y="1974"/>
                  </a:cubicBezTo>
                  <a:cubicBezTo>
                    <a:pt x="80" y="1974"/>
                    <a:pt x="0" y="2054"/>
                    <a:pt x="0" y="2166"/>
                  </a:cubicBezTo>
                  <a:cubicBezTo>
                    <a:pt x="0" y="2295"/>
                    <a:pt x="80" y="2375"/>
                    <a:pt x="209" y="2375"/>
                  </a:cubicBezTo>
                  <a:cubicBezTo>
                    <a:pt x="1171" y="2375"/>
                    <a:pt x="1973" y="3145"/>
                    <a:pt x="1973" y="4140"/>
                  </a:cubicBezTo>
                  <a:cubicBezTo>
                    <a:pt x="1973" y="4252"/>
                    <a:pt x="2054" y="4332"/>
                    <a:pt x="2166" y="4332"/>
                  </a:cubicBezTo>
                  <a:cubicBezTo>
                    <a:pt x="2294" y="4332"/>
                    <a:pt x="2374" y="4252"/>
                    <a:pt x="2374" y="4140"/>
                  </a:cubicBezTo>
                  <a:cubicBezTo>
                    <a:pt x="2358" y="3177"/>
                    <a:pt x="3161" y="2375"/>
                    <a:pt x="4139" y="2375"/>
                  </a:cubicBezTo>
                  <a:cubicBezTo>
                    <a:pt x="4252" y="2375"/>
                    <a:pt x="4332" y="2295"/>
                    <a:pt x="4332" y="2166"/>
                  </a:cubicBezTo>
                  <a:cubicBezTo>
                    <a:pt x="4332" y="2054"/>
                    <a:pt x="4252" y="1974"/>
                    <a:pt x="4139" y="1974"/>
                  </a:cubicBezTo>
                  <a:cubicBezTo>
                    <a:pt x="3177" y="1974"/>
                    <a:pt x="2374" y="1188"/>
                    <a:pt x="2374" y="209"/>
                  </a:cubicBezTo>
                  <a:cubicBezTo>
                    <a:pt x="2374" y="81"/>
                    <a:pt x="2294" y="0"/>
                    <a:pt x="2166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2"/>
            <p:cNvSpPr/>
            <p:nvPr/>
          </p:nvSpPr>
          <p:spPr>
            <a:xfrm>
              <a:off x="3398675" y="1319900"/>
              <a:ext cx="58175" cy="58200"/>
            </a:xfrm>
            <a:custGeom>
              <a:avLst/>
              <a:gdLst/>
              <a:ahLst/>
              <a:cxnLst/>
              <a:rect l="l" t="t" r="r" b="b"/>
              <a:pathLst>
                <a:path w="2327" h="2328" extrusionOk="0">
                  <a:moveTo>
                    <a:pt x="1172" y="386"/>
                  </a:moveTo>
                  <a:cubicBezTo>
                    <a:pt x="1589" y="386"/>
                    <a:pt x="1926" y="723"/>
                    <a:pt x="1926" y="1140"/>
                  </a:cubicBezTo>
                  <a:cubicBezTo>
                    <a:pt x="1926" y="1573"/>
                    <a:pt x="1589" y="1910"/>
                    <a:pt x="1172" y="1910"/>
                  </a:cubicBezTo>
                  <a:cubicBezTo>
                    <a:pt x="738" y="1910"/>
                    <a:pt x="402" y="1573"/>
                    <a:pt x="402" y="1140"/>
                  </a:cubicBezTo>
                  <a:cubicBezTo>
                    <a:pt x="402" y="723"/>
                    <a:pt x="738" y="386"/>
                    <a:pt x="1172" y="386"/>
                  </a:cubicBezTo>
                  <a:close/>
                  <a:moveTo>
                    <a:pt x="1172" y="1"/>
                  </a:moveTo>
                  <a:cubicBezTo>
                    <a:pt x="530" y="1"/>
                    <a:pt x="0" y="530"/>
                    <a:pt x="0" y="1172"/>
                  </a:cubicBezTo>
                  <a:cubicBezTo>
                    <a:pt x="0" y="1814"/>
                    <a:pt x="530" y="2327"/>
                    <a:pt x="1172" y="2327"/>
                  </a:cubicBezTo>
                  <a:cubicBezTo>
                    <a:pt x="1813" y="2327"/>
                    <a:pt x="2327" y="1814"/>
                    <a:pt x="2327" y="1172"/>
                  </a:cubicBezTo>
                  <a:cubicBezTo>
                    <a:pt x="2327" y="530"/>
                    <a:pt x="1813" y="1"/>
                    <a:pt x="1172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2"/>
            <p:cNvSpPr/>
            <p:nvPr/>
          </p:nvSpPr>
          <p:spPr>
            <a:xfrm>
              <a:off x="3919675" y="1058400"/>
              <a:ext cx="58200" cy="58175"/>
            </a:xfrm>
            <a:custGeom>
              <a:avLst/>
              <a:gdLst/>
              <a:ahLst/>
              <a:cxnLst/>
              <a:rect l="l" t="t" r="r" b="b"/>
              <a:pathLst>
                <a:path w="2328" h="2327" extrusionOk="0">
                  <a:moveTo>
                    <a:pt x="1156" y="402"/>
                  </a:moveTo>
                  <a:cubicBezTo>
                    <a:pt x="1589" y="402"/>
                    <a:pt x="1926" y="739"/>
                    <a:pt x="1926" y="1156"/>
                  </a:cubicBezTo>
                  <a:cubicBezTo>
                    <a:pt x="1926" y="1573"/>
                    <a:pt x="1589" y="1910"/>
                    <a:pt x="1156" y="1910"/>
                  </a:cubicBezTo>
                  <a:cubicBezTo>
                    <a:pt x="739" y="1910"/>
                    <a:pt x="402" y="1573"/>
                    <a:pt x="402" y="1156"/>
                  </a:cubicBezTo>
                  <a:cubicBezTo>
                    <a:pt x="402" y="739"/>
                    <a:pt x="739" y="402"/>
                    <a:pt x="1156" y="402"/>
                  </a:cubicBezTo>
                  <a:close/>
                  <a:moveTo>
                    <a:pt x="1156" y="1"/>
                  </a:moveTo>
                  <a:cubicBezTo>
                    <a:pt x="514" y="1"/>
                    <a:pt x="1" y="514"/>
                    <a:pt x="1" y="1156"/>
                  </a:cubicBezTo>
                  <a:cubicBezTo>
                    <a:pt x="1" y="1798"/>
                    <a:pt x="514" y="2327"/>
                    <a:pt x="1156" y="2327"/>
                  </a:cubicBezTo>
                  <a:cubicBezTo>
                    <a:pt x="1798" y="2327"/>
                    <a:pt x="2327" y="1798"/>
                    <a:pt x="2327" y="1156"/>
                  </a:cubicBezTo>
                  <a:cubicBezTo>
                    <a:pt x="2327" y="514"/>
                    <a:pt x="1798" y="1"/>
                    <a:pt x="1156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2"/>
            <p:cNvSpPr/>
            <p:nvPr/>
          </p:nvSpPr>
          <p:spPr>
            <a:xfrm>
              <a:off x="4466775" y="1423800"/>
              <a:ext cx="57775" cy="58175"/>
            </a:xfrm>
            <a:custGeom>
              <a:avLst/>
              <a:gdLst/>
              <a:ahLst/>
              <a:cxnLst/>
              <a:rect l="l" t="t" r="r" b="b"/>
              <a:pathLst>
                <a:path w="2311" h="2327" extrusionOk="0">
                  <a:moveTo>
                    <a:pt x="1155" y="401"/>
                  </a:moveTo>
                  <a:cubicBezTo>
                    <a:pt x="1572" y="401"/>
                    <a:pt x="1925" y="738"/>
                    <a:pt x="1925" y="1155"/>
                  </a:cubicBezTo>
                  <a:cubicBezTo>
                    <a:pt x="1925" y="1589"/>
                    <a:pt x="1572" y="1925"/>
                    <a:pt x="1155" y="1925"/>
                  </a:cubicBezTo>
                  <a:cubicBezTo>
                    <a:pt x="738" y="1925"/>
                    <a:pt x="401" y="1589"/>
                    <a:pt x="401" y="1155"/>
                  </a:cubicBezTo>
                  <a:cubicBezTo>
                    <a:pt x="401" y="738"/>
                    <a:pt x="738" y="401"/>
                    <a:pt x="1155" y="401"/>
                  </a:cubicBezTo>
                  <a:close/>
                  <a:moveTo>
                    <a:pt x="1155" y="0"/>
                  </a:moveTo>
                  <a:cubicBezTo>
                    <a:pt x="514" y="0"/>
                    <a:pt x="0" y="514"/>
                    <a:pt x="0" y="1155"/>
                  </a:cubicBezTo>
                  <a:cubicBezTo>
                    <a:pt x="0" y="1797"/>
                    <a:pt x="514" y="2327"/>
                    <a:pt x="1155" y="2327"/>
                  </a:cubicBezTo>
                  <a:cubicBezTo>
                    <a:pt x="1797" y="2327"/>
                    <a:pt x="2310" y="1797"/>
                    <a:pt x="2310" y="1155"/>
                  </a:cubicBezTo>
                  <a:cubicBezTo>
                    <a:pt x="2310" y="514"/>
                    <a:pt x="1797" y="0"/>
                    <a:pt x="1155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2"/>
            <p:cNvSpPr/>
            <p:nvPr/>
          </p:nvSpPr>
          <p:spPr>
            <a:xfrm>
              <a:off x="4400575" y="982200"/>
              <a:ext cx="157675" cy="294025"/>
            </a:xfrm>
            <a:custGeom>
              <a:avLst/>
              <a:gdLst/>
              <a:ahLst/>
              <a:cxnLst/>
              <a:rect l="l" t="t" r="r" b="b"/>
              <a:pathLst>
                <a:path w="6307" h="11761" extrusionOk="0">
                  <a:moveTo>
                    <a:pt x="4541" y="401"/>
                  </a:moveTo>
                  <a:cubicBezTo>
                    <a:pt x="5103" y="401"/>
                    <a:pt x="5632" y="434"/>
                    <a:pt x="5905" y="450"/>
                  </a:cubicBezTo>
                  <a:lnTo>
                    <a:pt x="5905" y="1877"/>
                  </a:lnTo>
                  <a:lnTo>
                    <a:pt x="5055" y="1877"/>
                  </a:lnTo>
                  <a:cubicBezTo>
                    <a:pt x="3980" y="1877"/>
                    <a:pt x="3851" y="2519"/>
                    <a:pt x="3851" y="3065"/>
                  </a:cubicBezTo>
                  <a:lnTo>
                    <a:pt x="3851" y="4348"/>
                  </a:lnTo>
                  <a:cubicBezTo>
                    <a:pt x="3851" y="4460"/>
                    <a:pt x="3932" y="4541"/>
                    <a:pt x="4044" y="4541"/>
                  </a:cubicBezTo>
                  <a:lnTo>
                    <a:pt x="5825" y="4541"/>
                  </a:lnTo>
                  <a:lnTo>
                    <a:pt x="5632" y="6177"/>
                  </a:lnTo>
                  <a:lnTo>
                    <a:pt x="4060" y="6177"/>
                  </a:lnTo>
                  <a:cubicBezTo>
                    <a:pt x="3948" y="6177"/>
                    <a:pt x="3867" y="6257"/>
                    <a:pt x="3867" y="6370"/>
                  </a:cubicBezTo>
                  <a:lnTo>
                    <a:pt x="3867" y="11359"/>
                  </a:lnTo>
                  <a:lnTo>
                    <a:pt x="2167" y="11359"/>
                  </a:lnTo>
                  <a:lnTo>
                    <a:pt x="2167" y="6370"/>
                  </a:lnTo>
                  <a:cubicBezTo>
                    <a:pt x="2167" y="6257"/>
                    <a:pt x="2087" y="6177"/>
                    <a:pt x="1958" y="6177"/>
                  </a:cubicBezTo>
                  <a:lnTo>
                    <a:pt x="402" y="6177"/>
                  </a:lnTo>
                  <a:lnTo>
                    <a:pt x="402" y="4541"/>
                  </a:lnTo>
                  <a:lnTo>
                    <a:pt x="1942" y="4541"/>
                  </a:lnTo>
                  <a:cubicBezTo>
                    <a:pt x="2055" y="4541"/>
                    <a:pt x="2135" y="4460"/>
                    <a:pt x="2135" y="4348"/>
                  </a:cubicBezTo>
                  <a:lnTo>
                    <a:pt x="2135" y="2856"/>
                  </a:lnTo>
                  <a:cubicBezTo>
                    <a:pt x="2135" y="1316"/>
                    <a:pt x="3049" y="401"/>
                    <a:pt x="4541" y="401"/>
                  </a:cubicBezTo>
                  <a:close/>
                  <a:moveTo>
                    <a:pt x="4541" y="0"/>
                  </a:moveTo>
                  <a:cubicBezTo>
                    <a:pt x="2825" y="0"/>
                    <a:pt x="1734" y="1091"/>
                    <a:pt x="1734" y="2856"/>
                  </a:cubicBezTo>
                  <a:lnTo>
                    <a:pt x="1734" y="4140"/>
                  </a:lnTo>
                  <a:lnTo>
                    <a:pt x="194" y="4140"/>
                  </a:lnTo>
                  <a:cubicBezTo>
                    <a:pt x="65" y="4140"/>
                    <a:pt x="1" y="4220"/>
                    <a:pt x="1" y="4348"/>
                  </a:cubicBezTo>
                  <a:lnTo>
                    <a:pt x="1" y="6370"/>
                  </a:lnTo>
                  <a:cubicBezTo>
                    <a:pt x="1" y="6498"/>
                    <a:pt x="65" y="6578"/>
                    <a:pt x="194" y="6578"/>
                  </a:cubicBezTo>
                  <a:lnTo>
                    <a:pt x="1734" y="6578"/>
                  </a:lnTo>
                  <a:lnTo>
                    <a:pt x="1734" y="11568"/>
                  </a:lnTo>
                  <a:lnTo>
                    <a:pt x="1766" y="11568"/>
                  </a:lnTo>
                  <a:cubicBezTo>
                    <a:pt x="1766" y="11680"/>
                    <a:pt x="1846" y="11760"/>
                    <a:pt x="1958" y="11760"/>
                  </a:cubicBezTo>
                  <a:lnTo>
                    <a:pt x="4044" y="11760"/>
                  </a:lnTo>
                  <a:cubicBezTo>
                    <a:pt x="4172" y="11760"/>
                    <a:pt x="4253" y="11680"/>
                    <a:pt x="4253" y="11568"/>
                  </a:cubicBezTo>
                  <a:lnTo>
                    <a:pt x="4253" y="6578"/>
                  </a:lnTo>
                  <a:lnTo>
                    <a:pt x="5793" y="6578"/>
                  </a:lnTo>
                  <a:cubicBezTo>
                    <a:pt x="5889" y="6578"/>
                    <a:pt x="5969" y="6498"/>
                    <a:pt x="5985" y="6386"/>
                  </a:cubicBezTo>
                  <a:lnTo>
                    <a:pt x="6258" y="4364"/>
                  </a:lnTo>
                  <a:cubicBezTo>
                    <a:pt x="6258" y="4300"/>
                    <a:pt x="6226" y="4252"/>
                    <a:pt x="6210" y="4204"/>
                  </a:cubicBezTo>
                  <a:cubicBezTo>
                    <a:pt x="6194" y="4172"/>
                    <a:pt x="6114" y="4140"/>
                    <a:pt x="6049" y="4140"/>
                  </a:cubicBezTo>
                  <a:lnTo>
                    <a:pt x="4253" y="4140"/>
                  </a:lnTo>
                  <a:lnTo>
                    <a:pt x="4253" y="3065"/>
                  </a:lnTo>
                  <a:cubicBezTo>
                    <a:pt x="4253" y="2535"/>
                    <a:pt x="4365" y="2279"/>
                    <a:pt x="5055" y="2279"/>
                  </a:cubicBezTo>
                  <a:lnTo>
                    <a:pt x="6114" y="2279"/>
                  </a:lnTo>
                  <a:cubicBezTo>
                    <a:pt x="6226" y="2279"/>
                    <a:pt x="6306" y="2198"/>
                    <a:pt x="6306" y="2086"/>
                  </a:cubicBezTo>
                  <a:lnTo>
                    <a:pt x="6306" y="273"/>
                  </a:lnTo>
                  <a:cubicBezTo>
                    <a:pt x="6306" y="177"/>
                    <a:pt x="6226" y="97"/>
                    <a:pt x="6130" y="81"/>
                  </a:cubicBezTo>
                  <a:cubicBezTo>
                    <a:pt x="5937" y="49"/>
                    <a:pt x="5263" y="0"/>
                    <a:pt x="4541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2"/>
            <p:cNvSpPr/>
            <p:nvPr/>
          </p:nvSpPr>
          <p:spPr>
            <a:xfrm>
              <a:off x="3421125" y="1510425"/>
              <a:ext cx="32125" cy="32125"/>
            </a:xfrm>
            <a:custGeom>
              <a:avLst/>
              <a:gdLst/>
              <a:ahLst/>
              <a:cxnLst/>
              <a:rect l="l" t="t" r="r" b="b"/>
              <a:pathLst>
                <a:path w="1285" h="1285" extrusionOk="0">
                  <a:moveTo>
                    <a:pt x="643" y="1"/>
                  </a:moveTo>
                  <a:cubicBezTo>
                    <a:pt x="290" y="1"/>
                    <a:pt x="1" y="289"/>
                    <a:pt x="1" y="642"/>
                  </a:cubicBezTo>
                  <a:cubicBezTo>
                    <a:pt x="1" y="979"/>
                    <a:pt x="290" y="1284"/>
                    <a:pt x="643" y="1284"/>
                  </a:cubicBezTo>
                  <a:cubicBezTo>
                    <a:pt x="1012" y="1284"/>
                    <a:pt x="1284" y="1011"/>
                    <a:pt x="1284" y="642"/>
                  </a:cubicBezTo>
                  <a:cubicBezTo>
                    <a:pt x="1284" y="289"/>
                    <a:pt x="1012" y="1"/>
                    <a:pt x="643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2"/>
            <p:cNvSpPr/>
            <p:nvPr/>
          </p:nvSpPr>
          <p:spPr>
            <a:xfrm>
              <a:off x="3281950" y="1533700"/>
              <a:ext cx="149225" cy="149225"/>
            </a:xfrm>
            <a:custGeom>
              <a:avLst/>
              <a:gdLst/>
              <a:ahLst/>
              <a:cxnLst/>
              <a:rect l="l" t="t" r="r" b="b"/>
              <a:pathLst>
                <a:path w="5969" h="5969" extrusionOk="0">
                  <a:moveTo>
                    <a:pt x="2985" y="401"/>
                  </a:moveTo>
                  <a:cubicBezTo>
                    <a:pt x="4413" y="401"/>
                    <a:pt x="5568" y="1556"/>
                    <a:pt x="5568" y="2984"/>
                  </a:cubicBezTo>
                  <a:cubicBezTo>
                    <a:pt x="5568" y="4412"/>
                    <a:pt x="4413" y="5567"/>
                    <a:pt x="2985" y="5567"/>
                  </a:cubicBezTo>
                  <a:cubicBezTo>
                    <a:pt x="1557" y="5567"/>
                    <a:pt x="402" y="4412"/>
                    <a:pt x="402" y="2984"/>
                  </a:cubicBezTo>
                  <a:cubicBezTo>
                    <a:pt x="402" y="1556"/>
                    <a:pt x="1557" y="401"/>
                    <a:pt x="2985" y="401"/>
                  </a:cubicBezTo>
                  <a:close/>
                  <a:moveTo>
                    <a:pt x="2985" y="0"/>
                  </a:moveTo>
                  <a:cubicBezTo>
                    <a:pt x="1348" y="0"/>
                    <a:pt x="1" y="1332"/>
                    <a:pt x="1" y="2984"/>
                  </a:cubicBezTo>
                  <a:cubicBezTo>
                    <a:pt x="1" y="4621"/>
                    <a:pt x="1348" y="5968"/>
                    <a:pt x="2985" y="5968"/>
                  </a:cubicBezTo>
                  <a:cubicBezTo>
                    <a:pt x="4621" y="5968"/>
                    <a:pt x="5969" y="4621"/>
                    <a:pt x="5969" y="2984"/>
                  </a:cubicBezTo>
                  <a:cubicBezTo>
                    <a:pt x="5969" y="1332"/>
                    <a:pt x="4621" y="0"/>
                    <a:pt x="2985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2"/>
            <p:cNvSpPr/>
            <p:nvPr/>
          </p:nvSpPr>
          <p:spPr>
            <a:xfrm>
              <a:off x="3208950" y="1466700"/>
              <a:ext cx="294425" cy="281200"/>
            </a:xfrm>
            <a:custGeom>
              <a:avLst/>
              <a:gdLst/>
              <a:ahLst/>
              <a:cxnLst/>
              <a:rect l="l" t="t" r="r" b="b"/>
              <a:pathLst>
                <a:path w="11777" h="11248" extrusionOk="0">
                  <a:moveTo>
                    <a:pt x="7557" y="402"/>
                  </a:moveTo>
                  <a:cubicBezTo>
                    <a:pt x="9675" y="402"/>
                    <a:pt x="11408" y="2135"/>
                    <a:pt x="11408" y="4252"/>
                  </a:cubicBezTo>
                  <a:lnTo>
                    <a:pt x="11408" y="6996"/>
                  </a:lnTo>
                  <a:cubicBezTo>
                    <a:pt x="11408" y="9130"/>
                    <a:pt x="9675" y="10846"/>
                    <a:pt x="7557" y="10846"/>
                  </a:cubicBezTo>
                  <a:lnTo>
                    <a:pt x="4284" y="10846"/>
                  </a:lnTo>
                  <a:cubicBezTo>
                    <a:pt x="4275" y="10846"/>
                    <a:pt x="4265" y="10846"/>
                    <a:pt x="4255" y="10846"/>
                  </a:cubicBezTo>
                  <a:cubicBezTo>
                    <a:pt x="2135" y="10846"/>
                    <a:pt x="434" y="9120"/>
                    <a:pt x="434" y="6996"/>
                  </a:cubicBezTo>
                  <a:lnTo>
                    <a:pt x="434" y="4252"/>
                  </a:lnTo>
                  <a:cubicBezTo>
                    <a:pt x="434" y="2135"/>
                    <a:pt x="2151" y="402"/>
                    <a:pt x="4284" y="402"/>
                  </a:cubicBezTo>
                  <a:close/>
                  <a:moveTo>
                    <a:pt x="4252" y="1"/>
                  </a:moveTo>
                  <a:cubicBezTo>
                    <a:pt x="1910" y="1"/>
                    <a:pt x="1" y="1910"/>
                    <a:pt x="1" y="4252"/>
                  </a:cubicBezTo>
                  <a:lnTo>
                    <a:pt x="1" y="6996"/>
                  </a:lnTo>
                  <a:cubicBezTo>
                    <a:pt x="1" y="9354"/>
                    <a:pt x="1910" y="11247"/>
                    <a:pt x="4252" y="11247"/>
                  </a:cubicBezTo>
                  <a:lnTo>
                    <a:pt x="7525" y="11247"/>
                  </a:lnTo>
                  <a:cubicBezTo>
                    <a:pt x="7535" y="11247"/>
                    <a:pt x="7545" y="11247"/>
                    <a:pt x="7555" y="11247"/>
                  </a:cubicBezTo>
                  <a:cubicBezTo>
                    <a:pt x="9884" y="11247"/>
                    <a:pt x="11777" y="9344"/>
                    <a:pt x="11777" y="6996"/>
                  </a:cubicBezTo>
                  <a:lnTo>
                    <a:pt x="11777" y="4252"/>
                  </a:lnTo>
                  <a:cubicBezTo>
                    <a:pt x="11777" y="1910"/>
                    <a:pt x="9868" y="1"/>
                    <a:pt x="7525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2"/>
            <p:cNvSpPr/>
            <p:nvPr/>
          </p:nvSpPr>
          <p:spPr>
            <a:xfrm>
              <a:off x="2676325" y="1225650"/>
              <a:ext cx="318875" cy="316900"/>
            </a:xfrm>
            <a:custGeom>
              <a:avLst/>
              <a:gdLst/>
              <a:ahLst/>
              <a:cxnLst/>
              <a:rect l="l" t="t" r="r" b="b"/>
              <a:pathLst>
                <a:path w="12755" h="12676" extrusionOk="0">
                  <a:moveTo>
                    <a:pt x="7747" y="510"/>
                  </a:moveTo>
                  <a:cubicBezTo>
                    <a:pt x="7775" y="531"/>
                    <a:pt x="7804" y="533"/>
                    <a:pt x="7845" y="546"/>
                  </a:cubicBezTo>
                  <a:cubicBezTo>
                    <a:pt x="7942" y="562"/>
                    <a:pt x="8038" y="610"/>
                    <a:pt x="8134" y="626"/>
                  </a:cubicBezTo>
                  <a:cubicBezTo>
                    <a:pt x="8214" y="642"/>
                    <a:pt x="8279" y="659"/>
                    <a:pt x="8359" y="707"/>
                  </a:cubicBezTo>
                  <a:cubicBezTo>
                    <a:pt x="8407" y="723"/>
                    <a:pt x="8439" y="739"/>
                    <a:pt x="8503" y="739"/>
                  </a:cubicBezTo>
                  <a:cubicBezTo>
                    <a:pt x="8616" y="787"/>
                    <a:pt x="8744" y="851"/>
                    <a:pt x="8840" y="883"/>
                  </a:cubicBezTo>
                  <a:cubicBezTo>
                    <a:pt x="8888" y="899"/>
                    <a:pt x="8936" y="931"/>
                    <a:pt x="8985" y="947"/>
                  </a:cubicBezTo>
                  <a:cubicBezTo>
                    <a:pt x="9049" y="979"/>
                    <a:pt x="9129" y="1011"/>
                    <a:pt x="9177" y="1044"/>
                  </a:cubicBezTo>
                  <a:cubicBezTo>
                    <a:pt x="9257" y="1092"/>
                    <a:pt x="9337" y="1124"/>
                    <a:pt x="9418" y="1188"/>
                  </a:cubicBezTo>
                  <a:lnTo>
                    <a:pt x="9610" y="1300"/>
                  </a:lnTo>
                  <a:cubicBezTo>
                    <a:pt x="9690" y="1348"/>
                    <a:pt x="9739" y="1413"/>
                    <a:pt x="9819" y="1445"/>
                  </a:cubicBezTo>
                  <a:cubicBezTo>
                    <a:pt x="9851" y="1461"/>
                    <a:pt x="9883" y="1493"/>
                    <a:pt x="9899" y="1509"/>
                  </a:cubicBezTo>
                  <a:cubicBezTo>
                    <a:pt x="9578" y="1749"/>
                    <a:pt x="9225" y="1942"/>
                    <a:pt x="8856" y="2102"/>
                  </a:cubicBezTo>
                  <a:cubicBezTo>
                    <a:pt x="8570" y="1436"/>
                    <a:pt x="8190" y="895"/>
                    <a:pt x="7747" y="510"/>
                  </a:cubicBezTo>
                  <a:close/>
                  <a:moveTo>
                    <a:pt x="5006" y="530"/>
                  </a:moveTo>
                  <a:cubicBezTo>
                    <a:pt x="4573" y="899"/>
                    <a:pt x="4204" y="1445"/>
                    <a:pt x="3883" y="2135"/>
                  </a:cubicBezTo>
                  <a:cubicBezTo>
                    <a:pt x="3530" y="1974"/>
                    <a:pt x="3193" y="1766"/>
                    <a:pt x="2840" y="1525"/>
                  </a:cubicBezTo>
                  <a:cubicBezTo>
                    <a:pt x="2840" y="1477"/>
                    <a:pt x="2872" y="1461"/>
                    <a:pt x="2904" y="1445"/>
                  </a:cubicBezTo>
                  <a:cubicBezTo>
                    <a:pt x="2984" y="1380"/>
                    <a:pt x="3048" y="1348"/>
                    <a:pt x="3129" y="1284"/>
                  </a:cubicBezTo>
                  <a:cubicBezTo>
                    <a:pt x="3193" y="1252"/>
                    <a:pt x="3241" y="1204"/>
                    <a:pt x="3305" y="1188"/>
                  </a:cubicBezTo>
                  <a:cubicBezTo>
                    <a:pt x="3385" y="1140"/>
                    <a:pt x="3466" y="1092"/>
                    <a:pt x="3546" y="1044"/>
                  </a:cubicBezTo>
                  <a:cubicBezTo>
                    <a:pt x="3610" y="1011"/>
                    <a:pt x="3674" y="979"/>
                    <a:pt x="3754" y="947"/>
                  </a:cubicBezTo>
                  <a:cubicBezTo>
                    <a:pt x="3786" y="931"/>
                    <a:pt x="3851" y="899"/>
                    <a:pt x="3883" y="883"/>
                  </a:cubicBezTo>
                  <a:cubicBezTo>
                    <a:pt x="4011" y="819"/>
                    <a:pt x="4107" y="787"/>
                    <a:pt x="4236" y="739"/>
                  </a:cubicBezTo>
                  <a:cubicBezTo>
                    <a:pt x="4268" y="723"/>
                    <a:pt x="4300" y="707"/>
                    <a:pt x="4364" y="707"/>
                  </a:cubicBezTo>
                  <a:cubicBezTo>
                    <a:pt x="4444" y="691"/>
                    <a:pt x="4508" y="642"/>
                    <a:pt x="4589" y="626"/>
                  </a:cubicBezTo>
                  <a:cubicBezTo>
                    <a:pt x="4685" y="578"/>
                    <a:pt x="4797" y="562"/>
                    <a:pt x="4893" y="546"/>
                  </a:cubicBezTo>
                  <a:cubicBezTo>
                    <a:pt x="4926" y="546"/>
                    <a:pt x="4974" y="530"/>
                    <a:pt x="5006" y="530"/>
                  </a:cubicBezTo>
                  <a:close/>
                  <a:moveTo>
                    <a:pt x="6161" y="370"/>
                  </a:moveTo>
                  <a:lnTo>
                    <a:pt x="6161" y="2648"/>
                  </a:lnTo>
                  <a:cubicBezTo>
                    <a:pt x="5487" y="2632"/>
                    <a:pt x="4845" y="2487"/>
                    <a:pt x="4236" y="2263"/>
                  </a:cubicBezTo>
                  <a:cubicBezTo>
                    <a:pt x="4717" y="1188"/>
                    <a:pt x="5391" y="482"/>
                    <a:pt x="6161" y="370"/>
                  </a:cubicBezTo>
                  <a:close/>
                  <a:moveTo>
                    <a:pt x="6562" y="370"/>
                  </a:moveTo>
                  <a:cubicBezTo>
                    <a:pt x="7316" y="466"/>
                    <a:pt x="7974" y="1188"/>
                    <a:pt x="8487" y="2263"/>
                  </a:cubicBezTo>
                  <a:cubicBezTo>
                    <a:pt x="7878" y="2504"/>
                    <a:pt x="7236" y="2632"/>
                    <a:pt x="6562" y="2648"/>
                  </a:cubicBezTo>
                  <a:lnTo>
                    <a:pt x="6562" y="370"/>
                  </a:lnTo>
                  <a:close/>
                  <a:moveTo>
                    <a:pt x="8616" y="2632"/>
                  </a:moveTo>
                  <a:cubicBezTo>
                    <a:pt x="8985" y="3594"/>
                    <a:pt x="9225" y="4798"/>
                    <a:pt x="9241" y="6097"/>
                  </a:cubicBezTo>
                  <a:lnTo>
                    <a:pt x="6562" y="6097"/>
                  </a:lnTo>
                  <a:lnTo>
                    <a:pt x="6562" y="3049"/>
                  </a:lnTo>
                  <a:cubicBezTo>
                    <a:pt x="7284" y="3033"/>
                    <a:pt x="7974" y="2889"/>
                    <a:pt x="8616" y="2632"/>
                  </a:cubicBezTo>
                  <a:close/>
                  <a:moveTo>
                    <a:pt x="2503" y="1766"/>
                  </a:moveTo>
                  <a:cubicBezTo>
                    <a:pt x="2888" y="2054"/>
                    <a:pt x="3289" y="2311"/>
                    <a:pt x="3706" y="2487"/>
                  </a:cubicBezTo>
                  <a:cubicBezTo>
                    <a:pt x="3321" y="3498"/>
                    <a:pt x="3081" y="4750"/>
                    <a:pt x="3064" y="6113"/>
                  </a:cubicBezTo>
                  <a:lnTo>
                    <a:pt x="385" y="6113"/>
                  </a:lnTo>
                  <a:cubicBezTo>
                    <a:pt x="433" y="4381"/>
                    <a:pt x="1236" y="2808"/>
                    <a:pt x="2503" y="1766"/>
                  </a:cubicBezTo>
                  <a:close/>
                  <a:moveTo>
                    <a:pt x="4091" y="2648"/>
                  </a:moveTo>
                  <a:cubicBezTo>
                    <a:pt x="4749" y="2889"/>
                    <a:pt x="5439" y="3033"/>
                    <a:pt x="6161" y="3065"/>
                  </a:cubicBezTo>
                  <a:lnTo>
                    <a:pt x="6161" y="6113"/>
                  </a:lnTo>
                  <a:lnTo>
                    <a:pt x="3466" y="6113"/>
                  </a:lnTo>
                  <a:cubicBezTo>
                    <a:pt x="3482" y="4814"/>
                    <a:pt x="3706" y="3611"/>
                    <a:pt x="4091" y="2648"/>
                  </a:cubicBezTo>
                  <a:close/>
                  <a:moveTo>
                    <a:pt x="10204" y="1766"/>
                  </a:moveTo>
                  <a:cubicBezTo>
                    <a:pt x="11455" y="2824"/>
                    <a:pt x="12273" y="4381"/>
                    <a:pt x="12338" y="6113"/>
                  </a:cubicBezTo>
                  <a:lnTo>
                    <a:pt x="9642" y="6113"/>
                  </a:lnTo>
                  <a:cubicBezTo>
                    <a:pt x="9626" y="4750"/>
                    <a:pt x="9386" y="3498"/>
                    <a:pt x="9001" y="2487"/>
                  </a:cubicBezTo>
                  <a:cubicBezTo>
                    <a:pt x="9418" y="2295"/>
                    <a:pt x="9819" y="2054"/>
                    <a:pt x="10204" y="1766"/>
                  </a:cubicBezTo>
                  <a:close/>
                  <a:moveTo>
                    <a:pt x="9241" y="6514"/>
                  </a:moveTo>
                  <a:cubicBezTo>
                    <a:pt x="9225" y="7830"/>
                    <a:pt x="9001" y="9033"/>
                    <a:pt x="8616" y="9996"/>
                  </a:cubicBezTo>
                  <a:cubicBezTo>
                    <a:pt x="7958" y="9755"/>
                    <a:pt x="7268" y="9611"/>
                    <a:pt x="6562" y="9563"/>
                  </a:cubicBezTo>
                  <a:lnTo>
                    <a:pt x="6562" y="6514"/>
                  </a:lnTo>
                  <a:close/>
                  <a:moveTo>
                    <a:pt x="6161" y="6546"/>
                  </a:moveTo>
                  <a:lnTo>
                    <a:pt x="6161" y="9595"/>
                  </a:lnTo>
                  <a:cubicBezTo>
                    <a:pt x="5439" y="9611"/>
                    <a:pt x="4733" y="9755"/>
                    <a:pt x="4091" y="10012"/>
                  </a:cubicBezTo>
                  <a:cubicBezTo>
                    <a:pt x="3722" y="9049"/>
                    <a:pt x="3482" y="7846"/>
                    <a:pt x="3466" y="6546"/>
                  </a:cubicBezTo>
                  <a:close/>
                  <a:moveTo>
                    <a:pt x="3064" y="6546"/>
                  </a:moveTo>
                  <a:cubicBezTo>
                    <a:pt x="3081" y="7910"/>
                    <a:pt x="3321" y="9162"/>
                    <a:pt x="3706" y="10172"/>
                  </a:cubicBezTo>
                  <a:cubicBezTo>
                    <a:pt x="3289" y="10349"/>
                    <a:pt x="2888" y="10589"/>
                    <a:pt x="2503" y="10894"/>
                  </a:cubicBezTo>
                  <a:cubicBezTo>
                    <a:pt x="1268" y="9835"/>
                    <a:pt x="433" y="8279"/>
                    <a:pt x="385" y="6546"/>
                  </a:cubicBezTo>
                  <a:close/>
                  <a:moveTo>
                    <a:pt x="12338" y="6546"/>
                  </a:moveTo>
                  <a:cubicBezTo>
                    <a:pt x="12257" y="8263"/>
                    <a:pt x="11455" y="9835"/>
                    <a:pt x="10204" y="10894"/>
                  </a:cubicBezTo>
                  <a:cubicBezTo>
                    <a:pt x="9819" y="10605"/>
                    <a:pt x="9418" y="10349"/>
                    <a:pt x="9001" y="10172"/>
                  </a:cubicBezTo>
                  <a:cubicBezTo>
                    <a:pt x="9386" y="9162"/>
                    <a:pt x="9626" y="7910"/>
                    <a:pt x="9642" y="6546"/>
                  </a:cubicBezTo>
                  <a:close/>
                  <a:moveTo>
                    <a:pt x="3867" y="10509"/>
                  </a:moveTo>
                  <a:cubicBezTo>
                    <a:pt x="4171" y="11183"/>
                    <a:pt x="4557" y="11729"/>
                    <a:pt x="4990" y="12114"/>
                  </a:cubicBezTo>
                  <a:cubicBezTo>
                    <a:pt x="4958" y="12114"/>
                    <a:pt x="4909" y="12098"/>
                    <a:pt x="4877" y="12098"/>
                  </a:cubicBezTo>
                  <a:cubicBezTo>
                    <a:pt x="4765" y="12081"/>
                    <a:pt x="4669" y="12049"/>
                    <a:pt x="4573" y="12017"/>
                  </a:cubicBezTo>
                  <a:cubicBezTo>
                    <a:pt x="4492" y="12001"/>
                    <a:pt x="4428" y="11969"/>
                    <a:pt x="4348" y="11937"/>
                  </a:cubicBezTo>
                  <a:cubicBezTo>
                    <a:pt x="4316" y="11921"/>
                    <a:pt x="4252" y="11889"/>
                    <a:pt x="4204" y="11873"/>
                  </a:cubicBezTo>
                  <a:cubicBezTo>
                    <a:pt x="4091" y="11825"/>
                    <a:pt x="3995" y="11777"/>
                    <a:pt x="3867" y="11729"/>
                  </a:cubicBezTo>
                  <a:cubicBezTo>
                    <a:pt x="3835" y="11712"/>
                    <a:pt x="3770" y="11696"/>
                    <a:pt x="3722" y="11664"/>
                  </a:cubicBezTo>
                  <a:cubicBezTo>
                    <a:pt x="3674" y="11632"/>
                    <a:pt x="3610" y="11616"/>
                    <a:pt x="3530" y="11568"/>
                  </a:cubicBezTo>
                  <a:cubicBezTo>
                    <a:pt x="3450" y="11536"/>
                    <a:pt x="3369" y="11472"/>
                    <a:pt x="3289" y="11424"/>
                  </a:cubicBezTo>
                  <a:cubicBezTo>
                    <a:pt x="3225" y="11392"/>
                    <a:pt x="3161" y="11376"/>
                    <a:pt x="3129" y="11327"/>
                  </a:cubicBezTo>
                  <a:cubicBezTo>
                    <a:pt x="3048" y="11295"/>
                    <a:pt x="2984" y="11231"/>
                    <a:pt x="2904" y="11167"/>
                  </a:cubicBezTo>
                  <a:cubicBezTo>
                    <a:pt x="2888" y="11151"/>
                    <a:pt x="2840" y="11135"/>
                    <a:pt x="2824" y="11103"/>
                  </a:cubicBezTo>
                  <a:cubicBezTo>
                    <a:pt x="3145" y="10862"/>
                    <a:pt x="3514" y="10670"/>
                    <a:pt x="3867" y="10509"/>
                  </a:cubicBezTo>
                  <a:close/>
                  <a:moveTo>
                    <a:pt x="8792" y="10509"/>
                  </a:moveTo>
                  <a:cubicBezTo>
                    <a:pt x="9161" y="10670"/>
                    <a:pt x="9498" y="10862"/>
                    <a:pt x="9835" y="11103"/>
                  </a:cubicBezTo>
                  <a:cubicBezTo>
                    <a:pt x="9851" y="11151"/>
                    <a:pt x="9819" y="11167"/>
                    <a:pt x="9787" y="11199"/>
                  </a:cubicBezTo>
                  <a:cubicBezTo>
                    <a:pt x="9706" y="11247"/>
                    <a:pt x="9642" y="11295"/>
                    <a:pt x="9562" y="11327"/>
                  </a:cubicBezTo>
                  <a:lnTo>
                    <a:pt x="9386" y="11456"/>
                  </a:lnTo>
                  <a:cubicBezTo>
                    <a:pt x="9305" y="11488"/>
                    <a:pt x="9225" y="11536"/>
                    <a:pt x="9145" y="11584"/>
                  </a:cubicBezTo>
                  <a:cubicBezTo>
                    <a:pt x="9081" y="11632"/>
                    <a:pt x="9017" y="11648"/>
                    <a:pt x="8936" y="11696"/>
                  </a:cubicBezTo>
                  <a:cubicBezTo>
                    <a:pt x="8904" y="11712"/>
                    <a:pt x="8840" y="11729"/>
                    <a:pt x="8792" y="11745"/>
                  </a:cubicBezTo>
                  <a:cubicBezTo>
                    <a:pt x="8680" y="11809"/>
                    <a:pt x="8551" y="11857"/>
                    <a:pt x="8455" y="11889"/>
                  </a:cubicBezTo>
                  <a:cubicBezTo>
                    <a:pt x="8423" y="11905"/>
                    <a:pt x="8375" y="11937"/>
                    <a:pt x="8311" y="11937"/>
                  </a:cubicBezTo>
                  <a:cubicBezTo>
                    <a:pt x="8230" y="11953"/>
                    <a:pt x="8182" y="11985"/>
                    <a:pt x="8102" y="12017"/>
                  </a:cubicBezTo>
                  <a:cubicBezTo>
                    <a:pt x="7990" y="12049"/>
                    <a:pt x="7894" y="12065"/>
                    <a:pt x="7797" y="12098"/>
                  </a:cubicBezTo>
                  <a:cubicBezTo>
                    <a:pt x="7749" y="12098"/>
                    <a:pt x="7717" y="12114"/>
                    <a:pt x="7669" y="12114"/>
                  </a:cubicBezTo>
                  <a:cubicBezTo>
                    <a:pt x="8118" y="11729"/>
                    <a:pt x="8471" y="11183"/>
                    <a:pt x="8792" y="10509"/>
                  </a:cubicBezTo>
                  <a:close/>
                  <a:moveTo>
                    <a:pt x="6161" y="9996"/>
                  </a:moveTo>
                  <a:lnTo>
                    <a:pt x="6161" y="12274"/>
                  </a:lnTo>
                  <a:cubicBezTo>
                    <a:pt x="5391" y="12178"/>
                    <a:pt x="4733" y="11456"/>
                    <a:pt x="4236" y="10365"/>
                  </a:cubicBezTo>
                  <a:cubicBezTo>
                    <a:pt x="4829" y="10124"/>
                    <a:pt x="5471" y="10012"/>
                    <a:pt x="6161" y="9996"/>
                  </a:cubicBezTo>
                  <a:close/>
                  <a:moveTo>
                    <a:pt x="6562" y="9996"/>
                  </a:moveTo>
                  <a:cubicBezTo>
                    <a:pt x="7220" y="10012"/>
                    <a:pt x="7861" y="10156"/>
                    <a:pt x="8487" y="10365"/>
                  </a:cubicBezTo>
                  <a:cubicBezTo>
                    <a:pt x="8006" y="11456"/>
                    <a:pt x="7316" y="12178"/>
                    <a:pt x="6562" y="12274"/>
                  </a:cubicBezTo>
                  <a:lnTo>
                    <a:pt x="6562" y="9996"/>
                  </a:lnTo>
                  <a:close/>
                  <a:moveTo>
                    <a:pt x="6353" y="1"/>
                  </a:moveTo>
                  <a:cubicBezTo>
                    <a:pt x="6193" y="1"/>
                    <a:pt x="6033" y="1"/>
                    <a:pt x="5872" y="17"/>
                  </a:cubicBezTo>
                  <a:lnTo>
                    <a:pt x="5760" y="17"/>
                  </a:lnTo>
                  <a:lnTo>
                    <a:pt x="5327" y="81"/>
                  </a:lnTo>
                  <a:cubicBezTo>
                    <a:pt x="5278" y="81"/>
                    <a:pt x="5230" y="97"/>
                    <a:pt x="5166" y="97"/>
                  </a:cubicBezTo>
                  <a:lnTo>
                    <a:pt x="4877" y="161"/>
                  </a:lnTo>
                  <a:cubicBezTo>
                    <a:pt x="4765" y="177"/>
                    <a:pt x="4685" y="193"/>
                    <a:pt x="4605" y="241"/>
                  </a:cubicBezTo>
                  <a:cubicBezTo>
                    <a:pt x="4524" y="257"/>
                    <a:pt x="4444" y="273"/>
                    <a:pt x="4396" y="306"/>
                  </a:cubicBezTo>
                  <a:cubicBezTo>
                    <a:pt x="4316" y="322"/>
                    <a:pt x="4236" y="354"/>
                    <a:pt x="4155" y="386"/>
                  </a:cubicBezTo>
                  <a:cubicBezTo>
                    <a:pt x="4043" y="418"/>
                    <a:pt x="3963" y="466"/>
                    <a:pt x="3867" y="498"/>
                  </a:cubicBezTo>
                  <a:cubicBezTo>
                    <a:pt x="3786" y="546"/>
                    <a:pt x="3722" y="562"/>
                    <a:pt x="3642" y="594"/>
                  </a:cubicBezTo>
                  <a:cubicBezTo>
                    <a:pt x="3546" y="642"/>
                    <a:pt x="3466" y="675"/>
                    <a:pt x="3385" y="739"/>
                  </a:cubicBezTo>
                  <a:cubicBezTo>
                    <a:pt x="3305" y="787"/>
                    <a:pt x="3241" y="819"/>
                    <a:pt x="3193" y="867"/>
                  </a:cubicBezTo>
                  <a:cubicBezTo>
                    <a:pt x="3113" y="915"/>
                    <a:pt x="3000" y="963"/>
                    <a:pt x="2920" y="1028"/>
                  </a:cubicBezTo>
                  <a:cubicBezTo>
                    <a:pt x="2872" y="1060"/>
                    <a:pt x="2824" y="1076"/>
                    <a:pt x="2760" y="1124"/>
                  </a:cubicBezTo>
                  <a:cubicBezTo>
                    <a:pt x="2663" y="1204"/>
                    <a:pt x="2567" y="1268"/>
                    <a:pt x="2471" y="1348"/>
                  </a:cubicBezTo>
                  <a:cubicBezTo>
                    <a:pt x="2439" y="1364"/>
                    <a:pt x="2423" y="1380"/>
                    <a:pt x="2391" y="1397"/>
                  </a:cubicBezTo>
                  <a:cubicBezTo>
                    <a:pt x="947" y="2568"/>
                    <a:pt x="0" y="4365"/>
                    <a:pt x="0" y="6354"/>
                  </a:cubicBezTo>
                  <a:cubicBezTo>
                    <a:pt x="0" y="8343"/>
                    <a:pt x="915" y="10140"/>
                    <a:pt x="2391" y="11311"/>
                  </a:cubicBezTo>
                  <a:cubicBezTo>
                    <a:pt x="2407" y="11327"/>
                    <a:pt x="2423" y="11343"/>
                    <a:pt x="2471" y="11376"/>
                  </a:cubicBezTo>
                  <a:cubicBezTo>
                    <a:pt x="2567" y="11456"/>
                    <a:pt x="2663" y="11536"/>
                    <a:pt x="2760" y="11584"/>
                  </a:cubicBezTo>
                  <a:cubicBezTo>
                    <a:pt x="2808" y="11632"/>
                    <a:pt x="2872" y="11648"/>
                    <a:pt x="2920" y="11696"/>
                  </a:cubicBezTo>
                  <a:cubicBezTo>
                    <a:pt x="3000" y="11745"/>
                    <a:pt x="3097" y="11793"/>
                    <a:pt x="3193" y="11857"/>
                  </a:cubicBezTo>
                  <a:cubicBezTo>
                    <a:pt x="3241" y="11889"/>
                    <a:pt x="3321" y="11937"/>
                    <a:pt x="3385" y="11969"/>
                  </a:cubicBezTo>
                  <a:cubicBezTo>
                    <a:pt x="3466" y="12017"/>
                    <a:pt x="3562" y="12065"/>
                    <a:pt x="3642" y="12114"/>
                  </a:cubicBezTo>
                  <a:cubicBezTo>
                    <a:pt x="3722" y="12146"/>
                    <a:pt x="3786" y="12178"/>
                    <a:pt x="3867" y="12210"/>
                  </a:cubicBezTo>
                  <a:cubicBezTo>
                    <a:pt x="3963" y="12258"/>
                    <a:pt x="4043" y="12290"/>
                    <a:pt x="4155" y="12338"/>
                  </a:cubicBezTo>
                  <a:cubicBezTo>
                    <a:pt x="4236" y="12370"/>
                    <a:pt x="4316" y="12386"/>
                    <a:pt x="4396" y="12418"/>
                  </a:cubicBezTo>
                  <a:cubicBezTo>
                    <a:pt x="4476" y="12434"/>
                    <a:pt x="4524" y="12450"/>
                    <a:pt x="4605" y="12467"/>
                  </a:cubicBezTo>
                  <a:cubicBezTo>
                    <a:pt x="4685" y="12499"/>
                    <a:pt x="4797" y="12515"/>
                    <a:pt x="4877" y="12547"/>
                  </a:cubicBezTo>
                  <a:cubicBezTo>
                    <a:pt x="4896" y="12544"/>
                    <a:pt x="4914" y="12542"/>
                    <a:pt x="4933" y="12542"/>
                  </a:cubicBezTo>
                  <a:cubicBezTo>
                    <a:pt x="5010" y="12542"/>
                    <a:pt x="5088" y="12566"/>
                    <a:pt x="5166" y="12579"/>
                  </a:cubicBezTo>
                  <a:cubicBezTo>
                    <a:pt x="5230" y="12579"/>
                    <a:pt x="5278" y="12595"/>
                    <a:pt x="5327" y="12595"/>
                  </a:cubicBezTo>
                  <a:lnTo>
                    <a:pt x="5760" y="12659"/>
                  </a:lnTo>
                  <a:lnTo>
                    <a:pt x="5872" y="12659"/>
                  </a:lnTo>
                  <a:cubicBezTo>
                    <a:pt x="6033" y="12675"/>
                    <a:pt x="6193" y="12675"/>
                    <a:pt x="6353" y="12675"/>
                  </a:cubicBezTo>
                  <a:cubicBezTo>
                    <a:pt x="6514" y="12675"/>
                    <a:pt x="6674" y="12675"/>
                    <a:pt x="6835" y="12659"/>
                  </a:cubicBezTo>
                  <a:lnTo>
                    <a:pt x="6963" y="12659"/>
                  </a:lnTo>
                  <a:lnTo>
                    <a:pt x="7380" y="12595"/>
                  </a:lnTo>
                  <a:cubicBezTo>
                    <a:pt x="7444" y="12595"/>
                    <a:pt x="7476" y="12579"/>
                    <a:pt x="7541" y="12579"/>
                  </a:cubicBezTo>
                  <a:lnTo>
                    <a:pt x="7845" y="12515"/>
                  </a:lnTo>
                  <a:cubicBezTo>
                    <a:pt x="7942" y="12499"/>
                    <a:pt x="8022" y="12483"/>
                    <a:pt x="8102" y="12434"/>
                  </a:cubicBezTo>
                  <a:cubicBezTo>
                    <a:pt x="8182" y="12418"/>
                    <a:pt x="8247" y="12402"/>
                    <a:pt x="8311" y="12370"/>
                  </a:cubicBezTo>
                  <a:cubicBezTo>
                    <a:pt x="8391" y="12354"/>
                    <a:pt x="8503" y="12306"/>
                    <a:pt x="8583" y="12290"/>
                  </a:cubicBezTo>
                  <a:cubicBezTo>
                    <a:pt x="8680" y="12258"/>
                    <a:pt x="8760" y="12210"/>
                    <a:pt x="8856" y="12194"/>
                  </a:cubicBezTo>
                  <a:cubicBezTo>
                    <a:pt x="8936" y="12146"/>
                    <a:pt x="9001" y="12130"/>
                    <a:pt x="9081" y="12098"/>
                  </a:cubicBezTo>
                  <a:cubicBezTo>
                    <a:pt x="9161" y="12049"/>
                    <a:pt x="9257" y="12017"/>
                    <a:pt x="9337" y="11969"/>
                  </a:cubicBezTo>
                  <a:cubicBezTo>
                    <a:pt x="9418" y="11937"/>
                    <a:pt x="9482" y="11889"/>
                    <a:pt x="9562" y="11857"/>
                  </a:cubicBezTo>
                  <a:cubicBezTo>
                    <a:pt x="9642" y="11809"/>
                    <a:pt x="9723" y="11745"/>
                    <a:pt x="9819" y="11696"/>
                  </a:cubicBezTo>
                  <a:cubicBezTo>
                    <a:pt x="9883" y="11648"/>
                    <a:pt x="9915" y="11632"/>
                    <a:pt x="9979" y="11584"/>
                  </a:cubicBezTo>
                  <a:cubicBezTo>
                    <a:pt x="10075" y="11504"/>
                    <a:pt x="10188" y="11456"/>
                    <a:pt x="10284" y="11376"/>
                  </a:cubicBezTo>
                  <a:cubicBezTo>
                    <a:pt x="10300" y="11343"/>
                    <a:pt x="10348" y="11327"/>
                    <a:pt x="10364" y="11311"/>
                  </a:cubicBezTo>
                  <a:lnTo>
                    <a:pt x="10364" y="11295"/>
                  </a:lnTo>
                  <a:cubicBezTo>
                    <a:pt x="11808" y="10124"/>
                    <a:pt x="12755" y="8327"/>
                    <a:pt x="12755" y="6338"/>
                  </a:cubicBezTo>
                  <a:cubicBezTo>
                    <a:pt x="12755" y="4349"/>
                    <a:pt x="11824" y="2552"/>
                    <a:pt x="10364" y="1380"/>
                  </a:cubicBezTo>
                  <a:lnTo>
                    <a:pt x="10364" y="1364"/>
                  </a:lnTo>
                  <a:cubicBezTo>
                    <a:pt x="10348" y="1348"/>
                    <a:pt x="10300" y="1316"/>
                    <a:pt x="10284" y="1300"/>
                  </a:cubicBezTo>
                  <a:cubicBezTo>
                    <a:pt x="10188" y="1220"/>
                    <a:pt x="10075" y="1156"/>
                    <a:pt x="9979" y="1076"/>
                  </a:cubicBezTo>
                  <a:cubicBezTo>
                    <a:pt x="9915" y="1044"/>
                    <a:pt x="9883" y="995"/>
                    <a:pt x="9819" y="979"/>
                  </a:cubicBezTo>
                  <a:cubicBezTo>
                    <a:pt x="9739" y="915"/>
                    <a:pt x="9658" y="883"/>
                    <a:pt x="9562" y="819"/>
                  </a:cubicBezTo>
                  <a:cubicBezTo>
                    <a:pt x="9482" y="787"/>
                    <a:pt x="9418" y="739"/>
                    <a:pt x="9337" y="707"/>
                  </a:cubicBezTo>
                  <a:cubicBezTo>
                    <a:pt x="9257" y="659"/>
                    <a:pt x="9161" y="626"/>
                    <a:pt x="9081" y="578"/>
                  </a:cubicBezTo>
                  <a:cubicBezTo>
                    <a:pt x="9001" y="546"/>
                    <a:pt x="8936" y="530"/>
                    <a:pt x="8856" y="482"/>
                  </a:cubicBezTo>
                  <a:cubicBezTo>
                    <a:pt x="8776" y="434"/>
                    <a:pt x="8680" y="402"/>
                    <a:pt x="8583" y="386"/>
                  </a:cubicBezTo>
                  <a:cubicBezTo>
                    <a:pt x="8503" y="338"/>
                    <a:pt x="8423" y="322"/>
                    <a:pt x="8311" y="306"/>
                  </a:cubicBezTo>
                  <a:cubicBezTo>
                    <a:pt x="8247" y="273"/>
                    <a:pt x="8182" y="257"/>
                    <a:pt x="8102" y="241"/>
                  </a:cubicBezTo>
                  <a:cubicBezTo>
                    <a:pt x="8022" y="225"/>
                    <a:pt x="7910" y="193"/>
                    <a:pt x="7845" y="161"/>
                  </a:cubicBezTo>
                  <a:lnTo>
                    <a:pt x="7541" y="97"/>
                  </a:lnTo>
                  <a:cubicBezTo>
                    <a:pt x="7476" y="97"/>
                    <a:pt x="7444" y="81"/>
                    <a:pt x="7380" y="81"/>
                  </a:cubicBezTo>
                  <a:lnTo>
                    <a:pt x="6963" y="17"/>
                  </a:lnTo>
                  <a:lnTo>
                    <a:pt x="6835" y="17"/>
                  </a:lnTo>
                  <a:cubicBezTo>
                    <a:pt x="6674" y="1"/>
                    <a:pt x="6514" y="1"/>
                    <a:pt x="6353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8" name="Google Shape;938;p32"/>
          <p:cNvSpPr txBox="1">
            <a:spLocks noGrp="1"/>
          </p:cNvSpPr>
          <p:nvPr>
            <p:ph type="title"/>
          </p:nvPr>
        </p:nvSpPr>
        <p:spPr>
          <a:xfrm>
            <a:off x="1117500" y="1485225"/>
            <a:ext cx="6909000" cy="14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4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939" name="Google Shape;939;p32"/>
          <p:cNvSpPr/>
          <p:nvPr/>
        </p:nvSpPr>
        <p:spPr>
          <a:xfrm rot="10800000">
            <a:off x="-127130" y="-57893"/>
            <a:ext cx="3166331" cy="1442168"/>
          </a:xfrm>
          <a:custGeom>
            <a:avLst/>
            <a:gdLst/>
            <a:ahLst/>
            <a:cxnLst/>
            <a:rect l="l" t="t" r="r" b="b"/>
            <a:pathLst>
              <a:path w="285255" h="129925" extrusionOk="0">
                <a:moveTo>
                  <a:pt x="281161" y="0"/>
                </a:moveTo>
                <a:cubicBezTo>
                  <a:pt x="262994" y="0"/>
                  <a:pt x="223861" y="5178"/>
                  <a:pt x="209892" y="47820"/>
                </a:cubicBezTo>
                <a:cubicBezTo>
                  <a:pt x="197514" y="85754"/>
                  <a:pt x="165644" y="91947"/>
                  <a:pt x="146153" y="91947"/>
                </a:cubicBezTo>
                <a:cubicBezTo>
                  <a:pt x="136705" y="91947"/>
                  <a:pt x="130166" y="90492"/>
                  <a:pt x="130166" y="90492"/>
                </a:cubicBezTo>
                <a:cubicBezTo>
                  <a:pt x="130166" y="90492"/>
                  <a:pt x="112999" y="85248"/>
                  <a:pt x="90105" y="85248"/>
                </a:cubicBezTo>
                <a:cubicBezTo>
                  <a:pt x="61588" y="85248"/>
                  <a:pt x="24183" y="93384"/>
                  <a:pt x="0" y="129925"/>
                </a:cubicBezTo>
                <a:lnTo>
                  <a:pt x="285254" y="129925"/>
                </a:lnTo>
                <a:lnTo>
                  <a:pt x="285254" y="90"/>
                </a:lnTo>
                <a:cubicBezTo>
                  <a:pt x="284055" y="36"/>
                  <a:pt x="282681" y="0"/>
                  <a:pt x="28116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32"/>
          <p:cNvSpPr/>
          <p:nvPr/>
        </p:nvSpPr>
        <p:spPr>
          <a:xfrm>
            <a:off x="6180800" y="3759150"/>
            <a:ext cx="3166331" cy="1442168"/>
          </a:xfrm>
          <a:custGeom>
            <a:avLst/>
            <a:gdLst/>
            <a:ahLst/>
            <a:cxnLst/>
            <a:rect l="l" t="t" r="r" b="b"/>
            <a:pathLst>
              <a:path w="285255" h="129925" extrusionOk="0">
                <a:moveTo>
                  <a:pt x="281161" y="0"/>
                </a:moveTo>
                <a:cubicBezTo>
                  <a:pt x="262994" y="0"/>
                  <a:pt x="223861" y="5178"/>
                  <a:pt x="209892" y="47820"/>
                </a:cubicBezTo>
                <a:cubicBezTo>
                  <a:pt x="197514" y="85754"/>
                  <a:pt x="165644" y="91947"/>
                  <a:pt x="146153" y="91947"/>
                </a:cubicBezTo>
                <a:cubicBezTo>
                  <a:pt x="136705" y="91947"/>
                  <a:pt x="130166" y="90492"/>
                  <a:pt x="130166" y="90492"/>
                </a:cubicBezTo>
                <a:cubicBezTo>
                  <a:pt x="130166" y="90492"/>
                  <a:pt x="112999" y="85248"/>
                  <a:pt x="90105" y="85248"/>
                </a:cubicBezTo>
                <a:cubicBezTo>
                  <a:pt x="61588" y="85248"/>
                  <a:pt x="24183" y="93384"/>
                  <a:pt x="0" y="129925"/>
                </a:cubicBezTo>
                <a:lnTo>
                  <a:pt x="285254" y="129925"/>
                </a:lnTo>
                <a:lnTo>
                  <a:pt x="285254" y="90"/>
                </a:lnTo>
                <a:cubicBezTo>
                  <a:pt x="284055" y="36"/>
                  <a:pt x="282681" y="0"/>
                  <a:pt x="28116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32"/>
          <p:cNvSpPr txBox="1">
            <a:spLocks noGrp="1"/>
          </p:cNvSpPr>
          <p:nvPr>
            <p:ph type="subTitle" idx="1"/>
          </p:nvPr>
        </p:nvSpPr>
        <p:spPr>
          <a:xfrm>
            <a:off x="3172425" y="3070650"/>
            <a:ext cx="2805000" cy="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 b="1">
                <a:solidFill>
                  <a:schemeClr val="accent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DGROUND">
  <p:cSld name="CUSTOM_1">
    <p:bg>
      <p:bgPr>
        <a:solidFill>
          <a:schemeClr val="accent2"/>
        </a:solidFill>
        <a:effectLst/>
      </p:bgPr>
    </p:bg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3"/>
          <p:cNvGrpSpPr/>
          <p:nvPr/>
        </p:nvGrpSpPr>
        <p:grpSpPr>
          <a:xfrm>
            <a:off x="3731015" y="-1224453"/>
            <a:ext cx="6943435" cy="7011795"/>
            <a:chOff x="4829603" y="195829"/>
            <a:chExt cx="4569853" cy="4614844"/>
          </a:xfrm>
        </p:grpSpPr>
        <p:sp>
          <p:nvSpPr>
            <p:cNvPr id="157" name="Google Shape;157;p3"/>
            <p:cNvSpPr/>
            <p:nvPr/>
          </p:nvSpPr>
          <p:spPr>
            <a:xfrm>
              <a:off x="4830281" y="195829"/>
              <a:ext cx="4568496" cy="4614844"/>
            </a:xfrm>
            <a:custGeom>
              <a:avLst/>
              <a:gdLst/>
              <a:ahLst/>
              <a:cxnLst/>
              <a:rect l="l" t="t" r="r" b="b"/>
              <a:pathLst>
                <a:path w="205418" h="207502" extrusionOk="0">
                  <a:moveTo>
                    <a:pt x="71753" y="0"/>
                  </a:moveTo>
                  <a:cubicBezTo>
                    <a:pt x="58891" y="0"/>
                    <a:pt x="45222" y="8920"/>
                    <a:pt x="41145" y="24928"/>
                  </a:cubicBezTo>
                  <a:cubicBezTo>
                    <a:pt x="36161" y="44194"/>
                    <a:pt x="41692" y="50940"/>
                    <a:pt x="30023" y="54647"/>
                  </a:cubicBezTo>
                  <a:cubicBezTo>
                    <a:pt x="18415" y="58294"/>
                    <a:pt x="0" y="69658"/>
                    <a:pt x="5045" y="87708"/>
                  </a:cubicBezTo>
                  <a:cubicBezTo>
                    <a:pt x="8995" y="101990"/>
                    <a:pt x="27045" y="93360"/>
                    <a:pt x="30205" y="107278"/>
                  </a:cubicBezTo>
                  <a:cubicBezTo>
                    <a:pt x="33305" y="121134"/>
                    <a:pt x="16531" y="124051"/>
                    <a:pt x="27227" y="136146"/>
                  </a:cubicBezTo>
                  <a:lnTo>
                    <a:pt x="28078" y="137179"/>
                  </a:lnTo>
                  <a:cubicBezTo>
                    <a:pt x="35189" y="145140"/>
                    <a:pt x="39929" y="154986"/>
                    <a:pt x="41692" y="165560"/>
                  </a:cubicBezTo>
                  <a:cubicBezTo>
                    <a:pt x="43029" y="172914"/>
                    <a:pt x="46006" y="181119"/>
                    <a:pt x="55062" y="189505"/>
                  </a:cubicBezTo>
                  <a:cubicBezTo>
                    <a:pt x="60602" y="194617"/>
                    <a:pt x="71971" y="199060"/>
                    <a:pt x="83204" y="199060"/>
                  </a:cubicBezTo>
                  <a:cubicBezTo>
                    <a:pt x="87865" y="199060"/>
                    <a:pt x="92504" y="198295"/>
                    <a:pt x="96692" y="196495"/>
                  </a:cubicBezTo>
                  <a:cubicBezTo>
                    <a:pt x="98971" y="195528"/>
                    <a:pt x="100893" y="195117"/>
                    <a:pt x="102609" y="195117"/>
                  </a:cubicBezTo>
                  <a:cubicBezTo>
                    <a:pt x="109957" y="195117"/>
                    <a:pt x="113554" y="202645"/>
                    <a:pt x="125378" y="206340"/>
                  </a:cubicBezTo>
                  <a:cubicBezTo>
                    <a:pt x="127862" y="207120"/>
                    <a:pt x="130475" y="207501"/>
                    <a:pt x="133124" y="207501"/>
                  </a:cubicBezTo>
                  <a:cubicBezTo>
                    <a:pt x="145962" y="207501"/>
                    <a:pt x="159656" y="198547"/>
                    <a:pt x="163787" y="182577"/>
                  </a:cubicBezTo>
                  <a:cubicBezTo>
                    <a:pt x="168770" y="163312"/>
                    <a:pt x="163240" y="156505"/>
                    <a:pt x="174848" y="152859"/>
                  </a:cubicBezTo>
                  <a:cubicBezTo>
                    <a:pt x="186456" y="149212"/>
                    <a:pt x="205417" y="137665"/>
                    <a:pt x="199826" y="119797"/>
                  </a:cubicBezTo>
                  <a:cubicBezTo>
                    <a:pt x="194842" y="103753"/>
                    <a:pt x="177826" y="114145"/>
                    <a:pt x="174665" y="100228"/>
                  </a:cubicBezTo>
                  <a:cubicBezTo>
                    <a:pt x="171566" y="86311"/>
                    <a:pt x="188340" y="83454"/>
                    <a:pt x="177643" y="71360"/>
                  </a:cubicBezTo>
                  <a:lnTo>
                    <a:pt x="176793" y="70327"/>
                  </a:lnTo>
                  <a:cubicBezTo>
                    <a:pt x="169682" y="62305"/>
                    <a:pt x="164942" y="52459"/>
                    <a:pt x="163179" y="41945"/>
                  </a:cubicBezTo>
                  <a:cubicBezTo>
                    <a:pt x="161903" y="34592"/>
                    <a:pt x="158986" y="26266"/>
                    <a:pt x="149809" y="18000"/>
                  </a:cubicBezTo>
                  <a:cubicBezTo>
                    <a:pt x="142872" y="11753"/>
                    <a:pt x="131713" y="7862"/>
                    <a:pt x="121678" y="7862"/>
                  </a:cubicBezTo>
                  <a:cubicBezTo>
                    <a:pt x="116678" y="7862"/>
                    <a:pt x="111958" y="8828"/>
                    <a:pt x="108178" y="10950"/>
                  </a:cubicBezTo>
                  <a:cubicBezTo>
                    <a:pt x="105815" y="12290"/>
                    <a:pt x="103825" y="12847"/>
                    <a:pt x="102024" y="12847"/>
                  </a:cubicBezTo>
                  <a:cubicBezTo>
                    <a:pt x="95166" y="12847"/>
                    <a:pt x="91058" y="4776"/>
                    <a:pt x="79554" y="1166"/>
                  </a:cubicBezTo>
                  <a:cubicBezTo>
                    <a:pt x="77050" y="383"/>
                    <a:pt x="74419" y="0"/>
                    <a:pt x="717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4829603" y="195829"/>
              <a:ext cx="4569853" cy="4614844"/>
            </a:xfrm>
            <a:custGeom>
              <a:avLst/>
              <a:gdLst/>
              <a:ahLst/>
              <a:cxnLst/>
              <a:rect l="l" t="t" r="r" b="b"/>
              <a:pathLst>
                <a:path w="205479" h="207502" extrusionOk="0">
                  <a:moveTo>
                    <a:pt x="71758" y="0"/>
                  </a:moveTo>
                  <a:cubicBezTo>
                    <a:pt x="58908" y="0"/>
                    <a:pt x="45273" y="8920"/>
                    <a:pt x="41145" y="24928"/>
                  </a:cubicBezTo>
                  <a:cubicBezTo>
                    <a:pt x="36161" y="44194"/>
                    <a:pt x="41692" y="50940"/>
                    <a:pt x="30084" y="54647"/>
                  </a:cubicBezTo>
                  <a:cubicBezTo>
                    <a:pt x="18415" y="58294"/>
                    <a:pt x="1" y="69658"/>
                    <a:pt x="5045" y="87708"/>
                  </a:cubicBezTo>
                  <a:cubicBezTo>
                    <a:pt x="9056" y="101990"/>
                    <a:pt x="27106" y="93360"/>
                    <a:pt x="30205" y="107278"/>
                  </a:cubicBezTo>
                  <a:cubicBezTo>
                    <a:pt x="33305" y="121134"/>
                    <a:pt x="16531" y="124051"/>
                    <a:pt x="27227" y="136146"/>
                  </a:cubicBezTo>
                  <a:lnTo>
                    <a:pt x="28139" y="137179"/>
                  </a:lnTo>
                  <a:cubicBezTo>
                    <a:pt x="35250" y="145140"/>
                    <a:pt x="39929" y="154986"/>
                    <a:pt x="41692" y="165560"/>
                  </a:cubicBezTo>
                  <a:cubicBezTo>
                    <a:pt x="43029" y="172914"/>
                    <a:pt x="46007" y="181119"/>
                    <a:pt x="55123" y="189505"/>
                  </a:cubicBezTo>
                  <a:cubicBezTo>
                    <a:pt x="60620" y="194617"/>
                    <a:pt x="72007" y="199060"/>
                    <a:pt x="83254" y="199060"/>
                  </a:cubicBezTo>
                  <a:cubicBezTo>
                    <a:pt x="87921" y="199060"/>
                    <a:pt x="92564" y="198295"/>
                    <a:pt x="96753" y="196495"/>
                  </a:cubicBezTo>
                  <a:cubicBezTo>
                    <a:pt x="99021" y="195528"/>
                    <a:pt x="100935" y="195117"/>
                    <a:pt x="102647" y="195117"/>
                  </a:cubicBezTo>
                  <a:cubicBezTo>
                    <a:pt x="109976" y="195117"/>
                    <a:pt x="113604" y="202645"/>
                    <a:pt x="125378" y="206340"/>
                  </a:cubicBezTo>
                  <a:cubicBezTo>
                    <a:pt x="127873" y="207120"/>
                    <a:pt x="130493" y="207501"/>
                    <a:pt x="133146" y="207501"/>
                  </a:cubicBezTo>
                  <a:cubicBezTo>
                    <a:pt x="146004" y="207501"/>
                    <a:pt x="159656" y="198547"/>
                    <a:pt x="163787" y="182577"/>
                  </a:cubicBezTo>
                  <a:cubicBezTo>
                    <a:pt x="168770" y="163312"/>
                    <a:pt x="163240" y="156566"/>
                    <a:pt x="174848" y="152859"/>
                  </a:cubicBezTo>
                  <a:cubicBezTo>
                    <a:pt x="186516" y="149212"/>
                    <a:pt x="205478" y="137665"/>
                    <a:pt x="199887" y="119797"/>
                  </a:cubicBezTo>
                  <a:cubicBezTo>
                    <a:pt x="194843" y="103753"/>
                    <a:pt x="177826" y="114145"/>
                    <a:pt x="174726" y="100228"/>
                  </a:cubicBezTo>
                  <a:cubicBezTo>
                    <a:pt x="171566" y="86311"/>
                    <a:pt x="188400" y="83454"/>
                    <a:pt x="177704" y="71360"/>
                  </a:cubicBezTo>
                  <a:lnTo>
                    <a:pt x="176793" y="70327"/>
                  </a:lnTo>
                  <a:cubicBezTo>
                    <a:pt x="169682" y="62305"/>
                    <a:pt x="165002" y="52459"/>
                    <a:pt x="163179" y="41945"/>
                  </a:cubicBezTo>
                  <a:cubicBezTo>
                    <a:pt x="161903" y="34592"/>
                    <a:pt x="159047" y="26266"/>
                    <a:pt x="149809" y="18000"/>
                  </a:cubicBezTo>
                  <a:cubicBezTo>
                    <a:pt x="142873" y="11753"/>
                    <a:pt x="131713" y="7862"/>
                    <a:pt x="121678" y="7862"/>
                  </a:cubicBezTo>
                  <a:cubicBezTo>
                    <a:pt x="116679" y="7862"/>
                    <a:pt x="111958" y="8828"/>
                    <a:pt x="108179" y="10950"/>
                  </a:cubicBezTo>
                  <a:cubicBezTo>
                    <a:pt x="105815" y="12290"/>
                    <a:pt x="103825" y="12847"/>
                    <a:pt x="102024" y="12847"/>
                  </a:cubicBezTo>
                  <a:cubicBezTo>
                    <a:pt x="95166" y="12847"/>
                    <a:pt x="91058" y="4776"/>
                    <a:pt x="79554" y="1166"/>
                  </a:cubicBezTo>
                  <a:cubicBezTo>
                    <a:pt x="77050" y="383"/>
                    <a:pt x="74421" y="0"/>
                    <a:pt x="717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" name="Google Shape;159;p3"/>
          <p:cNvSpPr/>
          <p:nvPr/>
        </p:nvSpPr>
        <p:spPr>
          <a:xfrm>
            <a:off x="-70875" y="-26200"/>
            <a:ext cx="5014261" cy="5197294"/>
          </a:xfrm>
          <a:custGeom>
            <a:avLst/>
            <a:gdLst/>
            <a:ahLst/>
            <a:cxnLst/>
            <a:rect l="l" t="t" r="r" b="b"/>
            <a:pathLst>
              <a:path w="167687" h="173808" extrusionOk="0">
                <a:moveTo>
                  <a:pt x="954" y="1"/>
                </a:moveTo>
                <a:cubicBezTo>
                  <a:pt x="600" y="1"/>
                  <a:pt x="280" y="9"/>
                  <a:pt x="0" y="21"/>
                </a:cubicBezTo>
                <a:lnTo>
                  <a:pt x="0" y="30969"/>
                </a:lnTo>
                <a:lnTo>
                  <a:pt x="0" y="86880"/>
                </a:lnTo>
                <a:lnTo>
                  <a:pt x="0" y="86912"/>
                </a:lnTo>
                <a:lnTo>
                  <a:pt x="0" y="142840"/>
                </a:lnTo>
                <a:lnTo>
                  <a:pt x="0" y="173787"/>
                </a:lnTo>
                <a:cubicBezTo>
                  <a:pt x="280" y="173800"/>
                  <a:pt x="600" y="173808"/>
                  <a:pt x="954" y="173808"/>
                </a:cubicBezTo>
                <a:cubicBezTo>
                  <a:pt x="5277" y="173808"/>
                  <a:pt x="14632" y="172585"/>
                  <a:pt x="17969" y="162397"/>
                </a:cubicBezTo>
                <a:cubicBezTo>
                  <a:pt x="20925" y="153355"/>
                  <a:pt x="28504" y="151874"/>
                  <a:pt x="33151" y="151874"/>
                </a:cubicBezTo>
                <a:cubicBezTo>
                  <a:pt x="35413" y="151874"/>
                  <a:pt x="36980" y="152225"/>
                  <a:pt x="36980" y="152225"/>
                </a:cubicBezTo>
                <a:cubicBezTo>
                  <a:pt x="36980" y="152225"/>
                  <a:pt x="41083" y="153482"/>
                  <a:pt x="46552" y="153482"/>
                </a:cubicBezTo>
                <a:cubicBezTo>
                  <a:pt x="53346" y="153482"/>
                  <a:pt x="62248" y="151542"/>
                  <a:pt x="68008" y="142840"/>
                </a:cubicBezTo>
                <a:cubicBezTo>
                  <a:pt x="68008" y="142840"/>
                  <a:pt x="70635" y="136687"/>
                  <a:pt x="77941" y="136687"/>
                </a:cubicBezTo>
                <a:cubicBezTo>
                  <a:pt x="79143" y="136687"/>
                  <a:pt x="80471" y="136853"/>
                  <a:pt x="81934" y="137240"/>
                </a:cubicBezTo>
                <a:cubicBezTo>
                  <a:pt x="90344" y="139463"/>
                  <a:pt x="99955" y="147363"/>
                  <a:pt x="112277" y="147363"/>
                </a:cubicBezTo>
                <a:cubicBezTo>
                  <a:pt x="115163" y="147363"/>
                  <a:pt x="118198" y="146929"/>
                  <a:pt x="121401" y="145888"/>
                </a:cubicBezTo>
                <a:cubicBezTo>
                  <a:pt x="131508" y="142599"/>
                  <a:pt x="136674" y="134272"/>
                  <a:pt x="139177" y="128144"/>
                </a:cubicBezTo>
                <a:cubicBezTo>
                  <a:pt x="140493" y="124887"/>
                  <a:pt x="141054" y="121373"/>
                  <a:pt x="140974" y="117844"/>
                </a:cubicBezTo>
                <a:cubicBezTo>
                  <a:pt x="140878" y="114122"/>
                  <a:pt x="142017" y="108057"/>
                  <a:pt x="150183" y="106405"/>
                </a:cubicBezTo>
                <a:cubicBezTo>
                  <a:pt x="162199" y="103998"/>
                  <a:pt x="167349" y="96073"/>
                  <a:pt x="167686" y="86912"/>
                </a:cubicBezTo>
                <a:cubicBezTo>
                  <a:pt x="167365" y="77767"/>
                  <a:pt x="162215" y="69826"/>
                  <a:pt x="150183" y="67387"/>
                </a:cubicBezTo>
                <a:cubicBezTo>
                  <a:pt x="142017" y="65719"/>
                  <a:pt x="140878" y="59670"/>
                  <a:pt x="140974" y="55948"/>
                </a:cubicBezTo>
                <a:cubicBezTo>
                  <a:pt x="141086" y="52435"/>
                  <a:pt x="140525" y="48921"/>
                  <a:pt x="139177" y="45648"/>
                </a:cubicBezTo>
                <a:cubicBezTo>
                  <a:pt x="136674" y="39504"/>
                  <a:pt x="131508" y="31193"/>
                  <a:pt x="121401" y="27904"/>
                </a:cubicBezTo>
                <a:cubicBezTo>
                  <a:pt x="118194" y="26859"/>
                  <a:pt x="115155" y="26424"/>
                  <a:pt x="112266" y="26424"/>
                </a:cubicBezTo>
                <a:cubicBezTo>
                  <a:pt x="99949" y="26424"/>
                  <a:pt x="90342" y="34330"/>
                  <a:pt x="81934" y="36552"/>
                </a:cubicBezTo>
                <a:cubicBezTo>
                  <a:pt x="80471" y="36939"/>
                  <a:pt x="79143" y="37106"/>
                  <a:pt x="77941" y="37106"/>
                </a:cubicBezTo>
                <a:cubicBezTo>
                  <a:pt x="70635" y="37106"/>
                  <a:pt x="68008" y="30953"/>
                  <a:pt x="68008" y="30953"/>
                </a:cubicBezTo>
                <a:lnTo>
                  <a:pt x="67976" y="30953"/>
                </a:lnTo>
                <a:cubicBezTo>
                  <a:pt x="62220" y="22269"/>
                  <a:pt x="53316" y="20335"/>
                  <a:pt x="46526" y="20335"/>
                </a:cubicBezTo>
                <a:cubicBezTo>
                  <a:pt x="41071" y="20335"/>
                  <a:pt x="36980" y="21583"/>
                  <a:pt x="36980" y="21583"/>
                </a:cubicBezTo>
                <a:cubicBezTo>
                  <a:pt x="36980" y="21583"/>
                  <a:pt x="35421" y="21931"/>
                  <a:pt x="33168" y="21931"/>
                </a:cubicBezTo>
                <a:cubicBezTo>
                  <a:pt x="28523" y="21931"/>
                  <a:pt x="20929" y="20454"/>
                  <a:pt x="17969" y="11412"/>
                </a:cubicBezTo>
                <a:cubicBezTo>
                  <a:pt x="14632" y="1224"/>
                  <a:pt x="5277" y="1"/>
                  <a:pt x="9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"/>
          <p:cNvSpPr/>
          <p:nvPr/>
        </p:nvSpPr>
        <p:spPr>
          <a:xfrm>
            <a:off x="1438197" y="-34445"/>
            <a:ext cx="66599" cy="5781"/>
          </a:xfrm>
          <a:custGeom>
            <a:avLst/>
            <a:gdLst/>
            <a:ahLst/>
            <a:cxnLst/>
            <a:rect l="l" t="t" r="r" b="b"/>
            <a:pathLst>
              <a:path w="2039" h="177" extrusionOk="0">
                <a:moveTo>
                  <a:pt x="1" y="0"/>
                </a:moveTo>
                <a:cubicBezTo>
                  <a:pt x="322" y="128"/>
                  <a:pt x="675" y="176"/>
                  <a:pt x="1012" y="176"/>
                </a:cubicBezTo>
                <a:cubicBezTo>
                  <a:pt x="1349" y="176"/>
                  <a:pt x="1718" y="128"/>
                  <a:pt x="2039" y="0"/>
                </a:cubicBezTo>
                <a:close/>
              </a:path>
            </a:pathLst>
          </a:custGeom>
          <a:solidFill>
            <a:srgbClr val="FF8D00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3"/>
          <p:cNvSpPr txBox="1">
            <a:spLocks noGrp="1"/>
          </p:cNvSpPr>
          <p:nvPr>
            <p:ph type="title"/>
          </p:nvPr>
        </p:nvSpPr>
        <p:spPr>
          <a:xfrm>
            <a:off x="626900" y="2089125"/>
            <a:ext cx="2231700" cy="5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"/>
          <p:cNvSpPr txBox="1">
            <a:spLocks noGrp="1"/>
          </p:cNvSpPr>
          <p:nvPr>
            <p:ph type="subTitle" idx="1"/>
          </p:nvPr>
        </p:nvSpPr>
        <p:spPr>
          <a:xfrm>
            <a:off x="626900" y="2612925"/>
            <a:ext cx="3382200" cy="7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"/>
          <p:cNvSpPr txBox="1">
            <a:spLocks noGrp="1"/>
          </p:cNvSpPr>
          <p:nvPr>
            <p:ph type="title" idx="2" hasCustomPrompt="1"/>
          </p:nvPr>
        </p:nvSpPr>
        <p:spPr>
          <a:xfrm>
            <a:off x="626900" y="1435400"/>
            <a:ext cx="1389000" cy="7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4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2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2111400" y="465250"/>
            <a:ext cx="492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4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4"/>
          <p:cNvSpPr txBox="1">
            <a:spLocks noGrp="1"/>
          </p:cNvSpPr>
          <p:nvPr>
            <p:ph type="body" idx="1"/>
          </p:nvPr>
        </p:nvSpPr>
        <p:spPr>
          <a:xfrm>
            <a:off x="665700" y="1149100"/>
            <a:ext cx="7848300" cy="37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Kulim Park"/>
              <a:buAutoNum type="arabicPeriod"/>
              <a:defRPr sz="11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FFFFFF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FFFFFF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FFFFFF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FFFFFF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FFFFFF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FFFFFF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FFFFFF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67" name="Google Shape;16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8" name="Google Shape;168;p4"/>
          <p:cNvSpPr/>
          <p:nvPr/>
        </p:nvSpPr>
        <p:spPr>
          <a:xfrm rot="10800000" flipH="1">
            <a:off x="6676926" y="-149579"/>
            <a:ext cx="2650732" cy="1207328"/>
          </a:xfrm>
          <a:custGeom>
            <a:avLst/>
            <a:gdLst/>
            <a:ahLst/>
            <a:cxnLst/>
            <a:rect l="l" t="t" r="r" b="b"/>
            <a:pathLst>
              <a:path w="285255" h="129925" extrusionOk="0">
                <a:moveTo>
                  <a:pt x="281161" y="0"/>
                </a:moveTo>
                <a:cubicBezTo>
                  <a:pt x="262994" y="0"/>
                  <a:pt x="223861" y="5178"/>
                  <a:pt x="209892" y="47820"/>
                </a:cubicBezTo>
                <a:cubicBezTo>
                  <a:pt x="197514" y="85754"/>
                  <a:pt x="165644" y="91947"/>
                  <a:pt x="146153" y="91947"/>
                </a:cubicBezTo>
                <a:cubicBezTo>
                  <a:pt x="136705" y="91947"/>
                  <a:pt x="130166" y="90492"/>
                  <a:pt x="130166" y="90492"/>
                </a:cubicBezTo>
                <a:cubicBezTo>
                  <a:pt x="130166" y="90492"/>
                  <a:pt x="112999" y="85248"/>
                  <a:pt x="90105" y="85248"/>
                </a:cubicBezTo>
                <a:cubicBezTo>
                  <a:pt x="61588" y="85248"/>
                  <a:pt x="24183" y="93384"/>
                  <a:pt x="0" y="129925"/>
                </a:cubicBezTo>
                <a:lnTo>
                  <a:pt x="285254" y="129925"/>
                </a:lnTo>
                <a:lnTo>
                  <a:pt x="285254" y="90"/>
                </a:lnTo>
                <a:cubicBezTo>
                  <a:pt x="284055" y="36"/>
                  <a:pt x="282681" y="0"/>
                  <a:pt x="28116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4"/>
          <p:cNvSpPr/>
          <p:nvPr/>
        </p:nvSpPr>
        <p:spPr>
          <a:xfrm flipH="1">
            <a:off x="-193880" y="3806438"/>
            <a:ext cx="3166331" cy="1442168"/>
          </a:xfrm>
          <a:custGeom>
            <a:avLst/>
            <a:gdLst/>
            <a:ahLst/>
            <a:cxnLst/>
            <a:rect l="l" t="t" r="r" b="b"/>
            <a:pathLst>
              <a:path w="285255" h="129925" extrusionOk="0">
                <a:moveTo>
                  <a:pt x="281161" y="0"/>
                </a:moveTo>
                <a:cubicBezTo>
                  <a:pt x="262994" y="0"/>
                  <a:pt x="223861" y="5178"/>
                  <a:pt x="209892" y="47820"/>
                </a:cubicBezTo>
                <a:cubicBezTo>
                  <a:pt x="197514" y="85754"/>
                  <a:pt x="165644" y="91947"/>
                  <a:pt x="146153" y="91947"/>
                </a:cubicBezTo>
                <a:cubicBezTo>
                  <a:pt x="136705" y="91947"/>
                  <a:pt x="130166" y="90492"/>
                  <a:pt x="130166" y="90492"/>
                </a:cubicBezTo>
                <a:cubicBezTo>
                  <a:pt x="130166" y="90492"/>
                  <a:pt x="112999" y="85248"/>
                  <a:pt x="90105" y="85248"/>
                </a:cubicBezTo>
                <a:cubicBezTo>
                  <a:pt x="61588" y="85248"/>
                  <a:pt x="24183" y="93384"/>
                  <a:pt x="0" y="129925"/>
                </a:cubicBezTo>
                <a:lnTo>
                  <a:pt x="285254" y="129925"/>
                </a:lnTo>
                <a:lnTo>
                  <a:pt x="285254" y="90"/>
                </a:lnTo>
                <a:cubicBezTo>
                  <a:pt x="284055" y="36"/>
                  <a:pt x="282681" y="0"/>
                  <a:pt x="2811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"/>
          <p:cNvSpPr txBox="1">
            <a:spLocks noGrp="1"/>
          </p:cNvSpPr>
          <p:nvPr>
            <p:ph type="subTitle" idx="1"/>
          </p:nvPr>
        </p:nvSpPr>
        <p:spPr>
          <a:xfrm>
            <a:off x="953650" y="3366825"/>
            <a:ext cx="3120300" cy="8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72" name="Google Shape;172;p5"/>
          <p:cNvSpPr txBox="1">
            <a:spLocks noGrp="1"/>
          </p:cNvSpPr>
          <p:nvPr>
            <p:ph type="title"/>
          </p:nvPr>
        </p:nvSpPr>
        <p:spPr>
          <a:xfrm>
            <a:off x="1398825" y="3003425"/>
            <a:ext cx="22326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173" name="Google Shape;173;p5"/>
          <p:cNvSpPr txBox="1">
            <a:spLocks noGrp="1"/>
          </p:cNvSpPr>
          <p:nvPr>
            <p:ph type="subTitle" idx="2"/>
          </p:nvPr>
        </p:nvSpPr>
        <p:spPr>
          <a:xfrm>
            <a:off x="5066225" y="3366825"/>
            <a:ext cx="3120300" cy="8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74" name="Google Shape;174;p5"/>
          <p:cNvSpPr txBox="1">
            <a:spLocks noGrp="1"/>
          </p:cNvSpPr>
          <p:nvPr>
            <p:ph type="title" idx="3"/>
          </p:nvPr>
        </p:nvSpPr>
        <p:spPr>
          <a:xfrm>
            <a:off x="5662675" y="3003425"/>
            <a:ext cx="1949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175" name="Google Shape;175;p5"/>
          <p:cNvSpPr txBox="1">
            <a:spLocks noGrp="1"/>
          </p:cNvSpPr>
          <p:nvPr>
            <p:ph type="title" idx="4"/>
          </p:nvPr>
        </p:nvSpPr>
        <p:spPr>
          <a:xfrm>
            <a:off x="2262550" y="461000"/>
            <a:ext cx="461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5"/>
          <p:cNvSpPr/>
          <p:nvPr/>
        </p:nvSpPr>
        <p:spPr>
          <a:xfrm>
            <a:off x="6180800" y="3759150"/>
            <a:ext cx="3166331" cy="1442168"/>
          </a:xfrm>
          <a:custGeom>
            <a:avLst/>
            <a:gdLst/>
            <a:ahLst/>
            <a:cxnLst/>
            <a:rect l="l" t="t" r="r" b="b"/>
            <a:pathLst>
              <a:path w="285255" h="129925" extrusionOk="0">
                <a:moveTo>
                  <a:pt x="281161" y="0"/>
                </a:moveTo>
                <a:cubicBezTo>
                  <a:pt x="262994" y="0"/>
                  <a:pt x="223861" y="5178"/>
                  <a:pt x="209892" y="47820"/>
                </a:cubicBezTo>
                <a:cubicBezTo>
                  <a:pt x="197514" y="85754"/>
                  <a:pt x="165644" y="91947"/>
                  <a:pt x="146153" y="91947"/>
                </a:cubicBezTo>
                <a:cubicBezTo>
                  <a:pt x="136705" y="91947"/>
                  <a:pt x="130166" y="90492"/>
                  <a:pt x="130166" y="90492"/>
                </a:cubicBezTo>
                <a:cubicBezTo>
                  <a:pt x="130166" y="90492"/>
                  <a:pt x="112999" y="85248"/>
                  <a:pt x="90105" y="85248"/>
                </a:cubicBezTo>
                <a:cubicBezTo>
                  <a:pt x="61588" y="85248"/>
                  <a:pt x="24183" y="93384"/>
                  <a:pt x="0" y="129925"/>
                </a:cubicBezTo>
                <a:lnTo>
                  <a:pt x="285254" y="129925"/>
                </a:lnTo>
                <a:lnTo>
                  <a:pt x="285254" y="90"/>
                </a:lnTo>
                <a:cubicBezTo>
                  <a:pt x="284055" y="36"/>
                  <a:pt x="282681" y="0"/>
                  <a:pt x="28116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5"/>
          <p:cNvSpPr/>
          <p:nvPr/>
        </p:nvSpPr>
        <p:spPr>
          <a:xfrm flipH="1">
            <a:off x="-44365" y="3759150"/>
            <a:ext cx="3166331" cy="1442168"/>
          </a:xfrm>
          <a:custGeom>
            <a:avLst/>
            <a:gdLst/>
            <a:ahLst/>
            <a:cxnLst/>
            <a:rect l="l" t="t" r="r" b="b"/>
            <a:pathLst>
              <a:path w="285255" h="129925" extrusionOk="0">
                <a:moveTo>
                  <a:pt x="281161" y="0"/>
                </a:moveTo>
                <a:cubicBezTo>
                  <a:pt x="262994" y="0"/>
                  <a:pt x="223861" y="5178"/>
                  <a:pt x="209892" y="47820"/>
                </a:cubicBezTo>
                <a:cubicBezTo>
                  <a:pt x="197514" y="85754"/>
                  <a:pt x="165644" y="91947"/>
                  <a:pt x="146153" y="91947"/>
                </a:cubicBezTo>
                <a:cubicBezTo>
                  <a:pt x="136705" y="91947"/>
                  <a:pt x="130166" y="90492"/>
                  <a:pt x="130166" y="90492"/>
                </a:cubicBezTo>
                <a:cubicBezTo>
                  <a:pt x="130166" y="90492"/>
                  <a:pt x="112999" y="85248"/>
                  <a:pt x="90105" y="85248"/>
                </a:cubicBezTo>
                <a:cubicBezTo>
                  <a:pt x="61588" y="85248"/>
                  <a:pt x="24183" y="93384"/>
                  <a:pt x="0" y="129925"/>
                </a:cubicBezTo>
                <a:lnTo>
                  <a:pt x="285254" y="129925"/>
                </a:lnTo>
                <a:lnTo>
                  <a:pt x="285254" y="90"/>
                </a:lnTo>
                <a:cubicBezTo>
                  <a:pt x="284055" y="36"/>
                  <a:pt x="282681" y="0"/>
                  <a:pt x="28116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959200" y="257925"/>
            <a:ext cx="7554900" cy="99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E7800"/>
              </a:buClr>
              <a:buSzPts val="2200"/>
              <a:buNone/>
              <a:defRPr sz="2400">
                <a:solidFill>
                  <a:srgbClr val="FF8D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1" name="Google Shape;181;p6"/>
          <p:cNvSpPr/>
          <p:nvPr/>
        </p:nvSpPr>
        <p:spPr>
          <a:xfrm rot="10800000">
            <a:off x="-127130" y="-57893"/>
            <a:ext cx="3166331" cy="1442168"/>
          </a:xfrm>
          <a:custGeom>
            <a:avLst/>
            <a:gdLst/>
            <a:ahLst/>
            <a:cxnLst/>
            <a:rect l="l" t="t" r="r" b="b"/>
            <a:pathLst>
              <a:path w="285255" h="129925" extrusionOk="0">
                <a:moveTo>
                  <a:pt x="281161" y="0"/>
                </a:moveTo>
                <a:cubicBezTo>
                  <a:pt x="262994" y="0"/>
                  <a:pt x="223861" y="5178"/>
                  <a:pt x="209892" y="47820"/>
                </a:cubicBezTo>
                <a:cubicBezTo>
                  <a:pt x="197514" y="85754"/>
                  <a:pt x="165644" y="91947"/>
                  <a:pt x="146153" y="91947"/>
                </a:cubicBezTo>
                <a:cubicBezTo>
                  <a:pt x="136705" y="91947"/>
                  <a:pt x="130166" y="90492"/>
                  <a:pt x="130166" y="90492"/>
                </a:cubicBezTo>
                <a:cubicBezTo>
                  <a:pt x="130166" y="90492"/>
                  <a:pt x="112999" y="85248"/>
                  <a:pt x="90105" y="85248"/>
                </a:cubicBezTo>
                <a:cubicBezTo>
                  <a:pt x="61588" y="85248"/>
                  <a:pt x="24183" y="93384"/>
                  <a:pt x="0" y="129925"/>
                </a:cubicBezTo>
                <a:lnTo>
                  <a:pt x="285254" y="129925"/>
                </a:lnTo>
                <a:lnTo>
                  <a:pt x="285254" y="90"/>
                </a:lnTo>
                <a:cubicBezTo>
                  <a:pt x="284055" y="36"/>
                  <a:pt x="282681" y="0"/>
                  <a:pt x="2811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6"/>
          <p:cNvSpPr/>
          <p:nvPr/>
        </p:nvSpPr>
        <p:spPr>
          <a:xfrm>
            <a:off x="6180800" y="3759150"/>
            <a:ext cx="3166331" cy="1442168"/>
          </a:xfrm>
          <a:custGeom>
            <a:avLst/>
            <a:gdLst/>
            <a:ahLst/>
            <a:cxnLst/>
            <a:rect l="l" t="t" r="r" b="b"/>
            <a:pathLst>
              <a:path w="285255" h="129925" extrusionOk="0">
                <a:moveTo>
                  <a:pt x="281161" y="0"/>
                </a:moveTo>
                <a:cubicBezTo>
                  <a:pt x="262994" y="0"/>
                  <a:pt x="223861" y="5178"/>
                  <a:pt x="209892" y="47820"/>
                </a:cubicBezTo>
                <a:cubicBezTo>
                  <a:pt x="197514" y="85754"/>
                  <a:pt x="165644" y="91947"/>
                  <a:pt x="146153" y="91947"/>
                </a:cubicBezTo>
                <a:cubicBezTo>
                  <a:pt x="136705" y="91947"/>
                  <a:pt x="130166" y="90492"/>
                  <a:pt x="130166" y="90492"/>
                </a:cubicBezTo>
                <a:cubicBezTo>
                  <a:pt x="130166" y="90492"/>
                  <a:pt x="112999" y="85248"/>
                  <a:pt x="90105" y="85248"/>
                </a:cubicBezTo>
                <a:cubicBezTo>
                  <a:pt x="61588" y="85248"/>
                  <a:pt x="24183" y="93384"/>
                  <a:pt x="0" y="129925"/>
                </a:cubicBezTo>
                <a:lnTo>
                  <a:pt x="285254" y="129925"/>
                </a:lnTo>
                <a:lnTo>
                  <a:pt x="285254" y="90"/>
                </a:lnTo>
                <a:cubicBezTo>
                  <a:pt x="284055" y="36"/>
                  <a:pt x="282681" y="0"/>
                  <a:pt x="281161" y="0"/>
                </a:cubicBezTo>
                <a:close/>
              </a:path>
            </a:pathLst>
          </a:custGeom>
          <a:solidFill>
            <a:srgbClr val="FF8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8"/>
          <p:cNvGrpSpPr/>
          <p:nvPr/>
        </p:nvGrpSpPr>
        <p:grpSpPr>
          <a:xfrm>
            <a:off x="-307100" y="-849026"/>
            <a:ext cx="9783301" cy="6122951"/>
            <a:chOff x="-326225" y="144049"/>
            <a:chExt cx="9783301" cy="6122951"/>
          </a:xfrm>
        </p:grpSpPr>
        <p:sp>
          <p:nvSpPr>
            <p:cNvPr id="192" name="Google Shape;192;p8"/>
            <p:cNvSpPr/>
            <p:nvPr/>
          </p:nvSpPr>
          <p:spPr>
            <a:xfrm>
              <a:off x="-313076" y="144049"/>
              <a:ext cx="9770152" cy="2949353"/>
            </a:xfrm>
            <a:custGeom>
              <a:avLst/>
              <a:gdLst/>
              <a:ahLst/>
              <a:cxnLst/>
              <a:rect l="l" t="t" r="r" b="b"/>
              <a:pathLst>
                <a:path w="285510" h="86188" extrusionOk="0">
                  <a:moveTo>
                    <a:pt x="4613" y="1"/>
                  </a:moveTo>
                  <a:cubicBezTo>
                    <a:pt x="1784" y="1"/>
                    <a:pt x="0" y="259"/>
                    <a:pt x="0" y="259"/>
                  </a:cubicBezTo>
                  <a:lnTo>
                    <a:pt x="0" y="86187"/>
                  </a:lnTo>
                  <a:lnTo>
                    <a:pt x="285509" y="86187"/>
                  </a:lnTo>
                  <a:lnTo>
                    <a:pt x="285509" y="259"/>
                  </a:lnTo>
                  <a:cubicBezTo>
                    <a:pt x="285509" y="259"/>
                    <a:pt x="283728" y="1"/>
                    <a:pt x="280901" y="1"/>
                  </a:cubicBezTo>
                  <a:cubicBezTo>
                    <a:pt x="272081" y="1"/>
                    <a:pt x="253087" y="2513"/>
                    <a:pt x="246331" y="23217"/>
                  </a:cubicBezTo>
                  <a:cubicBezTo>
                    <a:pt x="240323" y="41629"/>
                    <a:pt x="224847" y="44635"/>
                    <a:pt x="215382" y="44635"/>
                  </a:cubicBezTo>
                  <a:cubicBezTo>
                    <a:pt x="210794" y="44635"/>
                    <a:pt x="207618" y="43929"/>
                    <a:pt x="207618" y="43929"/>
                  </a:cubicBezTo>
                  <a:cubicBezTo>
                    <a:pt x="207618" y="43929"/>
                    <a:pt x="199282" y="41379"/>
                    <a:pt x="188166" y="41379"/>
                  </a:cubicBezTo>
                  <a:cubicBezTo>
                    <a:pt x="173649" y="41379"/>
                    <a:pt x="154392" y="45727"/>
                    <a:pt x="142771" y="65780"/>
                  </a:cubicBezTo>
                  <a:cubicBezTo>
                    <a:pt x="131153" y="45725"/>
                    <a:pt x="111900" y="41374"/>
                    <a:pt x="97380" y="41374"/>
                  </a:cubicBezTo>
                  <a:cubicBezTo>
                    <a:pt x="86254" y="41374"/>
                    <a:pt x="77907" y="43929"/>
                    <a:pt x="77907" y="43929"/>
                  </a:cubicBezTo>
                  <a:cubicBezTo>
                    <a:pt x="77907" y="43929"/>
                    <a:pt x="74733" y="44635"/>
                    <a:pt x="70147" y="44635"/>
                  </a:cubicBezTo>
                  <a:cubicBezTo>
                    <a:pt x="60687" y="44635"/>
                    <a:pt x="45218" y="41629"/>
                    <a:pt x="39210" y="23217"/>
                  </a:cubicBezTo>
                  <a:cubicBezTo>
                    <a:pt x="32455" y="2513"/>
                    <a:pt x="13442" y="1"/>
                    <a:pt x="46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-326225" y="2899200"/>
              <a:ext cx="9779700" cy="336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" name="Google Shape;194;p8"/>
          <p:cNvSpPr txBox="1">
            <a:spLocks noGrp="1"/>
          </p:cNvSpPr>
          <p:nvPr>
            <p:ph type="title"/>
          </p:nvPr>
        </p:nvSpPr>
        <p:spPr>
          <a:xfrm>
            <a:off x="1562050" y="1592975"/>
            <a:ext cx="6045000" cy="156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Font typeface="Poppins SemiBold"/>
              <a:buNone/>
              <a:defRPr sz="5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5" name="Google Shape;19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6" name="Google Shape;196;p8"/>
          <p:cNvSpPr txBox="1">
            <a:spLocks noGrp="1"/>
          </p:cNvSpPr>
          <p:nvPr>
            <p:ph type="subTitle" idx="1"/>
          </p:nvPr>
        </p:nvSpPr>
        <p:spPr>
          <a:xfrm>
            <a:off x="851750" y="3185375"/>
            <a:ext cx="7396200" cy="8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8"/>
          <p:cNvSpPr/>
          <p:nvPr/>
        </p:nvSpPr>
        <p:spPr>
          <a:xfrm flipH="1">
            <a:off x="-60553" y="3759150"/>
            <a:ext cx="3166331" cy="1442168"/>
          </a:xfrm>
          <a:custGeom>
            <a:avLst/>
            <a:gdLst/>
            <a:ahLst/>
            <a:cxnLst/>
            <a:rect l="l" t="t" r="r" b="b"/>
            <a:pathLst>
              <a:path w="285255" h="129925" extrusionOk="0">
                <a:moveTo>
                  <a:pt x="281161" y="0"/>
                </a:moveTo>
                <a:cubicBezTo>
                  <a:pt x="262994" y="0"/>
                  <a:pt x="223861" y="5178"/>
                  <a:pt x="209892" y="47820"/>
                </a:cubicBezTo>
                <a:cubicBezTo>
                  <a:pt x="197514" y="85754"/>
                  <a:pt x="165644" y="91947"/>
                  <a:pt x="146153" y="91947"/>
                </a:cubicBezTo>
                <a:cubicBezTo>
                  <a:pt x="136705" y="91947"/>
                  <a:pt x="130166" y="90492"/>
                  <a:pt x="130166" y="90492"/>
                </a:cubicBezTo>
                <a:cubicBezTo>
                  <a:pt x="130166" y="90492"/>
                  <a:pt x="112999" y="85248"/>
                  <a:pt x="90105" y="85248"/>
                </a:cubicBezTo>
                <a:cubicBezTo>
                  <a:pt x="61588" y="85248"/>
                  <a:pt x="24183" y="93384"/>
                  <a:pt x="0" y="129925"/>
                </a:cubicBezTo>
                <a:lnTo>
                  <a:pt x="285254" y="129925"/>
                </a:lnTo>
                <a:lnTo>
                  <a:pt x="285254" y="90"/>
                </a:lnTo>
                <a:cubicBezTo>
                  <a:pt x="284055" y="36"/>
                  <a:pt x="282681" y="0"/>
                  <a:pt x="28116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6038222" y="3759150"/>
            <a:ext cx="3166330" cy="1442168"/>
          </a:xfrm>
          <a:custGeom>
            <a:avLst/>
            <a:gdLst/>
            <a:ahLst/>
            <a:cxnLst/>
            <a:rect l="l" t="t" r="r" b="b"/>
            <a:pathLst>
              <a:path w="285255" h="129925" extrusionOk="0">
                <a:moveTo>
                  <a:pt x="281161" y="0"/>
                </a:moveTo>
                <a:cubicBezTo>
                  <a:pt x="262994" y="0"/>
                  <a:pt x="223861" y="5178"/>
                  <a:pt x="209892" y="47820"/>
                </a:cubicBezTo>
                <a:cubicBezTo>
                  <a:pt x="197514" y="85754"/>
                  <a:pt x="165644" y="91947"/>
                  <a:pt x="146153" y="91947"/>
                </a:cubicBezTo>
                <a:cubicBezTo>
                  <a:pt x="136705" y="91947"/>
                  <a:pt x="130166" y="90492"/>
                  <a:pt x="130166" y="90492"/>
                </a:cubicBezTo>
                <a:cubicBezTo>
                  <a:pt x="130166" y="90492"/>
                  <a:pt x="112999" y="85248"/>
                  <a:pt x="90105" y="85248"/>
                </a:cubicBezTo>
                <a:cubicBezTo>
                  <a:pt x="61588" y="85248"/>
                  <a:pt x="24183" y="93384"/>
                  <a:pt x="0" y="129925"/>
                </a:cubicBezTo>
                <a:lnTo>
                  <a:pt x="285254" y="129925"/>
                </a:lnTo>
                <a:lnTo>
                  <a:pt x="285254" y="90"/>
                </a:lnTo>
                <a:cubicBezTo>
                  <a:pt x="284055" y="36"/>
                  <a:pt x="282681" y="0"/>
                  <a:pt x="28116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2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"/>
          <p:cNvSpPr txBox="1">
            <a:spLocks noGrp="1"/>
          </p:cNvSpPr>
          <p:nvPr>
            <p:ph type="title" hasCustomPrompt="1"/>
          </p:nvPr>
        </p:nvSpPr>
        <p:spPr>
          <a:xfrm>
            <a:off x="4365000" y="1898875"/>
            <a:ext cx="4149000" cy="126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60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4" name="Google Shape;214;p11"/>
          <p:cNvSpPr txBox="1">
            <a:spLocks noGrp="1"/>
          </p:cNvSpPr>
          <p:nvPr>
            <p:ph type="body" idx="1"/>
          </p:nvPr>
        </p:nvSpPr>
        <p:spPr>
          <a:xfrm>
            <a:off x="5060150" y="3103700"/>
            <a:ext cx="3453900" cy="85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5" name="Google Shape;21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6" name="Google Shape;216;p11"/>
          <p:cNvSpPr/>
          <p:nvPr/>
        </p:nvSpPr>
        <p:spPr>
          <a:xfrm rot="10800000" flipH="1">
            <a:off x="2528700" y="-99300"/>
            <a:ext cx="6658613" cy="5342109"/>
          </a:xfrm>
          <a:custGeom>
            <a:avLst/>
            <a:gdLst/>
            <a:ahLst/>
            <a:cxnLst/>
            <a:rect l="l" t="t" r="r" b="b"/>
            <a:pathLst>
              <a:path w="244892" h="209803" extrusionOk="0">
                <a:moveTo>
                  <a:pt x="244892" y="0"/>
                </a:moveTo>
                <a:lnTo>
                  <a:pt x="0" y="442"/>
                </a:lnTo>
                <a:cubicBezTo>
                  <a:pt x="0" y="442"/>
                  <a:pt x="31537" y="13225"/>
                  <a:pt x="35069" y="44551"/>
                </a:cubicBezTo>
                <a:cubicBezTo>
                  <a:pt x="38580" y="75877"/>
                  <a:pt x="30822" y="98374"/>
                  <a:pt x="47389" y="119125"/>
                </a:cubicBezTo>
                <a:cubicBezTo>
                  <a:pt x="63935" y="139897"/>
                  <a:pt x="83971" y="148327"/>
                  <a:pt x="78715" y="179654"/>
                </a:cubicBezTo>
                <a:cubicBezTo>
                  <a:pt x="76318" y="193824"/>
                  <a:pt x="82794" y="203390"/>
                  <a:pt x="90594" y="209593"/>
                </a:cubicBezTo>
                <a:lnTo>
                  <a:pt x="244892" y="209803"/>
                </a:lnTo>
                <a:lnTo>
                  <a:pt x="24489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3">
    <p:bg>
      <p:bgPr>
        <a:solidFill>
          <a:srgbClr val="FF8D00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3"/>
          <p:cNvSpPr/>
          <p:nvPr/>
        </p:nvSpPr>
        <p:spPr>
          <a:xfrm rot="10800000" flipH="1">
            <a:off x="2370450" y="-99309"/>
            <a:ext cx="6820854" cy="5342109"/>
          </a:xfrm>
          <a:custGeom>
            <a:avLst/>
            <a:gdLst/>
            <a:ahLst/>
            <a:cxnLst/>
            <a:rect l="l" t="t" r="r" b="b"/>
            <a:pathLst>
              <a:path w="244892" h="209803" extrusionOk="0">
                <a:moveTo>
                  <a:pt x="244892" y="0"/>
                </a:moveTo>
                <a:lnTo>
                  <a:pt x="0" y="442"/>
                </a:lnTo>
                <a:cubicBezTo>
                  <a:pt x="0" y="442"/>
                  <a:pt x="31537" y="13225"/>
                  <a:pt x="35069" y="44551"/>
                </a:cubicBezTo>
                <a:cubicBezTo>
                  <a:pt x="38580" y="75877"/>
                  <a:pt x="30822" y="98374"/>
                  <a:pt x="47389" y="119125"/>
                </a:cubicBezTo>
                <a:cubicBezTo>
                  <a:pt x="63935" y="139897"/>
                  <a:pt x="83971" y="148327"/>
                  <a:pt x="78715" y="179654"/>
                </a:cubicBezTo>
                <a:cubicBezTo>
                  <a:pt x="76318" y="193824"/>
                  <a:pt x="82794" y="203390"/>
                  <a:pt x="90594" y="209593"/>
                </a:cubicBezTo>
                <a:lnTo>
                  <a:pt x="244892" y="209803"/>
                </a:lnTo>
                <a:lnTo>
                  <a:pt x="24489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title"/>
          </p:nvPr>
        </p:nvSpPr>
        <p:spPr>
          <a:xfrm>
            <a:off x="5000325" y="2032725"/>
            <a:ext cx="3513600" cy="8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8D00"/>
              </a:buClr>
              <a:buSzPts val="2200"/>
              <a:buNone/>
              <a:defRPr sz="2400">
                <a:solidFill>
                  <a:srgbClr val="FF8D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1"/>
          </p:nvPr>
        </p:nvSpPr>
        <p:spPr>
          <a:xfrm>
            <a:off x="5315547" y="3168025"/>
            <a:ext cx="3198600" cy="9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23" name="Google Shape;223;p13"/>
          <p:cNvGrpSpPr/>
          <p:nvPr/>
        </p:nvGrpSpPr>
        <p:grpSpPr>
          <a:xfrm>
            <a:off x="-57687" y="-96"/>
            <a:ext cx="9201623" cy="5143690"/>
            <a:chOff x="234900" y="858250"/>
            <a:chExt cx="7138575" cy="3990450"/>
          </a:xfrm>
        </p:grpSpPr>
        <p:sp>
          <p:nvSpPr>
            <p:cNvPr id="224" name="Google Shape;224;p13"/>
            <p:cNvSpPr/>
            <p:nvPr/>
          </p:nvSpPr>
          <p:spPr>
            <a:xfrm>
              <a:off x="5679650" y="3937000"/>
              <a:ext cx="336950" cy="205775"/>
            </a:xfrm>
            <a:custGeom>
              <a:avLst/>
              <a:gdLst/>
              <a:ahLst/>
              <a:cxnLst/>
              <a:rect l="l" t="t" r="r" b="b"/>
              <a:pathLst>
                <a:path w="13478" h="8231" extrusionOk="0">
                  <a:moveTo>
                    <a:pt x="7782" y="418"/>
                  </a:moveTo>
                  <a:cubicBezTo>
                    <a:pt x="9514" y="418"/>
                    <a:pt x="10942" y="1829"/>
                    <a:pt x="10942" y="3578"/>
                  </a:cubicBezTo>
                  <a:cubicBezTo>
                    <a:pt x="10942" y="3674"/>
                    <a:pt x="11022" y="3771"/>
                    <a:pt x="11135" y="3771"/>
                  </a:cubicBezTo>
                  <a:cubicBezTo>
                    <a:pt x="12242" y="3819"/>
                    <a:pt x="13076" y="4717"/>
                    <a:pt x="13076" y="5824"/>
                  </a:cubicBezTo>
                  <a:cubicBezTo>
                    <a:pt x="13076" y="6947"/>
                    <a:pt x="12162" y="7862"/>
                    <a:pt x="11038" y="7862"/>
                  </a:cubicBezTo>
                  <a:lnTo>
                    <a:pt x="2439" y="7862"/>
                  </a:lnTo>
                  <a:cubicBezTo>
                    <a:pt x="1316" y="7830"/>
                    <a:pt x="386" y="6915"/>
                    <a:pt x="386" y="5792"/>
                  </a:cubicBezTo>
                  <a:cubicBezTo>
                    <a:pt x="386" y="4765"/>
                    <a:pt x="1156" y="3915"/>
                    <a:pt x="2150" y="3771"/>
                  </a:cubicBezTo>
                  <a:cubicBezTo>
                    <a:pt x="2247" y="3755"/>
                    <a:pt x="2343" y="3642"/>
                    <a:pt x="2343" y="3546"/>
                  </a:cubicBezTo>
                  <a:cubicBezTo>
                    <a:pt x="2343" y="2712"/>
                    <a:pt x="3017" y="2022"/>
                    <a:pt x="3851" y="2022"/>
                  </a:cubicBezTo>
                  <a:cubicBezTo>
                    <a:pt x="4140" y="2022"/>
                    <a:pt x="4413" y="2102"/>
                    <a:pt x="4685" y="2263"/>
                  </a:cubicBezTo>
                  <a:cubicBezTo>
                    <a:pt x="4706" y="2293"/>
                    <a:pt x="4739" y="2304"/>
                    <a:pt x="4777" y="2304"/>
                  </a:cubicBezTo>
                  <a:cubicBezTo>
                    <a:pt x="4799" y="2304"/>
                    <a:pt x="4822" y="2301"/>
                    <a:pt x="4846" y="2295"/>
                  </a:cubicBezTo>
                  <a:cubicBezTo>
                    <a:pt x="4894" y="2263"/>
                    <a:pt x="4942" y="2230"/>
                    <a:pt x="4958" y="2182"/>
                  </a:cubicBezTo>
                  <a:cubicBezTo>
                    <a:pt x="5487" y="1107"/>
                    <a:pt x="6562" y="418"/>
                    <a:pt x="7782" y="418"/>
                  </a:cubicBezTo>
                  <a:close/>
                  <a:moveTo>
                    <a:pt x="7814" y="0"/>
                  </a:moveTo>
                  <a:cubicBezTo>
                    <a:pt x="6514" y="0"/>
                    <a:pt x="5343" y="690"/>
                    <a:pt x="4717" y="1813"/>
                  </a:cubicBezTo>
                  <a:cubicBezTo>
                    <a:pt x="4461" y="1685"/>
                    <a:pt x="4172" y="1605"/>
                    <a:pt x="3883" y="1605"/>
                  </a:cubicBezTo>
                  <a:cubicBezTo>
                    <a:pt x="2856" y="1605"/>
                    <a:pt x="2038" y="2391"/>
                    <a:pt x="1958" y="3386"/>
                  </a:cubicBezTo>
                  <a:cubicBezTo>
                    <a:pt x="835" y="3626"/>
                    <a:pt x="1" y="4621"/>
                    <a:pt x="1" y="5776"/>
                  </a:cubicBezTo>
                  <a:cubicBezTo>
                    <a:pt x="1" y="7124"/>
                    <a:pt x="1108" y="8231"/>
                    <a:pt x="2455" y="8231"/>
                  </a:cubicBezTo>
                  <a:lnTo>
                    <a:pt x="11055" y="8231"/>
                  </a:lnTo>
                  <a:cubicBezTo>
                    <a:pt x="12386" y="8231"/>
                    <a:pt x="13477" y="7140"/>
                    <a:pt x="13477" y="5792"/>
                  </a:cubicBezTo>
                  <a:cubicBezTo>
                    <a:pt x="13477" y="4557"/>
                    <a:pt x="12563" y="3514"/>
                    <a:pt x="11343" y="3370"/>
                  </a:cubicBezTo>
                  <a:cubicBezTo>
                    <a:pt x="11231" y="1509"/>
                    <a:pt x="9691" y="0"/>
                    <a:pt x="7814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4757950" y="956925"/>
              <a:ext cx="238675" cy="146425"/>
            </a:xfrm>
            <a:custGeom>
              <a:avLst/>
              <a:gdLst/>
              <a:ahLst/>
              <a:cxnLst/>
              <a:rect l="l" t="t" r="r" b="b"/>
              <a:pathLst>
                <a:path w="9547" h="5857" extrusionOk="0">
                  <a:moveTo>
                    <a:pt x="5536" y="402"/>
                  </a:moveTo>
                  <a:cubicBezTo>
                    <a:pt x="6723" y="402"/>
                    <a:pt x="7653" y="1364"/>
                    <a:pt x="7653" y="2519"/>
                  </a:cubicBezTo>
                  <a:cubicBezTo>
                    <a:pt x="7653" y="2632"/>
                    <a:pt x="7734" y="2728"/>
                    <a:pt x="7862" y="2728"/>
                  </a:cubicBezTo>
                  <a:cubicBezTo>
                    <a:pt x="8584" y="2776"/>
                    <a:pt x="9162" y="3354"/>
                    <a:pt x="9162" y="4092"/>
                  </a:cubicBezTo>
                  <a:cubicBezTo>
                    <a:pt x="9162" y="4830"/>
                    <a:pt x="8568" y="5455"/>
                    <a:pt x="7798" y="5455"/>
                  </a:cubicBezTo>
                  <a:lnTo>
                    <a:pt x="1798" y="5455"/>
                  </a:lnTo>
                  <a:cubicBezTo>
                    <a:pt x="1060" y="5455"/>
                    <a:pt x="434" y="4846"/>
                    <a:pt x="434" y="4092"/>
                  </a:cubicBezTo>
                  <a:cubicBezTo>
                    <a:pt x="418" y="3434"/>
                    <a:pt x="915" y="2840"/>
                    <a:pt x="1605" y="2744"/>
                  </a:cubicBezTo>
                  <a:cubicBezTo>
                    <a:pt x="1701" y="2728"/>
                    <a:pt x="1782" y="2632"/>
                    <a:pt x="1782" y="2519"/>
                  </a:cubicBezTo>
                  <a:cubicBezTo>
                    <a:pt x="1782" y="1958"/>
                    <a:pt x="2231" y="1525"/>
                    <a:pt x="2792" y="1525"/>
                  </a:cubicBezTo>
                  <a:cubicBezTo>
                    <a:pt x="2969" y="1525"/>
                    <a:pt x="3161" y="1589"/>
                    <a:pt x="3322" y="1685"/>
                  </a:cubicBezTo>
                  <a:cubicBezTo>
                    <a:pt x="3350" y="1704"/>
                    <a:pt x="3384" y="1712"/>
                    <a:pt x="3416" y="1712"/>
                  </a:cubicBezTo>
                  <a:cubicBezTo>
                    <a:pt x="3440" y="1712"/>
                    <a:pt x="3462" y="1708"/>
                    <a:pt x="3482" y="1701"/>
                  </a:cubicBezTo>
                  <a:cubicBezTo>
                    <a:pt x="3546" y="1685"/>
                    <a:pt x="3594" y="1637"/>
                    <a:pt x="3610" y="1605"/>
                  </a:cubicBezTo>
                  <a:cubicBezTo>
                    <a:pt x="3963" y="867"/>
                    <a:pt x="4717" y="402"/>
                    <a:pt x="5536" y="402"/>
                  </a:cubicBezTo>
                  <a:close/>
                  <a:moveTo>
                    <a:pt x="5504" y="1"/>
                  </a:moveTo>
                  <a:cubicBezTo>
                    <a:pt x="4605" y="1"/>
                    <a:pt x="3787" y="482"/>
                    <a:pt x="3322" y="1252"/>
                  </a:cubicBezTo>
                  <a:cubicBezTo>
                    <a:pt x="3145" y="1172"/>
                    <a:pt x="2969" y="1124"/>
                    <a:pt x="2760" y="1124"/>
                  </a:cubicBezTo>
                  <a:cubicBezTo>
                    <a:pt x="2038" y="1124"/>
                    <a:pt x="1445" y="1669"/>
                    <a:pt x="1364" y="2391"/>
                  </a:cubicBezTo>
                  <a:cubicBezTo>
                    <a:pt x="578" y="2568"/>
                    <a:pt x="1" y="3290"/>
                    <a:pt x="1" y="4108"/>
                  </a:cubicBezTo>
                  <a:cubicBezTo>
                    <a:pt x="17" y="5070"/>
                    <a:pt x="819" y="5857"/>
                    <a:pt x="1782" y="5857"/>
                  </a:cubicBezTo>
                  <a:lnTo>
                    <a:pt x="7782" y="5857"/>
                  </a:lnTo>
                  <a:cubicBezTo>
                    <a:pt x="8760" y="5857"/>
                    <a:pt x="9547" y="5070"/>
                    <a:pt x="9547" y="4092"/>
                  </a:cubicBezTo>
                  <a:cubicBezTo>
                    <a:pt x="9547" y="3209"/>
                    <a:pt x="8905" y="2471"/>
                    <a:pt x="8038" y="2343"/>
                  </a:cubicBezTo>
                  <a:cubicBezTo>
                    <a:pt x="7942" y="1043"/>
                    <a:pt x="6851" y="1"/>
                    <a:pt x="5504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5995700" y="858675"/>
              <a:ext cx="141225" cy="69800"/>
            </a:xfrm>
            <a:custGeom>
              <a:avLst/>
              <a:gdLst/>
              <a:ahLst/>
              <a:cxnLst/>
              <a:rect l="l" t="t" r="r" b="b"/>
              <a:pathLst>
                <a:path w="5649" h="2792" extrusionOk="0">
                  <a:moveTo>
                    <a:pt x="1" y="0"/>
                  </a:moveTo>
                  <a:cubicBezTo>
                    <a:pt x="17" y="1540"/>
                    <a:pt x="1284" y="2792"/>
                    <a:pt x="2824" y="2792"/>
                  </a:cubicBezTo>
                  <a:cubicBezTo>
                    <a:pt x="4381" y="2792"/>
                    <a:pt x="5632" y="1540"/>
                    <a:pt x="5648" y="0"/>
                  </a:cubicBezTo>
                  <a:lnTo>
                    <a:pt x="5247" y="0"/>
                  </a:lnTo>
                  <a:cubicBezTo>
                    <a:pt x="5231" y="1332"/>
                    <a:pt x="4156" y="2390"/>
                    <a:pt x="2824" y="2390"/>
                  </a:cubicBezTo>
                  <a:cubicBezTo>
                    <a:pt x="1509" y="2390"/>
                    <a:pt x="418" y="1332"/>
                    <a:pt x="402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5921100" y="954925"/>
              <a:ext cx="291225" cy="150425"/>
            </a:xfrm>
            <a:custGeom>
              <a:avLst/>
              <a:gdLst/>
              <a:ahLst/>
              <a:cxnLst/>
              <a:rect l="l" t="t" r="r" b="b"/>
              <a:pathLst>
                <a:path w="11649" h="6017" extrusionOk="0">
                  <a:moveTo>
                    <a:pt x="5808" y="402"/>
                  </a:moveTo>
                  <a:cubicBezTo>
                    <a:pt x="8744" y="402"/>
                    <a:pt x="11135" y="2728"/>
                    <a:pt x="11231" y="5616"/>
                  </a:cubicBezTo>
                  <a:lnTo>
                    <a:pt x="402" y="5616"/>
                  </a:lnTo>
                  <a:cubicBezTo>
                    <a:pt x="498" y="2728"/>
                    <a:pt x="2889" y="402"/>
                    <a:pt x="5808" y="402"/>
                  </a:cubicBezTo>
                  <a:close/>
                  <a:moveTo>
                    <a:pt x="5825" y="0"/>
                  </a:moveTo>
                  <a:cubicBezTo>
                    <a:pt x="2616" y="0"/>
                    <a:pt x="17" y="2616"/>
                    <a:pt x="17" y="5824"/>
                  </a:cubicBezTo>
                  <a:cubicBezTo>
                    <a:pt x="1" y="5937"/>
                    <a:pt x="81" y="6017"/>
                    <a:pt x="193" y="6017"/>
                  </a:cubicBezTo>
                  <a:lnTo>
                    <a:pt x="11440" y="6017"/>
                  </a:lnTo>
                  <a:cubicBezTo>
                    <a:pt x="11568" y="6017"/>
                    <a:pt x="11648" y="5937"/>
                    <a:pt x="11648" y="5824"/>
                  </a:cubicBezTo>
                  <a:cubicBezTo>
                    <a:pt x="11648" y="2616"/>
                    <a:pt x="9033" y="0"/>
                    <a:pt x="5825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6759775" y="3789800"/>
              <a:ext cx="304850" cy="304850"/>
            </a:xfrm>
            <a:custGeom>
              <a:avLst/>
              <a:gdLst/>
              <a:ahLst/>
              <a:cxnLst/>
              <a:rect l="l" t="t" r="r" b="b"/>
              <a:pathLst>
                <a:path w="12194" h="12194" extrusionOk="0">
                  <a:moveTo>
                    <a:pt x="6081" y="1765"/>
                  </a:moveTo>
                  <a:cubicBezTo>
                    <a:pt x="6643" y="3867"/>
                    <a:pt x="8295" y="5552"/>
                    <a:pt x="10413" y="6097"/>
                  </a:cubicBezTo>
                  <a:cubicBezTo>
                    <a:pt x="8295" y="6642"/>
                    <a:pt x="6611" y="8311"/>
                    <a:pt x="6081" y="10429"/>
                  </a:cubicBezTo>
                  <a:cubicBezTo>
                    <a:pt x="5536" y="8311"/>
                    <a:pt x="3867" y="6642"/>
                    <a:pt x="1749" y="6097"/>
                  </a:cubicBezTo>
                  <a:cubicBezTo>
                    <a:pt x="3851" y="5535"/>
                    <a:pt x="5536" y="3867"/>
                    <a:pt x="6081" y="1765"/>
                  </a:cubicBezTo>
                  <a:close/>
                  <a:moveTo>
                    <a:pt x="6097" y="0"/>
                  </a:moveTo>
                  <a:cubicBezTo>
                    <a:pt x="5985" y="0"/>
                    <a:pt x="5905" y="81"/>
                    <a:pt x="5905" y="193"/>
                  </a:cubicBezTo>
                  <a:cubicBezTo>
                    <a:pt x="5905" y="3321"/>
                    <a:pt x="3354" y="5888"/>
                    <a:pt x="209" y="5888"/>
                  </a:cubicBezTo>
                  <a:cubicBezTo>
                    <a:pt x="81" y="5888"/>
                    <a:pt x="1" y="5969"/>
                    <a:pt x="1" y="6097"/>
                  </a:cubicBezTo>
                  <a:cubicBezTo>
                    <a:pt x="1" y="6209"/>
                    <a:pt x="81" y="6290"/>
                    <a:pt x="209" y="6290"/>
                  </a:cubicBezTo>
                  <a:cubicBezTo>
                    <a:pt x="3338" y="6290"/>
                    <a:pt x="5905" y="8840"/>
                    <a:pt x="5905" y="11985"/>
                  </a:cubicBezTo>
                  <a:cubicBezTo>
                    <a:pt x="5905" y="12081"/>
                    <a:pt x="5985" y="12194"/>
                    <a:pt x="6097" y="12194"/>
                  </a:cubicBezTo>
                  <a:cubicBezTo>
                    <a:pt x="6225" y="12194"/>
                    <a:pt x="6306" y="12113"/>
                    <a:pt x="6306" y="11985"/>
                  </a:cubicBezTo>
                  <a:cubicBezTo>
                    <a:pt x="6306" y="8856"/>
                    <a:pt x="8841" y="6290"/>
                    <a:pt x="12001" y="6290"/>
                  </a:cubicBezTo>
                  <a:cubicBezTo>
                    <a:pt x="12113" y="6290"/>
                    <a:pt x="12194" y="6209"/>
                    <a:pt x="12194" y="6097"/>
                  </a:cubicBezTo>
                  <a:cubicBezTo>
                    <a:pt x="12194" y="5969"/>
                    <a:pt x="12113" y="5888"/>
                    <a:pt x="12001" y="5888"/>
                  </a:cubicBezTo>
                  <a:cubicBezTo>
                    <a:pt x="8873" y="5888"/>
                    <a:pt x="6306" y="3338"/>
                    <a:pt x="6306" y="193"/>
                  </a:cubicBezTo>
                  <a:cubicBezTo>
                    <a:pt x="6306" y="81"/>
                    <a:pt x="6225" y="0"/>
                    <a:pt x="6097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97150" y="4106650"/>
              <a:ext cx="304850" cy="304850"/>
            </a:xfrm>
            <a:custGeom>
              <a:avLst/>
              <a:gdLst/>
              <a:ahLst/>
              <a:cxnLst/>
              <a:rect l="l" t="t" r="r" b="b"/>
              <a:pathLst>
                <a:path w="12194" h="12194" extrusionOk="0">
                  <a:moveTo>
                    <a:pt x="6097" y="1750"/>
                  </a:moveTo>
                  <a:cubicBezTo>
                    <a:pt x="6659" y="3867"/>
                    <a:pt x="8311" y="5552"/>
                    <a:pt x="10429" y="6097"/>
                  </a:cubicBezTo>
                  <a:cubicBezTo>
                    <a:pt x="8311" y="6659"/>
                    <a:pt x="6659" y="8311"/>
                    <a:pt x="6097" y="10429"/>
                  </a:cubicBezTo>
                  <a:cubicBezTo>
                    <a:pt x="5536" y="8311"/>
                    <a:pt x="3867" y="6627"/>
                    <a:pt x="1766" y="6097"/>
                  </a:cubicBezTo>
                  <a:cubicBezTo>
                    <a:pt x="3867" y="5536"/>
                    <a:pt x="5552" y="3867"/>
                    <a:pt x="6097" y="1750"/>
                  </a:cubicBezTo>
                  <a:close/>
                  <a:moveTo>
                    <a:pt x="6097" y="1"/>
                  </a:moveTo>
                  <a:cubicBezTo>
                    <a:pt x="5969" y="1"/>
                    <a:pt x="5889" y="81"/>
                    <a:pt x="5889" y="193"/>
                  </a:cubicBezTo>
                  <a:cubicBezTo>
                    <a:pt x="5889" y="3322"/>
                    <a:pt x="3338" y="5889"/>
                    <a:pt x="193" y="5889"/>
                  </a:cubicBezTo>
                  <a:cubicBezTo>
                    <a:pt x="81" y="5889"/>
                    <a:pt x="1" y="5969"/>
                    <a:pt x="1" y="6097"/>
                  </a:cubicBezTo>
                  <a:cubicBezTo>
                    <a:pt x="1" y="6210"/>
                    <a:pt x="81" y="6290"/>
                    <a:pt x="193" y="6290"/>
                  </a:cubicBezTo>
                  <a:cubicBezTo>
                    <a:pt x="3322" y="6290"/>
                    <a:pt x="5889" y="8841"/>
                    <a:pt x="5889" y="11985"/>
                  </a:cubicBezTo>
                  <a:cubicBezTo>
                    <a:pt x="5889" y="12114"/>
                    <a:pt x="5969" y="12194"/>
                    <a:pt x="6097" y="12194"/>
                  </a:cubicBezTo>
                  <a:cubicBezTo>
                    <a:pt x="6210" y="12194"/>
                    <a:pt x="6290" y="12114"/>
                    <a:pt x="6290" y="11985"/>
                  </a:cubicBezTo>
                  <a:cubicBezTo>
                    <a:pt x="6290" y="8857"/>
                    <a:pt x="8841" y="6290"/>
                    <a:pt x="11985" y="6290"/>
                  </a:cubicBezTo>
                  <a:cubicBezTo>
                    <a:pt x="12114" y="6290"/>
                    <a:pt x="12194" y="6210"/>
                    <a:pt x="12194" y="6097"/>
                  </a:cubicBezTo>
                  <a:cubicBezTo>
                    <a:pt x="12194" y="5969"/>
                    <a:pt x="12114" y="5889"/>
                    <a:pt x="11985" y="5889"/>
                  </a:cubicBezTo>
                  <a:cubicBezTo>
                    <a:pt x="8857" y="5889"/>
                    <a:pt x="6290" y="3338"/>
                    <a:pt x="6290" y="193"/>
                  </a:cubicBezTo>
                  <a:cubicBezTo>
                    <a:pt x="6290" y="81"/>
                    <a:pt x="6210" y="1"/>
                    <a:pt x="6097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6681975" y="4150775"/>
              <a:ext cx="108300" cy="108325"/>
            </a:xfrm>
            <a:custGeom>
              <a:avLst/>
              <a:gdLst/>
              <a:ahLst/>
              <a:cxnLst/>
              <a:rect l="l" t="t" r="r" b="b"/>
              <a:pathLst>
                <a:path w="4332" h="4333" extrusionOk="0">
                  <a:moveTo>
                    <a:pt x="2198" y="1124"/>
                  </a:moveTo>
                  <a:cubicBezTo>
                    <a:pt x="2407" y="1573"/>
                    <a:pt x="2776" y="1958"/>
                    <a:pt x="3241" y="2166"/>
                  </a:cubicBezTo>
                  <a:cubicBezTo>
                    <a:pt x="2776" y="2375"/>
                    <a:pt x="2391" y="2744"/>
                    <a:pt x="2198" y="3209"/>
                  </a:cubicBezTo>
                  <a:cubicBezTo>
                    <a:pt x="1974" y="2744"/>
                    <a:pt x="1605" y="2359"/>
                    <a:pt x="1155" y="2166"/>
                  </a:cubicBezTo>
                  <a:cubicBezTo>
                    <a:pt x="1605" y="1942"/>
                    <a:pt x="1990" y="1573"/>
                    <a:pt x="2198" y="1124"/>
                  </a:cubicBezTo>
                  <a:close/>
                  <a:moveTo>
                    <a:pt x="2166" y="1"/>
                  </a:moveTo>
                  <a:cubicBezTo>
                    <a:pt x="2054" y="1"/>
                    <a:pt x="1974" y="81"/>
                    <a:pt x="1974" y="193"/>
                  </a:cubicBezTo>
                  <a:cubicBezTo>
                    <a:pt x="1974" y="1156"/>
                    <a:pt x="1187" y="1958"/>
                    <a:pt x="209" y="1958"/>
                  </a:cubicBezTo>
                  <a:cubicBezTo>
                    <a:pt x="80" y="1958"/>
                    <a:pt x="0" y="2038"/>
                    <a:pt x="0" y="2166"/>
                  </a:cubicBezTo>
                  <a:cubicBezTo>
                    <a:pt x="0" y="2279"/>
                    <a:pt x="80" y="2359"/>
                    <a:pt x="209" y="2359"/>
                  </a:cubicBezTo>
                  <a:cubicBezTo>
                    <a:pt x="1171" y="2359"/>
                    <a:pt x="1974" y="3145"/>
                    <a:pt x="1974" y="4124"/>
                  </a:cubicBezTo>
                  <a:cubicBezTo>
                    <a:pt x="1974" y="4252"/>
                    <a:pt x="2054" y="4332"/>
                    <a:pt x="2166" y="4332"/>
                  </a:cubicBezTo>
                  <a:cubicBezTo>
                    <a:pt x="2294" y="4332"/>
                    <a:pt x="2375" y="4252"/>
                    <a:pt x="2375" y="4124"/>
                  </a:cubicBezTo>
                  <a:cubicBezTo>
                    <a:pt x="2375" y="3161"/>
                    <a:pt x="3161" y="2359"/>
                    <a:pt x="4139" y="2359"/>
                  </a:cubicBezTo>
                  <a:cubicBezTo>
                    <a:pt x="4252" y="2359"/>
                    <a:pt x="4332" y="2279"/>
                    <a:pt x="4332" y="2166"/>
                  </a:cubicBezTo>
                  <a:cubicBezTo>
                    <a:pt x="4332" y="2038"/>
                    <a:pt x="4252" y="1958"/>
                    <a:pt x="4139" y="1958"/>
                  </a:cubicBezTo>
                  <a:cubicBezTo>
                    <a:pt x="3177" y="1958"/>
                    <a:pt x="2375" y="1172"/>
                    <a:pt x="2375" y="193"/>
                  </a:cubicBezTo>
                  <a:cubicBezTo>
                    <a:pt x="2375" y="81"/>
                    <a:pt x="2294" y="1"/>
                    <a:pt x="2166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3"/>
            <p:cNvSpPr/>
            <p:nvPr/>
          </p:nvSpPr>
          <p:spPr>
            <a:xfrm>
              <a:off x="6136100" y="4101450"/>
              <a:ext cx="108300" cy="108300"/>
            </a:xfrm>
            <a:custGeom>
              <a:avLst/>
              <a:gdLst/>
              <a:ahLst/>
              <a:cxnLst/>
              <a:rect l="l" t="t" r="r" b="b"/>
              <a:pathLst>
                <a:path w="4332" h="4332" extrusionOk="0">
                  <a:moveTo>
                    <a:pt x="2166" y="1123"/>
                  </a:moveTo>
                  <a:cubicBezTo>
                    <a:pt x="2391" y="1589"/>
                    <a:pt x="2743" y="1974"/>
                    <a:pt x="3209" y="2166"/>
                  </a:cubicBezTo>
                  <a:cubicBezTo>
                    <a:pt x="2743" y="2391"/>
                    <a:pt x="2374" y="2744"/>
                    <a:pt x="2166" y="3209"/>
                  </a:cubicBezTo>
                  <a:cubicBezTo>
                    <a:pt x="1941" y="2744"/>
                    <a:pt x="1588" y="2375"/>
                    <a:pt x="1123" y="2166"/>
                  </a:cubicBezTo>
                  <a:cubicBezTo>
                    <a:pt x="1588" y="1974"/>
                    <a:pt x="1941" y="1589"/>
                    <a:pt x="2166" y="1123"/>
                  </a:cubicBezTo>
                  <a:close/>
                  <a:moveTo>
                    <a:pt x="2166" y="0"/>
                  </a:moveTo>
                  <a:cubicBezTo>
                    <a:pt x="2054" y="0"/>
                    <a:pt x="1973" y="80"/>
                    <a:pt x="1973" y="209"/>
                  </a:cubicBezTo>
                  <a:cubicBezTo>
                    <a:pt x="1973" y="1171"/>
                    <a:pt x="1187" y="1974"/>
                    <a:pt x="209" y="1974"/>
                  </a:cubicBezTo>
                  <a:cubicBezTo>
                    <a:pt x="80" y="1974"/>
                    <a:pt x="0" y="2054"/>
                    <a:pt x="0" y="2166"/>
                  </a:cubicBezTo>
                  <a:cubicBezTo>
                    <a:pt x="0" y="2294"/>
                    <a:pt x="80" y="2375"/>
                    <a:pt x="209" y="2375"/>
                  </a:cubicBezTo>
                  <a:cubicBezTo>
                    <a:pt x="1187" y="2375"/>
                    <a:pt x="1973" y="3177"/>
                    <a:pt x="1973" y="4139"/>
                  </a:cubicBezTo>
                  <a:cubicBezTo>
                    <a:pt x="1973" y="4252"/>
                    <a:pt x="2054" y="4332"/>
                    <a:pt x="2166" y="4332"/>
                  </a:cubicBezTo>
                  <a:cubicBezTo>
                    <a:pt x="2294" y="4332"/>
                    <a:pt x="2374" y="4252"/>
                    <a:pt x="2374" y="4139"/>
                  </a:cubicBezTo>
                  <a:cubicBezTo>
                    <a:pt x="2374" y="3177"/>
                    <a:pt x="3145" y="2375"/>
                    <a:pt x="4139" y="2375"/>
                  </a:cubicBezTo>
                  <a:cubicBezTo>
                    <a:pt x="4252" y="2375"/>
                    <a:pt x="4332" y="2294"/>
                    <a:pt x="4332" y="2166"/>
                  </a:cubicBezTo>
                  <a:cubicBezTo>
                    <a:pt x="4332" y="2054"/>
                    <a:pt x="4252" y="1974"/>
                    <a:pt x="4139" y="1974"/>
                  </a:cubicBezTo>
                  <a:cubicBezTo>
                    <a:pt x="3177" y="1974"/>
                    <a:pt x="2374" y="1187"/>
                    <a:pt x="2374" y="209"/>
                  </a:cubicBezTo>
                  <a:cubicBezTo>
                    <a:pt x="2374" y="80"/>
                    <a:pt x="2294" y="0"/>
                    <a:pt x="2166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3"/>
            <p:cNvSpPr/>
            <p:nvPr/>
          </p:nvSpPr>
          <p:spPr>
            <a:xfrm>
              <a:off x="7235075" y="1201200"/>
              <a:ext cx="69400" cy="158850"/>
            </a:xfrm>
            <a:custGeom>
              <a:avLst/>
              <a:gdLst/>
              <a:ahLst/>
              <a:cxnLst/>
              <a:rect l="l" t="t" r="r" b="b"/>
              <a:pathLst>
                <a:path w="2776" h="6354" extrusionOk="0">
                  <a:moveTo>
                    <a:pt x="2375" y="401"/>
                  </a:moveTo>
                  <a:lnTo>
                    <a:pt x="2375" y="5952"/>
                  </a:lnTo>
                  <a:lnTo>
                    <a:pt x="401" y="5952"/>
                  </a:lnTo>
                  <a:lnTo>
                    <a:pt x="401" y="401"/>
                  </a:lnTo>
                  <a:close/>
                  <a:moveTo>
                    <a:pt x="401" y="0"/>
                  </a:moveTo>
                  <a:cubicBezTo>
                    <a:pt x="177" y="0"/>
                    <a:pt x="0" y="177"/>
                    <a:pt x="0" y="401"/>
                  </a:cubicBezTo>
                  <a:lnTo>
                    <a:pt x="0" y="5952"/>
                  </a:lnTo>
                  <a:cubicBezTo>
                    <a:pt x="0" y="6177"/>
                    <a:pt x="177" y="6353"/>
                    <a:pt x="401" y="6353"/>
                  </a:cubicBezTo>
                  <a:lnTo>
                    <a:pt x="2375" y="6353"/>
                  </a:lnTo>
                  <a:cubicBezTo>
                    <a:pt x="2583" y="6353"/>
                    <a:pt x="2776" y="6177"/>
                    <a:pt x="2776" y="5952"/>
                  </a:cubicBezTo>
                  <a:lnTo>
                    <a:pt x="2776" y="401"/>
                  </a:lnTo>
                  <a:cubicBezTo>
                    <a:pt x="2776" y="177"/>
                    <a:pt x="2583" y="0"/>
                    <a:pt x="2375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3"/>
            <p:cNvSpPr/>
            <p:nvPr/>
          </p:nvSpPr>
          <p:spPr>
            <a:xfrm>
              <a:off x="7334925" y="1151450"/>
              <a:ext cx="38150" cy="208600"/>
            </a:xfrm>
            <a:custGeom>
              <a:avLst/>
              <a:gdLst/>
              <a:ahLst/>
              <a:cxnLst/>
              <a:rect l="l" t="t" r="r" b="b"/>
              <a:pathLst>
                <a:path w="1526" h="8344" extrusionOk="0">
                  <a:moveTo>
                    <a:pt x="402" y="1"/>
                  </a:moveTo>
                  <a:cubicBezTo>
                    <a:pt x="177" y="1"/>
                    <a:pt x="1" y="177"/>
                    <a:pt x="1" y="402"/>
                  </a:cubicBezTo>
                  <a:lnTo>
                    <a:pt x="1" y="7942"/>
                  </a:lnTo>
                  <a:cubicBezTo>
                    <a:pt x="1" y="8167"/>
                    <a:pt x="177" y="8343"/>
                    <a:pt x="402" y="8343"/>
                  </a:cubicBezTo>
                  <a:lnTo>
                    <a:pt x="1525" y="8343"/>
                  </a:lnTo>
                  <a:lnTo>
                    <a:pt x="1525" y="7942"/>
                  </a:lnTo>
                  <a:lnTo>
                    <a:pt x="402" y="7942"/>
                  </a:lnTo>
                  <a:lnTo>
                    <a:pt x="402" y="402"/>
                  </a:lnTo>
                  <a:lnTo>
                    <a:pt x="1525" y="402"/>
                  </a:lnTo>
                  <a:lnTo>
                    <a:pt x="1525" y="1"/>
                  </a:ln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3"/>
            <p:cNvSpPr/>
            <p:nvPr/>
          </p:nvSpPr>
          <p:spPr>
            <a:xfrm>
              <a:off x="7235075" y="1022700"/>
              <a:ext cx="138400" cy="39750"/>
            </a:xfrm>
            <a:custGeom>
              <a:avLst/>
              <a:gdLst/>
              <a:ahLst/>
              <a:cxnLst/>
              <a:rect l="l" t="t" r="r" b="b"/>
              <a:pathLst>
                <a:path w="5536" h="1590" extrusionOk="0">
                  <a:moveTo>
                    <a:pt x="5535" y="1"/>
                  </a:moveTo>
                  <a:cubicBezTo>
                    <a:pt x="2423" y="1140"/>
                    <a:pt x="385" y="1188"/>
                    <a:pt x="209" y="1188"/>
                  </a:cubicBezTo>
                  <a:cubicBezTo>
                    <a:pt x="96" y="1188"/>
                    <a:pt x="0" y="1268"/>
                    <a:pt x="0" y="1381"/>
                  </a:cubicBezTo>
                  <a:cubicBezTo>
                    <a:pt x="0" y="1509"/>
                    <a:pt x="80" y="1589"/>
                    <a:pt x="209" y="1589"/>
                  </a:cubicBezTo>
                  <a:lnTo>
                    <a:pt x="225" y="1589"/>
                  </a:lnTo>
                  <a:cubicBezTo>
                    <a:pt x="401" y="1589"/>
                    <a:pt x="2439" y="1541"/>
                    <a:pt x="5535" y="418"/>
                  </a:cubicBezTo>
                  <a:lnTo>
                    <a:pt x="5535" y="1"/>
                  </a:ln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3"/>
            <p:cNvSpPr/>
            <p:nvPr/>
          </p:nvSpPr>
          <p:spPr>
            <a:xfrm>
              <a:off x="7132375" y="4206925"/>
              <a:ext cx="104325" cy="104300"/>
            </a:xfrm>
            <a:custGeom>
              <a:avLst/>
              <a:gdLst/>
              <a:ahLst/>
              <a:cxnLst/>
              <a:rect l="l" t="t" r="r" b="b"/>
              <a:pathLst>
                <a:path w="4173" h="4172" extrusionOk="0">
                  <a:moveTo>
                    <a:pt x="2087" y="370"/>
                  </a:moveTo>
                  <a:cubicBezTo>
                    <a:pt x="3033" y="370"/>
                    <a:pt x="3771" y="1140"/>
                    <a:pt x="3771" y="2054"/>
                  </a:cubicBezTo>
                  <a:cubicBezTo>
                    <a:pt x="3771" y="2985"/>
                    <a:pt x="3001" y="3739"/>
                    <a:pt x="2087" y="3739"/>
                  </a:cubicBezTo>
                  <a:cubicBezTo>
                    <a:pt x="1156" y="3739"/>
                    <a:pt x="402" y="2985"/>
                    <a:pt x="402" y="2054"/>
                  </a:cubicBezTo>
                  <a:cubicBezTo>
                    <a:pt x="402" y="1140"/>
                    <a:pt x="1156" y="370"/>
                    <a:pt x="2087" y="370"/>
                  </a:cubicBezTo>
                  <a:close/>
                  <a:moveTo>
                    <a:pt x="2087" y="1"/>
                  </a:moveTo>
                  <a:cubicBezTo>
                    <a:pt x="915" y="1"/>
                    <a:pt x="1" y="931"/>
                    <a:pt x="1" y="2086"/>
                  </a:cubicBezTo>
                  <a:cubicBezTo>
                    <a:pt x="1" y="3225"/>
                    <a:pt x="948" y="4172"/>
                    <a:pt x="2087" y="4172"/>
                  </a:cubicBezTo>
                  <a:cubicBezTo>
                    <a:pt x="3242" y="4172"/>
                    <a:pt x="4172" y="3225"/>
                    <a:pt x="4172" y="2086"/>
                  </a:cubicBezTo>
                  <a:cubicBezTo>
                    <a:pt x="4172" y="931"/>
                    <a:pt x="3226" y="1"/>
                    <a:pt x="2087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3"/>
            <p:cNvSpPr/>
            <p:nvPr/>
          </p:nvSpPr>
          <p:spPr>
            <a:xfrm>
              <a:off x="7078250" y="4327250"/>
              <a:ext cx="212600" cy="111125"/>
            </a:xfrm>
            <a:custGeom>
              <a:avLst/>
              <a:gdLst/>
              <a:ahLst/>
              <a:cxnLst/>
              <a:rect l="l" t="t" r="r" b="b"/>
              <a:pathLst>
                <a:path w="8504" h="4445" extrusionOk="0">
                  <a:moveTo>
                    <a:pt x="4268" y="402"/>
                  </a:moveTo>
                  <a:cubicBezTo>
                    <a:pt x="6337" y="402"/>
                    <a:pt x="8006" y="2022"/>
                    <a:pt x="8118" y="4044"/>
                  </a:cubicBezTo>
                  <a:lnTo>
                    <a:pt x="417" y="4044"/>
                  </a:lnTo>
                  <a:cubicBezTo>
                    <a:pt x="514" y="2022"/>
                    <a:pt x="2198" y="402"/>
                    <a:pt x="4268" y="402"/>
                  </a:cubicBezTo>
                  <a:close/>
                  <a:moveTo>
                    <a:pt x="4252" y="1"/>
                  </a:moveTo>
                  <a:cubicBezTo>
                    <a:pt x="1909" y="1"/>
                    <a:pt x="0" y="1894"/>
                    <a:pt x="0" y="4252"/>
                  </a:cubicBezTo>
                  <a:cubicBezTo>
                    <a:pt x="0" y="4365"/>
                    <a:pt x="80" y="4445"/>
                    <a:pt x="193" y="4445"/>
                  </a:cubicBezTo>
                  <a:lnTo>
                    <a:pt x="8295" y="4445"/>
                  </a:lnTo>
                  <a:cubicBezTo>
                    <a:pt x="8423" y="4445"/>
                    <a:pt x="8503" y="4365"/>
                    <a:pt x="8503" y="4252"/>
                  </a:cubicBezTo>
                  <a:cubicBezTo>
                    <a:pt x="8503" y="1894"/>
                    <a:pt x="6594" y="1"/>
                    <a:pt x="4252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3"/>
            <p:cNvSpPr/>
            <p:nvPr/>
          </p:nvSpPr>
          <p:spPr>
            <a:xfrm>
              <a:off x="6929850" y="4494500"/>
              <a:ext cx="104300" cy="104325"/>
            </a:xfrm>
            <a:custGeom>
              <a:avLst/>
              <a:gdLst/>
              <a:ahLst/>
              <a:cxnLst/>
              <a:rect l="l" t="t" r="r" b="b"/>
              <a:pathLst>
                <a:path w="4172" h="4173" extrusionOk="0">
                  <a:moveTo>
                    <a:pt x="2102" y="402"/>
                  </a:moveTo>
                  <a:cubicBezTo>
                    <a:pt x="3032" y="402"/>
                    <a:pt x="3786" y="1172"/>
                    <a:pt x="3786" y="2086"/>
                  </a:cubicBezTo>
                  <a:cubicBezTo>
                    <a:pt x="3786" y="3033"/>
                    <a:pt x="3032" y="3771"/>
                    <a:pt x="2102" y="3771"/>
                  </a:cubicBezTo>
                  <a:cubicBezTo>
                    <a:pt x="1171" y="3771"/>
                    <a:pt x="417" y="3017"/>
                    <a:pt x="417" y="2086"/>
                  </a:cubicBezTo>
                  <a:cubicBezTo>
                    <a:pt x="417" y="1172"/>
                    <a:pt x="1171" y="402"/>
                    <a:pt x="2102" y="402"/>
                  </a:cubicBezTo>
                  <a:close/>
                  <a:moveTo>
                    <a:pt x="2086" y="1"/>
                  </a:moveTo>
                  <a:cubicBezTo>
                    <a:pt x="947" y="1"/>
                    <a:pt x="0" y="947"/>
                    <a:pt x="0" y="2086"/>
                  </a:cubicBezTo>
                  <a:cubicBezTo>
                    <a:pt x="0" y="3258"/>
                    <a:pt x="947" y="4172"/>
                    <a:pt x="2086" y="4172"/>
                  </a:cubicBezTo>
                  <a:cubicBezTo>
                    <a:pt x="3225" y="4172"/>
                    <a:pt x="4171" y="3226"/>
                    <a:pt x="4171" y="2086"/>
                  </a:cubicBezTo>
                  <a:cubicBezTo>
                    <a:pt x="4171" y="947"/>
                    <a:pt x="3225" y="1"/>
                    <a:pt x="2086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3"/>
            <p:cNvSpPr/>
            <p:nvPr/>
          </p:nvSpPr>
          <p:spPr>
            <a:xfrm>
              <a:off x="6876100" y="4615225"/>
              <a:ext cx="212600" cy="111525"/>
            </a:xfrm>
            <a:custGeom>
              <a:avLst/>
              <a:gdLst/>
              <a:ahLst/>
              <a:cxnLst/>
              <a:rect l="l" t="t" r="r" b="b"/>
              <a:pathLst>
                <a:path w="8504" h="4461" extrusionOk="0">
                  <a:moveTo>
                    <a:pt x="4252" y="402"/>
                  </a:moveTo>
                  <a:cubicBezTo>
                    <a:pt x="6321" y="402"/>
                    <a:pt x="7990" y="2038"/>
                    <a:pt x="8102" y="4060"/>
                  </a:cubicBezTo>
                  <a:lnTo>
                    <a:pt x="401" y="4060"/>
                  </a:lnTo>
                  <a:cubicBezTo>
                    <a:pt x="498" y="2038"/>
                    <a:pt x="2182" y="402"/>
                    <a:pt x="4252" y="402"/>
                  </a:cubicBezTo>
                  <a:close/>
                  <a:moveTo>
                    <a:pt x="4252" y="1"/>
                  </a:moveTo>
                  <a:cubicBezTo>
                    <a:pt x="1909" y="1"/>
                    <a:pt x="0" y="1910"/>
                    <a:pt x="0" y="4252"/>
                  </a:cubicBezTo>
                  <a:cubicBezTo>
                    <a:pt x="0" y="4381"/>
                    <a:pt x="80" y="4461"/>
                    <a:pt x="209" y="4461"/>
                  </a:cubicBezTo>
                  <a:lnTo>
                    <a:pt x="8311" y="4461"/>
                  </a:lnTo>
                  <a:cubicBezTo>
                    <a:pt x="8423" y="4461"/>
                    <a:pt x="8503" y="4381"/>
                    <a:pt x="8503" y="4252"/>
                  </a:cubicBezTo>
                  <a:cubicBezTo>
                    <a:pt x="8503" y="1910"/>
                    <a:pt x="6594" y="1"/>
                    <a:pt x="4252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3"/>
            <p:cNvSpPr/>
            <p:nvPr/>
          </p:nvSpPr>
          <p:spPr>
            <a:xfrm>
              <a:off x="7334925" y="4496525"/>
              <a:ext cx="38150" cy="100275"/>
            </a:xfrm>
            <a:custGeom>
              <a:avLst/>
              <a:gdLst/>
              <a:ahLst/>
              <a:cxnLst/>
              <a:rect l="l" t="t" r="r" b="b"/>
              <a:pathLst>
                <a:path w="1526" h="4011" extrusionOk="0">
                  <a:moveTo>
                    <a:pt x="1525" y="0"/>
                  </a:moveTo>
                  <a:cubicBezTo>
                    <a:pt x="643" y="241"/>
                    <a:pt x="1" y="1043"/>
                    <a:pt x="1" y="2005"/>
                  </a:cubicBezTo>
                  <a:cubicBezTo>
                    <a:pt x="1" y="2968"/>
                    <a:pt x="643" y="3770"/>
                    <a:pt x="1525" y="4011"/>
                  </a:cubicBezTo>
                  <a:lnTo>
                    <a:pt x="1525" y="3594"/>
                  </a:lnTo>
                  <a:cubicBezTo>
                    <a:pt x="867" y="3353"/>
                    <a:pt x="402" y="2727"/>
                    <a:pt x="402" y="2005"/>
                  </a:cubicBezTo>
                  <a:cubicBezTo>
                    <a:pt x="402" y="1284"/>
                    <a:pt x="883" y="642"/>
                    <a:pt x="1525" y="417"/>
                  </a:cubicBezTo>
                  <a:lnTo>
                    <a:pt x="1525" y="0"/>
                  </a:ln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3"/>
            <p:cNvSpPr/>
            <p:nvPr/>
          </p:nvSpPr>
          <p:spPr>
            <a:xfrm>
              <a:off x="7280800" y="4616450"/>
              <a:ext cx="92275" cy="110300"/>
            </a:xfrm>
            <a:custGeom>
              <a:avLst/>
              <a:gdLst/>
              <a:ahLst/>
              <a:cxnLst/>
              <a:rect l="l" t="t" r="r" b="b"/>
              <a:pathLst>
                <a:path w="3691" h="4412" extrusionOk="0">
                  <a:moveTo>
                    <a:pt x="3690" y="0"/>
                  </a:moveTo>
                  <a:cubicBezTo>
                    <a:pt x="1604" y="273"/>
                    <a:pt x="0" y="2038"/>
                    <a:pt x="0" y="4203"/>
                  </a:cubicBezTo>
                  <a:cubicBezTo>
                    <a:pt x="0" y="4332"/>
                    <a:pt x="80" y="4412"/>
                    <a:pt x="193" y="4412"/>
                  </a:cubicBezTo>
                  <a:lnTo>
                    <a:pt x="3690" y="4412"/>
                  </a:lnTo>
                  <a:lnTo>
                    <a:pt x="3690" y="4011"/>
                  </a:lnTo>
                  <a:lnTo>
                    <a:pt x="417" y="4011"/>
                  </a:lnTo>
                  <a:cubicBezTo>
                    <a:pt x="513" y="2166"/>
                    <a:pt x="1909" y="674"/>
                    <a:pt x="3690" y="401"/>
                  </a:cubicBezTo>
                  <a:lnTo>
                    <a:pt x="3690" y="0"/>
                  </a:ln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3"/>
            <p:cNvSpPr/>
            <p:nvPr/>
          </p:nvSpPr>
          <p:spPr>
            <a:xfrm>
              <a:off x="7117150" y="4487700"/>
              <a:ext cx="137600" cy="159950"/>
            </a:xfrm>
            <a:custGeom>
              <a:avLst/>
              <a:gdLst/>
              <a:ahLst/>
              <a:cxnLst/>
              <a:rect l="l" t="t" r="r" b="b"/>
              <a:pathLst>
                <a:path w="5504" h="6398" extrusionOk="0">
                  <a:moveTo>
                    <a:pt x="2760" y="0"/>
                  </a:moveTo>
                  <a:cubicBezTo>
                    <a:pt x="2631" y="0"/>
                    <a:pt x="2551" y="80"/>
                    <a:pt x="2551" y="193"/>
                  </a:cubicBezTo>
                  <a:lnTo>
                    <a:pt x="2551" y="3578"/>
                  </a:lnTo>
                  <a:lnTo>
                    <a:pt x="81" y="6048"/>
                  </a:lnTo>
                  <a:cubicBezTo>
                    <a:pt x="0" y="6129"/>
                    <a:pt x="0" y="6257"/>
                    <a:pt x="81" y="6337"/>
                  </a:cubicBezTo>
                  <a:cubicBezTo>
                    <a:pt x="121" y="6377"/>
                    <a:pt x="173" y="6397"/>
                    <a:pt x="225" y="6397"/>
                  </a:cubicBezTo>
                  <a:cubicBezTo>
                    <a:pt x="277" y="6397"/>
                    <a:pt x="329" y="6377"/>
                    <a:pt x="369" y="6337"/>
                  </a:cubicBezTo>
                  <a:lnTo>
                    <a:pt x="2760" y="3947"/>
                  </a:lnTo>
                  <a:lnTo>
                    <a:pt x="5134" y="6337"/>
                  </a:lnTo>
                  <a:cubicBezTo>
                    <a:pt x="5182" y="6369"/>
                    <a:pt x="5247" y="6385"/>
                    <a:pt x="5279" y="6385"/>
                  </a:cubicBezTo>
                  <a:cubicBezTo>
                    <a:pt x="5327" y="6385"/>
                    <a:pt x="5375" y="6369"/>
                    <a:pt x="5423" y="6337"/>
                  </a:cubicBezTo>
                  <a:cubicBezTo>
                    <a:pt x="5503" y="6257"/>
                    <a:pt x="5503" y="6129"/>
                    <a:pt x="5423" y="6048"/>
                  </a:cubicBezTo>
                  <a:lnTo>
                    <a:pt x="2952" y="3578"/>
                  </a:lnTo>
                  <a:lnTo>
                    <a:pt x="2952" y="193"/>
                  </a:lnTo>
                  <a:cubicBezTo>
                    <a:pt x="2952" y="80"/>
                    <a:pt x="2872" y="0"/>
                    <a:pt x="2760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3"/>
            <p:cNvSpPr/>
            <p:nvPr/>
          </p:nvSpPr>
          <p:spPr>
            <a:xfrm>
              <a:off x="6786250" y="1330350"/>
              <a:ext cx="130375" cy="130375"/>
            </a:xfrm>
            <a:custGeom>
              <a:avLst/>
              <a:gdLst/>
              <a:ahLst/>
              <a:cxnLst/>
              <a:rect l="l" t="t" r="r" b="b"/>
              <a:pathLst>
                <a:path w="5215" h="5215" extrusionOk="0">
                  <a:moveTo>
                    <a:pt x="2616" y="1203"/>
                  </a:moveTo>
                  <a:cubicBezTo>
                    <a:pt x="2872" y="1845"/>
                    <a:pt x="3402" y="2358"/>
                    <a:pt x="4011" y="2615"/>
                  </a:cubicBezTo>
                  <a:cubicBezTo>
                    <a:pt x="3370" y="2872"/>
                    <a:pt x="2872" y="3401"/>
                    <a:pt x="2616" y="4011"/>
                  </a:cubicBezTo>
                  <a:cubicBezTo>
                    <a:pt x="2359" y="3369"/>
                    <a:pt x="1829" y="2872"/>
                    <a:pt x="1204" y="2615"/>
                  </a:cubicBezTo>
                  <a:cubicBezTo>
                    <a:pt x="1845" y="2358"/>
                    <a:pt x="2359" y="1845"/>
                    <a:pt x="2616" y="1203"/>
                  </a:cubicBezTo>
                  <a:close/>
                  <a:moveTo>
                    <a:pt x="2616" y="0"/>
                  </a:moveTo>
                  <a:cubicBezTo>
                    <a:pt x="2487" y="0"/>
                    <a:pt x="2407" y="80"/>
                    <a:pt x="2407" y="209"/>
                  </a:cubicBezTo>
                  <a:cubicBezTo>
                    <a:pt x="2407" y="1428"/>
                    <a:pt x="1412" y="2407"/>
                    <a:pt x="209" y="2407"/>
                  </a:cubicBezTo>
                  <a:cubicBezTo>
                    <a:pt x="81" y="2407"/>
                    <a:pt x="0" y="2519"/>
                    <a:pt x="0" y="2615"/>
                  </a:cubicBezTo>
                  <a:cubicBezTo>
                    <a:pt x="0" y="2727"/>
                    <a:pt x="81" y="2808"/>
                    <a:pt x="209" y="2808"/>
                  </a:cubicBezTo>
                  <a:cubicBezTo>
                    <a:pt x="1428" y="2808"/>
                    <a:pt x="2407" y="3818"/>
                    <a:pt x="2407" y="5022"/>
                  </a:cubicBezTo>
                  <a:cubicBezTo>
                    <a:pt x="2407" y="5134"/>
                    <a:pt x="2487" y="5214"/>
                    <a:pt x="2616" y="5214"/>
                  </a:cubicBezTo>
                  <a:cubicBezTo>
                    <a:pt x="2728" y="5214"/>
                    <a:pt x="2808" y="5134"/>
                    <a:pt x="2808" y="5022"/>
                  </a:cubicBezTo>
                  <a:cubicBezTo>
                    <a:pt x="2808" y="3802"/>
                    <a:pt x="3819" y="2808"/>
                    <a:pt x="5022" y="2808"/>
                  </a:cubicBezTo>
                  <a:cubicBezTo>
                    <a:pt x="5134" y="2808"/>
                    <a:pt x="5215" y="2727"/>
                    <a:pt x="5215" y="2615"/>
                  </a:cubicBezTo>
                  <a:cubicBezTo>
                    <a:pt x="5215" y="2487"/>
                    <a:pt x="5134" y="2407"/>
                    <a:pt x="5022" y="2407"/>
                  </a:cubicBezTo>
                  <a:cubicBezTo>
                    <a:pt x="3803" y="2407"/>
                    <a:pt x="2808" y="1412"/>
                    <a:pt x="2808" y="209"/>
                  </a:cubicBezTo>
                  <a:cubicBezTo>
                    <a:pt x="2808" y="80"/>
                    <a:pt x="2728" y="0"/>
                    <a:pt x="2616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3"/>
            <p:cNvSpPr/>
            <p:nvPr/>
          </p:nvSpPr>
          <p:spPr>
            <a:xfrm>
              <a:off x="5431775" y="1239700"/>
              <a:ext cx="130375" cy="130375"/>
            </a:xfrm>
            <a:custGeom>
              <a:avLst/>
              <a:gdLst/>
              <a:ahLst/>
              <a:cxnLst/>
              <a:rect l="l" t="t" r="r" b="b"/>
              <a:pathLst>
                <a:path w="5215" h="5215" extrusionOk="0">
                  <a:moveTo>
                    <a:pt x="2632" y="1187"/>
                  </a:moveTo>
                  <a:cubicBezTo>
                    <a:pt x="2889" y="1829"/>
                    <a:pt x="3402" y="2327"/>
                    <a:pt x="4028" y="2583"/>
                  </a:cubicBezTo>
                  <a:cubicBezTo>
                    <a:pt x="3386" y="2856"/>
                    <a:pt x="2889" y="3369"/>
                    <a:pt x="2632" y="3995"/>
                  </a:cubicBezTo>
                  <a:cubicBezTo>
                    <a:pt x="2359" y="3353"/>
                    <a:pt x="1846" y="2856"/>
                    <a:pt x="1220" y="2583"/>
                  </a:cubicBezTo>
                  <a:cubicBezTo>
                    <a:pt x="1846" y="2343"/>
                    <a:pt x="2359" y="1829"/>
                    <a:pt x="2632" y="1187"/>
                  </a:cubicBezTo>
                  <a:close/>
                  <a:moveTo>
                    <a:pt x="2600" y="0"/>
                  </a:moveTo>
                  <a:cubicBezTo>
                    <a:pt x="2487" y="0"/>
                    <a:pt x="2407" y="80"/>
                    <a:pt x="2407" y="209"/>
                  </a:cubicBezTo>
                  <a:cubicBezTo>
                    <a:pt x="2407" y="1428"/>
                    <a:pt x="1397" y="2407"/>
                    <a:pt x="193" y="2407"/>
                  </a:cubicBezTo>
                  <a:cubicBezTo>
                    <a:pt x="81" y="2407"/>
                    <a:pt x="1" y="2487"/>
                    <a:pt x="1" y="2615"/>
                  </a:cubicBezTo>
                  <a:cubicBezTo>
                    <a:pt x="1" y="2728"/>
                    <a:pt x="97" y="2808"/>
                    <a:pt x="193" y="2808"/>
                  </a:cubicBezTo>
                  <a:cubicBezTo>
                    <a:pt x="1429" y="2808"/>
                    <a:pt x="2407" y="3819"/>
                    <a:pt x="2407" y="5022"/>
                  </a:cubicBezTo>
                  <a:cubicBezTo>
                    <a:pt x="2407" y="5134"/>
                    <a:pt x="2487" y="5214"/>
                    <a:pt x="2600" y="5214"/>
                  </a:cubicBezTo>
                  <a:cubicBezTo>
                    <a:pt x="2728" y="5214"/>
                    <a:pt x="2808" y="5134"/>
                    <a:pt x="2808" y="5022"/>
                  </a:cubicBezTo>
                  <a:cubicBezTo>
                    <a:pt x="2808" y="3787"/>
                    <a:pt x="3803" y="2808"/>
                    <a:pt x="5006" y="2808"/>
                  </a:cubicBezTo>
                  <a:cubicBezTo>
                    <a:pt x="5135" y="2808"/>
                    <a:pt x="5215" y="2728"/>
                    <a:pt x="5215" y="2615"/>
                  </a:cubicBezTo>
                  <a:cubicBezTo>
                    <a:pt x="5215" y="2487"/>
                    <a:pt x="5135" y="2407"/>
                    <a:pt x="5006" y="2407"/>
                  </a:cubicBezTo>
                  <a:cubicBezTo>
                    <a:pt x="3787" y="2407"/>
                    <a:pt x="2808" y="1412"/>
                    <a:pt x="2808" y="209"/>
                  </a:cubicBezTo>
                  <a:cubicBezTo>
                    <a:pt x="2808" y="80"/>
                    <a:pt x="2728" y="0"/>
                    <a:pt x="2600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3"/>
            <p:cNvSpPr/>
            <p:nvPr/>
          </p:nvSpPr>
          <p:spPr>
            <a:xfrm>
              <a:off x="7327725" y="1735025"/>
              <a:ext cx="45350" cy="45350"/>
            </a:xfrm>
            <a:custGeom>
              <a:avLst/>
              <a:gdLst/>
              <a:ahLst/>
              <a:cxnLst/>
              <a:rect l="l" t="t" r="r" b="b"/>
              <a:pathLst>
                <a:path w="1814" h="1814" extrusionOk="0">
                  <a:moveTo>
                    <a:pt x="1813" y="1"/>
                  </a:moveTo>
                  <a:cubicBezTo>
                    <a:pt x="1412" y="450"/>
                    <a:pt x="850" y="723"/>
                    <a:pt x="209" y="723"/>
                  </a:cubicBezTo>
                  <a:cubicBezTo>
                    <a:pt x="80" y="723"/>
                    <a:pt x="0" y="803"/>
                    <a:pt x="0" y="931"/>
                  </a:cubicBezTo>
                  <a:cubicBezTo>
                    <a:pt x="0" y="1044"/>
                    <a:pt x="80" y="1124"/>
                    <a:pt x="209" y="1124"/>
                  </a:cubicBezTo>
                  <a:cubicBezTo>
                    <a:pt x="818" y="1124"/>
                    <a:pt x="1412" y="1381"/>
                    <a:pt x="1813" y="1814"/>
                  </a:cubicBezTo>
                  <a:lnTo>
                    <a:pt x="1813" y="1268"/>
                  </a:lnTo>
                  <a:cubicBezTo>
                    <a:pt x="1621" y="1124"/>
                    <a:pt x="1428" y="1012"/>
                    <a:pt x="1203" y="899"/>
                  </a:cubicBezTo>
                  <a:cubicBezTo>
                    <a:pt x="1428" y="819"/>
                    <a:pt x="1621" y="707"/>
                    <a:pt x="1813" y="546"/>
                  </a:cubicBezTo>
                  <a:lnTo>
                    <a:pt x="1813" y="1"/>
                  </a:ln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3"/>
            <p:cNvSpPr/>
            <p:nvPr/>
          </p:nvSpPr>
          <p:spPr>
            <a:xfrm>
              <a:off x="6874075" y="1956825"/>
              <a:ext cx="130400" cy="130400"/>
            </a:xfrm>
            <a:custGeom>
              <a:avLst/>
              <a:gdLst/>
              <a:ahLst/>
              <a:cxnLst/>
              <a:rect l="l" t="t" r="r" b="b"/>
              <a:pathLst>
                <a:path w="5216" h="5216" extrusionOk="0">
                  <a:moveTo>
                    <a:pt x="2616" y="1204"/>
                  </a:moveTo>
                  <a:cubicBezTo>
                    <a:pt x="2873" y="1846"/>
                    <a:pt x="3386" y="2343"/>
                    <a:pt x="4012" y="2600"/>
                  </a:cubicBezTo>
                  <a:cubicBezTo>
                    <a:pt x="3370" y="2857"/>
                    <a:pt x="2873" y="3370"/>
                    <a:pt x="2616" y="4012"/>
                  </a:cubicBezTo>
                  <a:cubicBezTo>
                    <a:pt x="2343" y="3370"/>
                    <a:pt x="1830" y="2857"/>
                    <a:pt x="1204" y="2600"/>
                  </a:cubicBezTo>
                  <a:cubicBezTo>
                    <a:pt x="1846" y="2343"/>
                    <a:pt x="2343" y="1814"/>
                    <a:pt x="2616" y="1204"/>
                  </a:cubicBezTo>
                  <a:close/>
                  <a:moveTo>
                    <a:pt x="2616" y="1"/>
                  </a:moveTo>
                  <a:cubicBezTo>
                    <a:pt x="2488" y="1"/>
                    <a:pt x="2408" y="81"/>
                    <a:pt x="2408" y="193"/>
                  </a:cubicBezTo>
                  <a:cubicBezTo>
                    <a:pt x="2408" y="1413"/>
                    <a:pt x="1413" y="2407"/>
                    <a:pt x="210" y="2407"/>
                  </a:cubicBezTo>
                  <a:cubicBezTo>
                    <a:pt x="81" y="2407"/>
                    <a:pt x="1" y="2488"/>
                    <a:pt x="1" y="2600"/>
                  </a:cubicBezTo>
                  <a:cubicBezTo>
                    <a:pt x="1" y="2728"/>
                    <a:pt x="81" y="2809"/>
                    <a:pt x="210" y="2809"/>
                  </a:cubicBezTo>
                  <a:cubicBezTo>
                    <a:pt x="1429" y="2809"/>
                    <a:pt x="2408" y="3803"/>
                    <a:pt x="2408" y="5007"/>
                  </a:cubicBezTo>
                  <a:cubicBezTo>
                    <a:pt x="2408" y="5135"/>
                    <a:pt x="2488" y="5215"/>
                    <a:pt x="2616" y="5215"/>
                  </a:cubicBezTo>
                  <a:cubicBezTo>
                    <a:pt x="2728" y="5215"/>
                    <a:pt x="2809" y="5135"/>
                    <a:pt x="2809" y="5007"/>
                  </a:cubicBezTo>
                  <a:cubicBezTo>
                    <a:pt x="2809" y="3787"/>
                    <a:pt x="3819" y="2809"/>
                    <a:pt x="5023" y="2809"/>
                  </a:cubicBezTo>
                  <a:cubicBezTo>
                    <a:pt x="5135" y="2809"/>
                    <a:pt x="5215" y="2728"/>
                    <a:pt x="5215" y="2600"/>
                  </a:cubicBezTo>
                  <a:cubicBezTo>
                    <a:pt x="5215" y="2488"/>
                    <a:pt x="5135" y="2407"/>
                    <a:pt x="5023" y="2407"/>
                  </a:cubicBezTo>
                  <a:cubicBezTo>
                    <a:pt x="3787" y="2407"/>
                    <a:pt x="2809" y="1397"/>
                    <a:pt x="2809" y="193"/>
                  </a:cubicBezTo>
                  <a:cubicBezTo>
                    <a:pt x="2809" y="81"/>
                    <a:pt x="2728" y="1"/>
                    <a:pt x="2616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5211575" y="1714175"/>
              <a:ext cx="130375" cy="130375"/>
            </a:xfrm>
            <a:custGeom>
              <a:avLst/>
              <a:gdLst/>
              <a:ahLst/>
              <a:cxnLst/>
              <a:rect l="l" t="t" r="r" b="b"/>
              <a:pathLst>
                <a:path w="5215" h="5215" extrusionOk="0">
                  <a:moveTo>
                    <a:pt x="2584" y="1172"/>
                  </a:moveTo>
                  <a:cubicBezTo>
                    <a:pt x="2857" y="1814"/>
                    <a:pt x="3370" y="2327"/>
                    <a:pt x="3996" y="2584"/>
                  </a:cubicBezTo>
                  <a:cubicBezTo>
                    <a:pt x="3354" y="2840"/>
                    <a:pt x="2857" y="3370"/>
                    <a:pt x="2584" y="3979"/>
                  </a:cubicBezTo>
                  <a:cubicBezTo>
                    <a:pt x="2327" y="3370"/>
                    <a:pt x="1830" y="2856"/>
                    <a:pt x="1188" y="2584"/>
                  </a:cubicBezTo>
                  <a:cubicBezTo>
                    <a:pt x="1830" y="2327"/>
                    <a:pt x="2327" y="1798"/>
                    <a:pt x="2584" y="1172"/>
                  </a:cubicBezTo>
                  <a:close/>
                  <a:moveTo>
                    <a:pt x="2616" y="1"/>
                  </a:moveTo>
                  <a:cubicBezTo>
                    <a:pt x="2488" y="1"/>
                    <a:pt x="2407" y="81"/>
                    <a:pt x="2407" y="193"/>
                  </a:cubicBezTo>
                  <a:cubicBezTo>
                    <a:pt x="2407" y="1412"/>
                    <a:pt x="1413" y="2407"/>
                    <a:pt x="209" y="2407"/>
                  </a:cubicBezTo>
                  <a:cubicBezTo>
                    <a:pt x="81" y="2407"/>
                    <a:pt x="1" y="2487"/>
                    <a:pt x="1" y="2600"/>
                  </a:cubicBezTo>
                  <a:cubicBezTo>
                    <a:pt x="1" y="2728"/>
                    <a:pt x="81" y="2808"/>
                    <a:pt x="209" y="2808"/>
                  </a:cubicBezTo>
                  <a:cubicBezTo>
                    <a:pt x="1429" y="2808"/>
                    <a:pt x="2407" y="3803"/>
                    <a:pt x="2407" y="5006"/>
                  </a:cubicBezTo>
                  <a:cubicBezTo>
                    <a:pt x="2407" y="5102"/>
                    <a:pt x="2488" y="5215"/>
                    <a:pt x="2616" y="5215"/>
                  </a:cubicBezTo>
                  <a:cubicBezTo>
                    <a:pt x="2728" y="5215"/>
                    <a:pt x="2808" y="5135"/>
                    <a:pt x="2808" y="5006"/>
                  </a:cubicBezTo>
                  <a:cubicBezTo>
                    <a:pt x="2808" y="3787"/>
                    <a:pt x="3819" y="2808"/>
                    <a:pt x="5022" y="2808"/>
                  </a:cubicBezTo>
                  <a:cubicBezTo>
                    <a:pt x="5135" y="2808"/>
                    <a:pt x="5215" y="2728"/>
                    <a:pt x="5215" y="2600"/>
                  </a:cubicBezTo>
                  <a:cubicBezTo>
                    <a:pt x="5215" y="2487"/>
                    <a:pt x="5135" y="2407"/>
                    <a:pt x="5022" y="2407"/>
                  </a:cubicBezTo>
                  <a:cubicBezTo>
                    <a:pt x="3787" y="2407"/>
                    <a:pt x="2808" y="1396"/>
                    <a:pt x="2808" y="193"/>
                  </a:cubicBezTo>
                  <a:cubicBezTo>
                    <a:pt x="2808" y="81"/>
                    <a:pt x="2728" y="1"/>
                    <a:pt x="2616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6526350" y="1773550"/>
              <a:ext cx="108325" cy="108300"/>
            </a:xfrm>
            <a:custGeom>
              <a:avLst/>
              <a:gdLst/>
              <a:ahLst/>
              <a:cxnLst/>
              <a:rect l="l" t="t" r="r" b="b"/>
              <a:pathLst>
                <a:path w="4333" h="4332" extrusionOk="0">
                  <a:moveTo>
                    <a:pt x="2166" y="1123"/>
                  </a:moveTo>
                  <a:cubicBezTo>
                    <a:pt x="2375" y="1588"/>
                    <a:pt x="2744" y="1973"/>
                    <a:pt x="3209" y="2166"/>
                  </a:cubicBezTo>
                  <a:cubicBezTo>
                    <a:pt x="2744" y="2391"/>
                    <a:pt x="2375" y="2760"/>
                    <a:pt x="2166" y="3209"/>
                  </a:cubicBezTo>
                  <a:cubicBezTo>
                    <a:pt x="1942" y="2760"/>
                    <a:pt x="1573" y="2375"/>
                    <a:pt x="1123" y="2166"/>
                  </a:cubicBezTo>
                  <a:cubicBezTo>
                    <a:pt x="1573" y="1957"/>
                    <a:pt x="1958" y="1588"/>
                    <a:pt x="2166" y="1123"/>
                  </a:cubicBezTo>
                  <a:close/>
                  <a:moveTo>
                    <a:pt x="2166" y="0"/>
                  </a:moveTo>
                  <a:cubicBezTo>
                    <a:pt x="2038" y="0"/>
                    <a:pt x="1958" y="80"/>
                    <a:pt x="1958" y="209"/>
                  </a:cubicBezTo>
                  <a:cubicBezTo>
                    <a:pt x="1958" y="1171"/>
                    <a:pt x="1171" y="1973"/>
                    <a:pt x="193" y="1973"/>
                  </a:cubicBezTo>
                  <a:cubicBezTo>
                    <a:pt x="81" y="1973"/>
                    <a:pt x="0" y="2054"/>
                    <a:pt x="0" y="2166"/>
                  </a:cubicBezTo>
                  <a:cubicBezTo>
                    <a:pt x="0" y="2294"/>
                    <a:pt x="81" y="2375"/>
                    <a:pt x="193" y="2375"/>
                  </a:cubicBezTo>
                  <a:cubicBezTo>
                    <a:pt x="1155" y="2375"/>
                    <a:pt x="1958" y="3161"/>
                    <a:pt x="1958" y="4139"/>
                  </a:cubicBezTo>
                  <a:cubicBezTo>
                    <a:pt x="1958" y="4252"/>
                    <a:pt x="2038" y="4332"/>
                    <a:pt x="2166" y="4332"/>
                  </a:cubicBezTo>
                  <a:cubicBezTo>
                    <a:pt x="2278" y="4332"/>
                    <a:pt x="2359" y="4252"/>
                    <a:pt x="2359" y="4139"/>
                  </a:cubicBezTo>
                  <a:cubicBezTo>
                    <a:pt x="2359" y="3161"/>
                    <a:pt x="3145" y="2375"/>
                    <a:pt x="4123" y="2375"/>
                  </a:cubicBezTo>
                  <a:cubicBezTo>
                    <a:pt x="4236" y="2375"/>
                    <a:pt x="4332" y="2294"/>
                    <a:pt x="4332" y="2166"/>
                  </a:cubicBezTo>
                  <a:cubicBezTo>
                    <a:pt x="4332" y="2054"/>
                    <a:pt x="4236" y="1973"/>
                    <a:pt x="4123" y="1973"/>
                  </a:cubicBezTo>
                  <a:cubicBezTo>
                    <a:pt x="3161" y="1973"/>
                    <a:pt x="2359" y="1187"/>
                    <a:pt x="2359" y="209"/>
                  </a:cubicBezTo>
                  <a:cubicBezTo>
                    <a:pt x="2359" y="80"/>
                    <a:pt x="2278" y="0"/>
                    <a:pt x="2166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3948150" y="1822475"/>
              <a:ext cx="108325" cy="108325"/>
            </a:xfrm>
            <a:custGeom>
              <a:avLst/>
              <a:gdLst/>
              <a:ahLst/>
              <a:cxnLst/>
              <a:rect l="l" t="t" r="r" b="b"/>
              <a:pathLst>
                <a:path w="4333" h="4333" extrusionOk="0">
                  <a:moveTo>
                    <a:pt x="2167" y="1123"/>
                  </a:moveTo>
                  <a:cubicBezTo>
                    <a:pt x="2391" y="1573"/>
                    <a:pt x="2744" y="1958"/>
                    <a:pt x="3210" y="2166"/>
                  </a:cubicBezTo>
                  <a:cubicBezTo>
                    <a:pt x="2744" y="2375"/>
                    <a:pt x="2375" y="2744"/>
                    <a:pt x="2167" y="3209"/>
                  </a:cubicBezTo>
                  <a:cubicBezTo>
                    <a:pt x="1942" y="2744"/>
                    <a:pt x="1589" y="2359"/>
                    <a:pt x="1124" y="2166"/>
                  </a:cubicBezTo>
                  <a:cubicBezTo>
                    <a:pt x="1589" y="1958"/>
                    <a:pt x="1974" y="1573"/>
                    <a:pt x="2167" y="1123"/>
                  </a:cubicBezTo>
                  <a:close/>
                  <a:moveTo>
                    <a:pt x="2167" y="0"/>
                  </a:moveTo>
                  <a:cubicBezTo>
                    <a:pt x="2055" y="0"/>
                    <a:pt x="1974" y="81"/>
                    <a:pt x="1974" y="193"/>
                  </a:cubicBezTo>
                  <a:cubicBezTo>
                    <a:pt x="1974" y="1156"/>
                    <a:pt x="1188" y="1958"/>
                    <a:pt x="210" y="1958"/>
                  </a:cubicBezTo>
                  <a:cubicBezTo>
                    <a:pt x="81" y="1958"/>
                    <a:pt x="1" y="2038"/>
                    <a:pt x="1" y="2166"/>
                  </a:cubicBezTo>
                  <a:cubicBezTo>
                    <a:pt x="1" y="2279"/>
                    <a:pt x="81" y="2359"/>
                    <a:pt x="210" y="2359"/>
                  </a:cubicBezTo>
                  <a:cubicBezTo>
                    <a:pt x="1188" y="2375"/>
                    <a:pt x="1974" y="3161"/>
                    <a:pt x="1974" y="4124"/>
                  </a:cubicBezTo>
                  <a:cubicBezTo>
                    <a:pt x="1974" y="4252"/>
                    <a:pt x="2055" y="4332"/>
                    <a:pt x="2167" y="4332"/>
                  </a:cubicBezTo>
                  <a:cubicBezTo>
                    <a:pt x="2295" y="4332"/>
                    <a:pt x="2375" y="4252"/>
                    <a:pt x="2375" y="4124"/>
                  </a:cubicBezTo>
                  <a:cubicBezTo>
                    <a:pt x="2375" y="3161"/>
                    <a:pt x="3145" y="2359"/>
                    <a:pt x="4124" y="2359"/>
                  </a:cubicBezTo>
                  <a:cubicBezTo>
                    <a:pt x="4252" y="2359"/>
                    <a:pt x="4333" y="2279"/>
                    <a:pt x="4333" y="2166"/>
                  </a:cubicBezTo>
                  <a:cubicBezTo>
                    <a:pt x="4333" y="2038"/>
                    <a:pt x="4252" y="1958"/>
                    <a:pt x="4124" y="1958"/>
                  </a:cubicBezTo>
                  <a:cubicBezTo>
                    <a:pt x="3178" y="1958"/>
                    <a:pt x="2375" y="1172"/>
                    <a:pt x="2375" y="193"/>
                  </a:cubicBezTo>
                  <a:cubicBezTo>
                    <a:pt x="2375" y="81"/>
                    <a:pt x="2295" y="0"/>
                    <a:pt x="2167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4819725" y="1314300"/>
              <a:ext cx="318875" cy="318875"/>
            </a:xfrm>
            <a:custGeom>
              <a:avLst/>
              <a:gdLst/>
              <a:ahLst/>
              <a:cxnLst/>
              <a:rect l="l" t="t" r="r" b="b"/>
              <a:pathLst>
                <a:path w="12755" h="12755" extrusionOk="0">
                  <a:moveTo>
                    <a:pt x="6370" y="1829"/>
                  </a:moveTo>
                  <a:cubicBezTo>
                    <a:pt x="6947" y="4075"/>
                    <a:pt x="8712" y="5840"/>
                    <a:pt x="10942" y="6402"/>
                  </a:cubicBezTo>
                  <a:cubicBezTo>
                    <a:pt x="8712" y="6963"/>
                    <a:pt x="6947" y="8728"/>
                    <a:pt x="6370" y="10974"/>
                  </a:cubicBezTo>
                  <a:cubicBezTo>
                    <a:pt x="5792" y="8728"/>
                    <a:pt x="4027" y="6963"/>
                    <a:pt x="1797" y="6402"/>
                  </a:cubicBezTo>
                  <a:cubicBezTo>
                    <a:pt x="4043" y="5824"/>
                    <a:pt x="5808" y="4059"/>
                    <a:pt x="6370" y="1829"/>
                  </a:cubicBezTo>
                  <a:close/>
                  <a:moveTo>
                    <a:pt x="6370" y="0"/>
                  </a:moveTo>
                  <a:cubicBezTo>
                    <a:pt x="6257" y="0"/>
                    <a:pt x="6177" y="81"/>
                    <a:pt x="6177" y="209"/>
                  </a:cubicBezTo>
                  <a:cubicBezTo>
                    <a:pt x="6177" y="3498"/>
                    <a:pt x="3482" y="6177"/>
                    <a:pt x="193" y="6177"/>
                  </a:cubicBezTo>
                  <a:cubicBezTo>
                    <a:pt x="81" y="6177"/>
                    <a:pt x="0" y="6257"/>
                    <a:pt x="0" y="6386"/>
                  </a:cubicBezTo>
                  <a:cubicBezTo>
                    <a:pt x="0" y="6498"/>
                    <a:pt x="81" y="6578"/>
                    <a:pt x="193" y="6578"/>
                  </a:cubicBezTo>
                  <a:cubicBezTo>
                    <a:pt x="3482" y="6578"/>
                    <a:pt x="6177" y="9273"/>
                    <a:pt x="6177" y="12562"/>
                  </a:cubicBezTo>
                  <a:cubicBezTo>
                    <a:pt x="6177" y="12675"/>
                    <a:pt x="6257" y="12755"/>
                    <a:pt x="6370" y="12755"/>
                  </a:cubicBezTo>
                  <a:cubicBezTo>
                    <a:pt x="6498" y="12755"/>
                    <a:pt x="6578" y="12675"/>
                    <a:pt x="6578" y="12562"/>
                  </a:cubicBezTo>
                  <a:cubicBezTo>
                    <a:pt x="6578" y="9273"/>
                    <a:pt x="9257" y="6578"/>
                    <a:pt x="12546" y="6578"/>
                  </a:cubicBezTo>
                  <a:cubicBezTo>
                    <a:pt x="12675" y="6578"/>
                    <a:pt x="12755" y="6498"/>
                    <a:pt x="12755" y="6386"/>
                  </a:cubicBezTo>
                  <a:cubicBezTo>
                    <a:pt x="12755" y="6257"/>
                    <a:pt x="12643" y="6177"/>
                    <a:pt x="12546" y="6177"/>
                  </a:cubicBezTo>
                  <a:cubicBezTo>
                    <a:pt x="9257" y="6177"/>
                    <a:pt x="6578" y="3498"/>
                    <a:pt x="6578" y="209"/>
                  </a:cubicBezTo>
                  <a:cubicBezTo>
                    <a:pt x="6578" y="81"/>
                    <a:pt x="6498" y="0"/>
                    <a:pt x="6370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6160550" y="4627275"/>
              <a:ext cx="108325" cy="108300"/>
            </a:xfrm>
            <a:custGeom>
              <a:avLst/>
              <a:gdLst/>
              <a:ahLst/>
              <a:cxnLst/>
              <a:rect l="l" t="t" r="r" b="b"/>
              <a:pathLst>
                <a:path w="4333" h="4332" extrusionOk="0">
                  <a:moveTo>
                    <a:pt x="2167" y="1139"/>
                  </a:moveTo>
                  <a:cubicBezTo>
                    <a:pt x="2391" y="1605"/>
                    <a:pt x="2760" y="1990"/>
                    <a:pt x="3209" y="2182"/>
                  </a:cubicBezTo>
                  <a:cubicBezTo>
                    <a:pt x="2776" y="2391"/>
                    <a:pt x="2391" y="2776"/>
                    <a:pt x="2167" y="3241"/>
                  </a:cubicBezTo>
                  <a:cubicBezTo>
                    <a:pt x="1958" y="2776"/>
                    <a:pt x="1589" y="2391"/>
                    <a:pt x="1124" y="2182"/>
                  </a:cubicBezTo>
                  <a:cubicBezTo>
                    <a:pt x="1589" y="1974"/>
                    <a:pt x="1974" y="1605"/>
                    <a:pt x="2167" y="1139"/>
                  </a:cubicBezTo>
                  <a:close/>
                  <a:moveTo>
                    <a:pt x="2167" y="0"/>
                  </a:moveTo>
                  <a:cubicBezTo>
                    <a:pt x="2054" y="0"/>
                    <a:pt x="1974" y="80"/>
                    <a:pt x="1974" y="209"/>
                  </a:cubicBezTo>
                  <a:cubicBezTo>
                    <a:pt x="1974" y="1171"/>
                    <a:pt x="1188" y="1974"/>
                    <a:pt x="209" y="1974"/>
                  </a:cubicBezTo>
                  <a:cubicBezTo>
                    <a:pt x="81" y="1974"/>
                    <a:pt x="1" y="2054"/>
                    <a:pt x="1" y="2166"/>
                  </a:cubicBezTo>
                  <a:cubicBezTo>
                    <a:pt x="1" y="2294"/>
                    <a:pt x="81" y="2375"/>
                    <a:pt x="209" y="2375"/>
                  </a:cubicBezTo>
                  <a:cubicBezTo>
                    <a:pt x="1172" y="2375"/>
                    <a:pt x="1974" y="3161"/>
                    <a:pt x="1974" y="4139"/>
                  </a:cubicBezTo>
                  <a:cubicBezTo>
                    <a:pt x="1974" y="4252"/>
                    <a:pt x="2054" y="4332"/>
                    <a:pt x="2167" y="4332"/>
                  </a:cubicBezTo>
                  <a:cubicBezTo>
                    <a:pt x="2295" y="4332"/>
                    <a:pt x="2375" y="4252"/>
                    <a:pt x="2375" y="4139"/>
                  </a:cubicBezTo>
                  <a:cubicBezTo>
                    <a:pt x="2375" y="3177"/>
                    <a:pt x="3161" y="2375"/>
                    <a:pt x="4140" y="2375"/>
                  </a:cubicBezTo>
                  <a:cubicBezTo>
                    <a:pt x="4252" y="2375"/>
                    <a:pt x="4332" y="2294"/>
                    <a:pt x="4332" y="2166"/>
                  </a:cubicBezTo>
                  <a:cubicBezTo>
                    <a:pt x="4332" y="2054"/>
                    <a:pt x="4236" y="1974"/>
                    <a:pt x="4140" y="1974"/>
                  </a:cubicBezTo>
                  <a:cubicBezTo>
                    <a:pt x="3177" y="1974"/>
                    <a:pt x="2375" y="1187"/>
                    <a:pt x="2375" y="209"/>
                  </a:cubicBezTo>
                  <a:cubicBezTo>
                    <a:pt x="2375" y="80"/>
                    <a:pt x="2295" y="0"/>
                    <a:pt x="2167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4585500" y="1203600"/>
              <a:ext cx="153225" cy="153625"/>
            </a:xfrm>
            <a:custGeom>
              <a:avLst/>
              <a:gdLst/>
              <a:ahLst/>
              <a:cxnLst/>
              <a:rect l="l" t="t" r="r" b="b"/>
              <a:pathLst>
                <a:path w="6129" h="6145" extrusionOk="0">
                  <a:moveTo>
                    <a:pt x="3064" y="401"/>
                  </a:moveTo>
                  <a:cubicBezTo>
                    <a:pt x="4524" y="401"/>
                    <a:pt x="5728" y="1605"/>
                    <a:pt x="5728" y="3065"/>
                  </a:cubicBezTo>
                  <a:cubicBezTo>
                    <a:pt x="5728" y="4541"/>
                    <a:pt x="4524" y="5744"/>
                    <a:pt x="3064" y="5744"/>
                  </a:cubicBezTo>
                  <a:cubicBezTo>
                    <a:pt x="1604" y="5744"/>
                    <a:pt x="401" y="4541"/>
                    <a:pt x="401" y="3065"/>
                  </a:cubicBezTo>
                  <a:cubicBezTo>
                    <a:pt x="417" y="1605"/>
                    <a:pt x="1604" y="401"/>
                    <a:pt x="3064" y="401"/>
                  </a:cubicBezTo>
                  <a:close/>
                  <a:moveTo>
                    <a:pt x="3064" y="0"/>
                  </a:moveTo>
                  <a:cubicBezTo>
                    <a:pt x="1380" y="0"/>
                    <a:pt x="0" y="1380"/>
                    <a:pt x="0" y="3065"/>
                  </a:cubicBezTo>
                  <a:cubicBezTo>
                    <a:pt x="16" y="4749"/>
                    <a:pt x="1380" y="6145"/>
                    <a:pt x="3064" y="6145"/>
                  </a:cubicBezTo>
                  <a:cubicBezTo>
                    <a:pt x="4749" y="6145"/>
                    <a:pt x="6129" y="4749"/>
                    <a:pt x="6129" y="3065"/>
                  </a:cubicBezTo>
                  <a:cubicBezTo>
                    <a:pt x="6129" y="1380"/>
                    <a:pt x="4749" y="0"/>
                    <a:pt x="3064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5059575" y="1067225"/>
              <a:ext cx="58175" cy="58175"/>
            </a:xfrm>
            <a:custGeom>
              <a:avLst/>
              <a:gdLst/>
              <a:ahLst/>
              <a:cxnLst/>
              <a:rect l="l" t="t" r="r" b="b"/>
              <a:pathLst>
                <a:path w="2327" h="2327" extrusionOk="0">
                  <a:moveTo>
                    <a:pt x="1172" y="386"/>
                  </a:moveTo>
                  <a:cubicBezTo>
                    <a:pt x="1589" y="386"/>
                    <a:pt x="1926" y="723"/>
                    <a:pt x="1926" y="1140"/>
                  </a:cubicBezTo>
                  <a:cubicBezTo>
                    <a:pt x="1926" y="1573"/>
                    <a:pt x="1589" y="1910"/>
                    <a:pt x="1172" y="1910"/>
                  </a:cubicBezTo>
                  <a:cubicBezTo>
                    <a:pt x="754" y="1910"/>
                    <a:pt x="401" y="1557"/>
                    <a:pt x="401" y="1140"/>
                  </a:cubicBezTo>
                  <a:cubicBezTo>
                    <a:pt x="401" y="739"/>
                    <a:pt x="754" y="386"/>
                    <a:pt x="1172" y="386"/>
                  </a:cubicBezTo>
                  <a:close/>
                  <a:moveTo>
                    <a:pt x="1172" y="1"/>
                  </a:moveTo>
                  <a:cubicBezTo>
                    <a:pt x="530" y="1"/>
                    <a:pt x="0" y="530"/>
                    <a:pt x="0" y="1172"/>
                  </a:cubicBezTo>
                  <a:cubicBezTo>
                    <a:pt x="0" y="1814"/>
                    <a:pt x="530" y="2327"/>
                    <a:pt x="1172" y="2327"/>
                  </a:cubicBezTo>
                  <a:cubicBezTo>
                    <a:pt x="1813" y="2327"/>
                    <a:pt x="2327" y="1814"/>
                    <a:pt x="2327" y="1172"/>
                  </a:cubicBezTo>
                  <a:cubicBezTo>
                    <a:pt x="2327" y="530"/>
                    <a:pt x="1813" y="1"/>
                    <a:pt x="1172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7030100" y="1106925"/>
              <a:ext cx="58200" cy="58200"/>
            </a:xfrm>
            <a:custGeom>
              <a:avLst/>
              <a:gdLst/>
              <a:ahLst/>
              <a:cxnLst/>
              <a:rect l="l" t="t" r="r" b="b"/>
              <a:pathLst>
                <a:path w="2328" h="2328" extrusionOk="0">
                  <a:moveTo>
                    <a:pt x="1156" y="386"/>
                  </a:moveTo>
                  <a:cubicBezTo>
                    <a:pt x="1589" y="386"/>
                    <a:pt x="1926" y="723"/>
                    <a:pt x="1926" y="1140"/>
                  </a:cubicBezTo>
                  <a:cubicBezTo>
                    <a:pt x="1926" y="1557"/>
                    <a:pt x="1589" y="1894"/>
                    <a:pt x="1156" y="1894"/>
                  </a:cubicBezTo>
                  <a:cubicBezTo>
                    <a:pt x="739" y="1894"/>
                    <a:pt x="402" y="1557"/>
                    <a:pt x="402" y="1140"/>
                  </a:cubicBezTo>
                  <a:cubicBezTo>
                    <a:pt x="402" y="723"/>
                    <a:pt x="739" y="386"/>
                    <a:pt x="1156" y="386"/>
                  </a:cubicBezTo>
                  <a:close/>
                  <a:moveTo>
                    <a:pt x="1156" y="1"/>
                  </a:moveTo>
                  <a:cubicBezTo>
                    <a:pt x="514" y="1"/>
                    <a:pt x="1" y="514"/>
                    <a:pt x="1" y="1156"/>
                  </a:cubicBezTo>
                  <a:cubicBezTo>
                    <a:pt x="1" y="1798"/>
                    <a:pt x="514" y="2327"/>
                    <a:pt x="1156" y="2327"/>
                  </a:cubicBezTo>
                  <a:cubicBezTo>
                    <a:pt x="1798" y="2327"/>
                    <a:pt x="2327" y="1798"/>
                    <a:pt x="2327" y="1156"/>
                  </a:cubicBezTo>
                  <a:cubicBezTo>
                    <a:pt x="2327" y="514"/>
                    <a:pt x="1798" y="1"/>
                    <a:pt x="1156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6533575" y="4346100"/>
              <a:ext cx="58175" cy="58200"/>
            </a:xfrm>
            <a:custGeom>
              <a:avLst/>
              <a:gdLst/>
              <a:ahLst/>
              <a:cxnLst/>
              <a:rect l="l" t="t" r="r" b="b"/>
              <a:pathLst>
                <a:path w="2327" h="2328" extrusionOk="0">
                  <a:moveTo>
                    <a:pt x="1171" y="418"/>
                  </a:moveTo>
                  <a:cubicBezTo>
                    <a:pt x="1588" y="418"/>
                    <a:pt x="1925" y="771"/>
                    <a:pt x="1925" y="1188"/>
                  </a:cubicBezTo>
                  <a:cubicBezTo>
                    <a:pt x="1925" y="1605"/>
                    <a:pt x="1588" y="1942"/>
                    <a:pt x="1171" y="1942"/>
                  </a:cubicBezTo>
                  <a:cubicBezTo>
                    <a:pt x="754" y="1942"/>
                    <a:pt x="401" y="1605"/>
                    <a:pt x="401" y="1188"/>
                  </a:cubicBezTo>
                  <a:cubicBezTo>
                    <a:pt x="401" y="771"/>
                    <a:pt x="754" y="418"/>
                    <a:pt x="1171" y="418"/>
                  </a:cubicBezTo>
                  <a:close/>
                  <a:moveTo>
                    <a:pt x="1171" y="1"/>
                  </a:moveTo>
                  <a:cubicBezTo>
                    <a:pt x="530" y="1"/>
                    <a:pt x="0" y="530"/>
                    <a:pt x="0" y="1172"/>
                  </a:cubicBezTo>
                  <a:cubicBezTo>
                    <a:pt x="0" y="1798"/>
                    <a:pt x="530" y="2327"/>
                    <a:pt x="1171" y="2327"/>
                  </a:cubicBezTo>
                  <a:cubicBezTo>
                    <a:pt x="1813" y="2327"/>
                    <a:pt x="2326" y="1798"/>
                    <a:pt x="2326" y="1172"/>
                  </a:cubicBezTo>
                  <a:cubicBezTo>
                    <a:pt x="2326" y="530"/>
                    <a:pt x="1813" y="1"/>
                    <a:pt x="1171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4728675" y="858675"/>
              <a:ext cx="67400" cy="62175"/>
            </a:xfrm>
            <a:custGeom>
              <a:avLst/>
              <a:gdLst/>
              <a:ahLst/>
              <a:cxnLst/>
              <a:rect l="l" t="t" r="r" b="b"/>
              <a:pathLst>
                <a:path w="2696" h="2487" extrusionOk="0">
                  <a:moveTo>
                    <a:pt x="1348" y="209"/>
                  </a:moveTo>
                  <a:cubicBezTo>
                    <a:pt x="1878" y="209"/>
                    <a:pt x="2295" y="626"/>
                    <a:pt x="2295" y="1139"/>
                  </a:cubicBezTo>
                  <a:cubicBezTo>
                    <a:pt x="2295" y="1669"/>
                    <a:pt x="1878" y="2086"/>
                    <a:pt x="1348" y="2086"/>
                  </a:cubicBezTo>
                  <a:cubicBezTo>
                    <a:pt x="835" y="2086"/>
                    <a:pt x="402" y="1669"/>
                    <a:pt x="402" y="1139"/>
                  </a:cubicBezTo>
                  <a:cubicBezTo>
                    <a:pt x="402" y="626"/>
                    <a:pt x="835" y="209"/>
                    <a:pt x="1348" y="209"/>
                  </a:cubicBezTo>
                  <a:close/>
                  <a:moveTo>
                    <a:pt x="642" y="0"/>
                  </a:moveTo>
                  <a:cubicBezTo>
                    <a:pt x="273" y="241"/>
                    <a:pt x="1" y="658"/>
                    <a:pt x="1" y="1139"/>
                  </a:cubicBezTo>
                  <a:cubicBezTo>
                    <a:pt x="1" y="1893"/>
                    <a:pt x="610" y="2487"/>
                    <a:pt x="1348" y="2487"/>
                  </a:cubicBezTo>
                  <a:cubicBezTo>
                    <a:pt x="2086" y="2487"/>
                    <a:pt x="2696" y="1893"/>
                    <a:pt x="2696" y="1139"/>
                  </a:cubicBezTo>
                  <a:cubicBezTo>
                    <a:pt x="2696" y="658"/>
                    <a:pt x="2439" y="241"/>
                    <a:pt x="2054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7054175" y="4085000"/>
              <a:ext cx="58175" cy="58175"/>
            </a:xfrm>
            <a:custGeom>
              <a:avLst/>
              <a:gdLst/>
              <a:ahLst/>
              <a:cxnLst/>
              <a:rect l="l" t="t" r="r" b="b"/>
              <a:pathLst>
                <a:path w="2327" h="2327" extrusionOk="0">
                  <a:moveTo>
                    <a:pt x="1188" y="402"/>
                  </a:moveTo>
                  <a:cubicBezTo>
                    <a:pt x="1605" y="402"/>
                    <a:pt x="1942" y="738"/>
                    <a:pt x="1942" y="1156"/>
                  </a:cubicBezTo>
                  <a:cubicBezTo>
                    <a:pt x="1942" y="1589"/>
                    <a:pt x="1605" y="1926"/>
                    <a:pt x="1188" y="1926"/>
                  </a:cubicBezTo>
                  <a:cubicBezTo>
                    <a:pt x="755" y="1926"/>
                    <a:pt x="418" y="1573"/>
                    <a:pt x="418" y="1156"/>
                  </a:cubicBezTo>
                  <a:cubicBezTo>
                    <a:pt x="418" y="738"/>
                    <a:pt x="755" y="402"/>
                    <a:pt x="1188" y="402"/>
                  </a:cubicBezTo>
                  <a:close/>
                  <a:moveTo>
                    <a:pt x="1156" y="0"/>
                  </a:moveTo>
                  <a:cubicBezTo>
                    <a:pt x="514" y="0"/>
                    <a:pt x="1" y="514"/>
                    <a:pt x="1" y="1156"/>
                  </a:cubicBezTo>
                  <a:cubicBezTo>
                    <a:pt x="1" y="1797"/>
                    <a:pt x="514" y="2327"/>
                    <a:pt x="1156" y="2327"/>
                  </a:cubicBezTo>
                  <a:cubicBezTo>
                    <a:pt x="1797" y="2327"/>
                    <a:pt x="2327" y="1797"/>
                    <a:pt x="2327" y="1156"/>
                  </a:cubicBezTo>
                  <a:cubicBezTo>
                    <a:pt x="2327" y="514"/>
                    <a:pt x="1797" y="0"/>
                    <a:pt x="1156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5917100" y="1359625"/>
              <a:ext cx="46550" cy="83050"/>
            </a:xfrm>
            <a:custGeom>
              <a:avLst/>
              <a:gdLst/>
              <a:ahLst/>
              <a:cxnLst/>
              <a:rect l="l" t="t" r="r" b="b"/>
              <a:pathLst>
                <a:path w="1862" h="3322" extrusionOk="0">
                  <a:moveTo>
                    <a:pt x="899" y="658"/>
                  </a:moveTo>
                  <a:lnTo>
                    <a:pt x="899" y="1444"/>
                  </a:lnTo>
                  <a:lnTo>
                    <a:pt x="883" y="1444"/>
                  </a:lnTo>
                  <a:cubicBezTo>
                    <a:pt x="738" y="1396"/>
                    <a:pt x="642" y="1348"/>
                    <a:pt x="578" y="1284"/>
                  </a:cubicBezTo>
                  <a:cubicBezTo>
                    <a:pt x="498" y="1220"/>
                    <a:pt x="482" y="1139"/>
                    <a:pt x="482" y="1027"/>
                  </a:cubicBezTo>
                  <a:cubicBezTo>
                    <a:pt x="482" y="899"/>
                    <a:pt x="514" y="818"/>
                    <a:pt x="594" y="754"/>
                  </a:cubicBezTo>
                  <a:cubicBezTo>
                    <a:pt x="674" y="706"/>
                    <a:pt x="770" y="658"/>
                    <a:pt x="899" y="658"/>
                  </a:cubicBezTo>
                  <a:close/>
                  <a:moveTo>
                    <a:pt x="1027" y="1861"/>
                  </a:moveTo>
                  <a:cubicBezTo>
                    <a:pt x="1155" y="1909"/>
                    <a:pt x="1268" y="1958"/>
                    <a:pt x="1348" y="2022"/>
                  </a:cubicBezTo>
                  <a:cubicBezTo>
                    <a:pt x="1428" y="2086"/>
                    <a:pt x="1460" y="2182"/>
                    <a:pt x="1460" y="2278"/>
                  </a:cubicBezTo>
                  <a:cubicBezTo>
                    <a:pt x="1444" y="2423"/>
                    <a:pt x="1396" y="2503"/>
                    <a:pt x="1348" y="2583"/>
                  </a:cubicBezTo>
                  <a:cubicBezTo>
                    <a:pt x="1268" y="2663"/>
                    <a:pt x="1155" y="2680"/>
                    <a:pt x="1027" y="2680"/>
                  </a:cubicBezTo>
                  <a:lnTo>
                    <a:pt x="1027" y="1861"/>
                  </a:lnTo>
                  <a:close/>
                  <a:moveTo>
                    <a:pt x="883" y="0"/>
                  </a:moveTo>
                  <a:lnTo>
                    <a:pt x="883" y="321"/>
                  </a:lnTo>
                  <a:cubicBezTo>
                    <a:pt x="690" y="321"/>
                    <a:pt x="562" y="337"/>
                    <a:pt x="417" y="401"/>
                  </a:cubicBezTo>
                  <a:cubicBezTo>
                    <a:pt x="273" y="466"/>
                    <a:pt x="177" y="546"/>
                    <a:pt x="113" y="658"/>
                  </a:cubicBezTo>
                  <a:cubicBezTo>
                    <a:pt x="32" y="754"/>
                    <a:pt x="0" y="899"/>
                    <a:pt x="0" y="1027"/>
                  </a:cubicBezTo>
                  <a:cubicBezTo>
                    <a:pt x="0" y="1204"/>
                    <a:pt x="32" y="1316"/>
                    <a:pt x="113" y="1444"/>
                  </a:cubicBezTo>
                  <a:cubicBezTo>
                    <a:pt x="193" y="1540"/>
                    <a:pt x="305" y="1621"/>
                    <a:pt x="401" y="1669"/>
                  </a:cubicBezTo>
                  <a:cubicBezTo>
                    <a:pt x="498" y="1701"/>
                    <a:pt x="658" y="1765"/>
                    <a:pt x="867" y="1829"/>
                  </a:cubicBezTo>
                  <a:lnTo>
                    <a:pt x="867" y="2663"/>
                  </a:lnTo>
                  <a:cubicBezTo>
                    <a:pt x="738" y="2647"/>
                    <a:pt x="642" y="2599"/>
                    <a:pt x="578" y="2519"/>
                  </a:cubicBezTo>
                  <a:cubicBezTo>
                    <a:pt x="514" y="2439"/>
                    <a:pt x="466" y="2359"/>
                    <a:pt x="466" y="2262"/>
                  </a:cubicBezTo>
                  <a:lnTo>
                    <a:pt x="0" y="2262"/>
                  </a:lnTo>
                  <a:cubicBezTo>
                    <a:pt x="16" y="2471"/>
                    <a:pt x="97" y="2647"/>
                    <a:pt x="257" y="2792"/>
                  </a:cubicBezTo>
                  <a:cubicBezTo>
                    <a:pt x="417" y="2920"/>
                    <a:pt x="626" y="3000"/>
                    <a:pt x="867" y="3032"/>
                  </a:cubicBezTo>
                  <a:lnTo>
                    <a:pt x="867" y="3321"/>
                  </a:lnTo>
                  <a:lnTo>
                    <a:pt x="979" y="3321"/>
                  </a:lnTo>
                  <a:lnTo>
                    <a:pt x="979" y="3032"/>
                  </a:lnTo>
                  <a:cubicBezTo>
                    <a:pt x="1171" y="3032"/>
                    <a:pt x="1332" y="2984"/>
                    <a:pt x="1460" y="2920"/>
                  </a:cubicBezTo>
                  <a:cubicBezTo>
                    <a:pt x="1605" y="2872"/>
                    <a:pt x="1701" y="2760"/>
                    <a:pt x="1765" y="2663"/>
                  </a:cubicBezTo>
                  <a:cubicBezTo>
                    <a:pt x="1829" y="2551"/>
                    <a:pt x="1861" y="2423"/>
                    <a:pt x="1861" y="2311"/>
                  </a:cubicBezTo>
                  <a:cubicBezTo>
                    <a:pt x="1861" y="2150"/>
                    <a:pt x="1829" y="2006"/>
                    <a:pt x="1749" y="1909"/>
                  </a:cubicBezTo>
                  <a:cubicBezTo>
                    <a:pt x="1669" y="1797"/>
                    <a:pt x="1621" y="1717"/>
                    <a:pt x="1508" y="1669"/>
                  </a:cubicBezTo>
                  <a:cubicBezTo>
                    <a:pt x="1396" y="1621"/>
                    <a:pt x="1236" y="1556"/>
                    <a:pt x="1075" y="1508"/>
                  </a:cubicBezTo>
                  <a:lnTo>
                    <a:pt x="995" y="1476"/>
                  </a:lnTo>
                  <a:lnTo>
                    <a:pt x="995" y="658"/>
                  </a:lnTo>
                  <a:cubicBezTo>
                    <a:pt x="1107" y="674"/>
                    <a:pt x="1204" y="722"/>
                    <a:pt x="1268" y="786"/>
                  </a:cubicBezTo>
                  <a:cubicBezTo>
                    <a:pt x="1316" y="835"/>
                    <a:pt x="1364" y="915"/>
                    <a:pt x="1380" y="1027"/>
                  </a:cubicBezTo>
                  <a:lnTo>
                    <a:pt x="1845" y="1027"/>
                  </a:lnTo>
                  <a:cubicBezTo>
                    <a:pt x="1829" y="818"/>
                    <a:pt x="1733" y="658"/>
                    <a:pt x="1573" y="546"/>
                  </a:cubicBezTo>
                  <a:cubicBezTo>
                    <a:pt x="1444" y="417"/>
                    <a:pt x="1236" y="337"/>
                    <a:pt x="995" y="321"/>
                  </a:cubicBezTo>
                  <a:lnTo>
                    <a:pt x="995" y="0"/>
                  </a:ln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5869375" y="1330350"/>
              <a:ext cx="143600" cy="143600"/>
            </a:xfrm>
            <a:custGeom>
              <a:avLst/>
              <a:gdLst/>
              <a:ahLst/>
              <a:cxnLst/>
              <a:rect l="l" t="t" r="r" b="b"/>
              <a:pathLst>
                <a:path w="5744" h="5744" extrusionOk="0">
                  <a:moveTo>
                    <a:pt x="2872" y="401"/>
                  </a:moveTo>
                  <a:cubicBezTo>
                    <a:pt x="4236" y="401"/>
                    <a:pt x="5343" y="1508"/>
                    <a:pt x="5343" y="2872"/>
                  </a:cubicBezTo>
                  <a:cubicBezTo>
                    <a:pt x="5343" y="4236"/>
                    <a:pt x="4236" y="5343"/>
                    <a:pt x="2872" y="5343"/>
                  </a:cubicBezTo>
                  <a:cubicBezTo>
                    <a:pt x="1508" y="5343"/>
                    <a:pt x="401" y="4236"/>
                    <a:pt x="401" y="2872"/>
                  </a:cubicBezTo>
                  <a:cubicBezTo>
                    <a:pt x="401" y="1508"/>
                    <a:pt x="1508" y="401"/>
                    <a:pt x="2872" y="401"/>
                  </a:cubicBezTo>
                  <a:close/>
                  <a:moveTo>
                    <a:pt x="2872" y="0"/>
                  </a:moveTo>
                  <a:cubicBezTo>
                    <a:pt x="1284" y="0"/>
                    <a:pt x="0" y="1284"/>
                    <a:pt x="0" y="2872"/>
                  </a:cubicBezTo>
                  <a:cubicBezTo>
                    <a:pt x="0" y="4460"/>
                    <a:pt x="1284" y="5744"/>
                    <a:pt x="2872" y="5744"/>
                  </a:cubicBezTo>
                  <a:cubicBezTo>
                    <a:pt x="4460" y="5744"/>
                    <a:pt x="5744" y="4460"/>
                    <a:pt x="5744" y="2872"/>
                  </a:cubicBezTo>
                  <a:cubicBezTo>
                    <a:pt x="5744" y="1284"/>
                    <a:pt x="4460" y="0"/>
                    <a:pt x="2872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5838875" y="1299850"/>
              <a:ext cx="204575" cy="204575"/>
            </a:xfrm>
            <a:custGeom>
              <a:avLst/>
              <a:gdLst/>
              <a:ahLst/>
              <a:cxnLst/>
              <a:rect l="l" t="t" r="r" b="b"/>
              <a:pathLst>
                <a:path w="8183" h="8183" extrusionOk="0">
                  <a:moveTo>
                    <a:pt x="4092" y="402"/>
                  </a:moveTo>
                  <a:cubicBezTo>
                    <a:pt x="6129" y="402"/>
                    <a:pt x="7782" y="2070"/>
                    <a:pt x="7782" y="4092"/>
                  </a:cubicBezTo>
                  <a:cubicBezTo>
                    <a:pt x="7798" y="6145"/>
                    <a:pt x="6129" y="7782"/>
                    <a:pt x="4092" y="7782"/>
                  </a:cubicBezTo>
                  <a:cubicBezTo>
                    <a:pt x="2038" y="7782"/>
                    <a:pt x="402" y="6113"/>
                    <a:pt x="402" y="4092"/>
                  </a:cubicBezTo>
                  <a:cubicBezTo>
                    <a:pt x="402" y="2054"/>
                    <a:pt x="2054" y="402"/>
                    <a:pt x="4092" y="402"/>
                  </a:cubicBezTo>
                  <a:close/>
                  <a:moveTo>
                    <a:pt x="4092" y="1"/>
                  </a:moveTo>
                  <a:cubicBezTo>
                    <a:pt x="1830" y="1"/>
                    <a:pt x="1" y="1846"/>
                    <a:pt x="1" y="4092"/>
                  </a:cubicBezTo>
                  <a:cubicBezTo>
                    <a:pt x="1" y="6338"/>
                    <a:pt x="1846" y="8183"/>
                    <a:pt x="4092" y="8183"/>
                  </a:cubicBezTo>
                  <a:cubicBezTo>
                    <a:pt x="6338" y="8183"/>
                    <a:pt x="8183" y="6338"/>
                    <a:pt x="8183" y="4092"/>
                  </a:cubicBezTo>
                  <a:cubicBezTo>
                    <a:pt x="8183" y="1846"/>
                    <a:pt x="6354" y="1"/>
                    <a:pt x="4092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5684475" y="1244100"/>
              <a:ext cx="513400" cy="435200"/>
            </a:xfrm>
            <a:custGeom>
              <a:avLst/>
              <a:gdLst/>
              <a:ahLst/>
              <a:cxnLst/>
              <a:rect l="l" t="t" r="r" b="b"/>
              <a:pathLst>
                <a:path w="20536" h="17408" extrusionOk="0">
                  <a:moveTo>
                    <a:pt x="17102" y="402"/>
                  </a:moveTo>
                  <a:cubicBezTo>
                    <a:pt x="18787" y="402"/>
                    <a:pt x="20151" y="1766"/>
                    <a:pt x="20151" y="3450"/>
                  </a:cubicBezTo>
                  <a:lnTo>
                    <a:pt x="20151" y="11488"/>
                  </a:lnTo>
                  <a:lnTo>
                    <a:pt x="417" y="11488"/>
                  </a:lnTo>
                  <a:lnTo>
                    <a:pt x="417" y="3450"/>
                  </a:lnTo>
                  <a:cubicBezTo>
                    <a:pt x="417" y="1766"/>
                    <a:pt x="1781" y="402"/>
                    <a:pt x="3465" y="402"/>
                  </a:cubicBezTo>
                  <a:close/>
                  <a:moveTo>
                    <a:pt x="20135" y="11889"/>
                  </a:moveTo>
                  <a:cubicBezTo>
                    <a:pt x="20087" y="13541"/>
                    <a:pt x="18723" y="14841"/>
                    <a:pt x="17086" y="14841"/>
                  </a:cubicBezTo>
                  <a:lnTo>
                    <a:pt x="3465" y="14841"/>
                  </a:lnTo>
                  <a:cubicBezTo>
                    <a:pt x="1813" y="14841"/>
                    <a:pt x="481" y="13525"/>
                    <a:pt x="417" y="11889"/>
                  </a:cubicBezTo>
                  <a:close/>
                  <a:moveTo>
                    <a:pt x="12338" y="15274"/>
                  </a:moveTo>
                  <a:lnTo>
                    <a:pt x="12338" y="16894"/>
                  </a:lnTo>
                  <a:lnTo>
                    <a:pt x="8214" y="16894"/>
                  </a:lnTo>
                  <a:lnTo>
                    <a:pt x="8214" y="15274"/>
                  </a:lnTo>
                  <a:close/>
                  <a:moveTo>
                    <a:pt x="3449" y="1"/>
                  </a:moveTo>
                  <a:cubicBezTo>
                    <a:pt x="1540" y="1"/>
                    <a:pt x="0" y="1557"/>
                    <a:pt x="0" y="3450"/>
                  </a:cubicBezTo>
                  <a:lnTo>
                    <a:pt x="0" y="11825"/>
                  </a:lnTo>
                  <a:cubicBezTo>
                    <a:pt x="16" y="13718"/>
                    <a:pt x="1556" y="15274"/>
                    <a:pt x="3465" y="15274"/>
                  </a:cubicBezTo>
                  <a:lnTo>
                    <a:pt x="7813" y="15274"/>
                  </a:lnTo>
                  <a:lnTo>
                    <a:pt x="7813" y="17007"/>
                  </a:lnTo>
                  <a:lnTo>
                    <a:pt x="6369" y="17007"/>
                  </a:lnTo>
                  <a:cubicBezTo>
                    <a:pt x="6257" y="17007"/>
                    <a:pt x="6177" y="17087"/>
                    <a:pt x="6177" y="17215"/>
                  </a:cubicBezTo>
                  <a:cubicBezTo>
                    <a:pt x="6177" y="17328"/>
                    <a:pt x="6257" y="17408"/>
                    <a:pt x="6369" y="17408"/>
                  </a:cubicBezTo>
                  <a:lnTo>
                    <a:pt x="14183" y="17408"/>
                  </a:lnTo>
                  <a:cubicBezTo>
                    <a:pt x="14295" y="17408"/>
                    <a:pt x="14375" y="17328"/>
                    <a:pt x="14375" y="17215"/>
                  </a:cubicBezTo>
                  <a:cubicBezTo>
                    <a:pt x="14375" y="17087"/>
                    <a:pt x="14295" y="17007"/>
                    <a:pt x="14183" y="17007"/>
                  </a:cubicBezTo>
                  <a:lnTo>
                    <a:pt x="12739" y="17007"/>
                  </a:lnTo>
                  <a:lnTo>
                    <a:pt x="12739" y="15274"/>
                  </a:lnTo>
                  <a:lnTo>
                    <a:pt x="17086" y="15274"/>
                  </a:lnTo>
                  <a:cubicBezTo>
                    <a:pt x="18996" y="15274"/>
                    <a:pt x="20536" y="13718"/>
                    <a:pt x="20536" y="11825"/>
                  </a:cubicBezTo>
                  <a:lnTo>
                    <a:pt x="20536" y="3450"/>
                  </a:lnTo>
                  <a:cubicBezTo>
                    <a:pt x="20536" y="1557"/>
                    <a:pt x="18996" y="1"/>
                    <a:pt x="17086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5923100" y="1558550"/>
              <a:ext cx="36125" cy="36125"/>
            </a:xfrm>
            <a:custGeom>
              <a:avLst/>
              <a:gdLst/>
              <a:ahLst/>
              <a:cxnLst/>
              <a:rect l="l" t="t" r="r" b="b"/>
              <a:pathLst>
                <a:path w="1445" h="1445" extrusionOk="0">
                  <a:moveTo>
                    <a:pt x="723" y="1"/>
                  </a:moveTo>
                  <a:cubicBezTo>
                    <a:pt x="322" y="1"/>
                    <a:pt x="1" y="322"/>
                    <a:pt x="1" y="723"/>
                  </a:cubicBezTo>
                  <a:cubicBezTo>
                    <a:pt x="1" y="1124"/>
                    <a:pt x="338" y="1445"/>
                    <a:pt x="723" y="1445"/>
                  </a:cubicBezTo>
                  <a:cubicBezTo>
                    <a:pt x="1124" y="1445"/>
                    <a:pt x="1445" y="1124"/>
                    <a:pt x="1445" y="723"/>
                  </a:cubicBezTo>
                  <a:cubicBezTo>
                    <a:pt x="1445" y="322"/>
                    <a:pt x="1124" y="1"/>
                    <a:pt x="723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6714450" y="1541825"/>
              <a:ext cx="290825" cy="234950"/>
            </a:xfrm>
            <a:custGeom>
              <a:avLst/>
              <a:gdLst/>
              <a:ahLst/>
              <a:cxnLst/>
              <a:rect l="l" t="t" r="r" b="b"/>
              <a:pathLst>
                <a:path w="11633" h="9398" extrusionOk="0">
                  <a:moveTo>
                    <a:pt x="7958" y="253"/>
                  </a:moveTo>
                  <a:cubicBezTo>
                    <a:pt x="8600" y="253"/>
                    <a:pt x="9178" y="493"/>
                    <a:pt x="9579" y="910"/>
                  </a:cubicBezTo>
                  <a:cubicBezTo>
                    <a:pt x="9590" y="977"/>
                    <a:pt x="9639" y="1013"/>
                    <a:pt x="9695" y="1013"/>
                  </a:cubicBezTo>
                  <a:cubicBezTo>
                    <a:pt x="9720" y="1013"/>
                    <a:pt x="9746" y="1006"/>
                    <a:pt x="9771" y="991"/>
                  </a:cubicBezTo>
                  <a:lnTo>
                    <a:pt x="10381" y="702"/>
                  </a:lnTo>
                  <a:lnTo>
                    <a:pt x="10654" y="590"/>
                  </a:lnTo>
                  <a:lnTo>
                    <a:pt x="10654" y="590"/>
                  </a:lnTo>
                  <a:cubicBezTo>
                    <a:pt x="10477" y="814"/>
                    <a:pt x="10220" y="1071"/>
                    <a:pt x="10044" y="1215"/>
                  </a:cubicBezTo>
                  <a:cubicBezTo>
                    <a:pt x="9996" y="1247"/>
                    <a:pt x="9980" y="1296"/>
                    <a:pt x="9964" y="1328"/>
                  </a:cubicBezTo>
                  <a:lnTo>
                    <a:pt x="9964" y="1376"/>
                  </a:lnTo>
                  <a:cubicBezTo>
                    <a:pt x="9964" y="1424"/>
                    <a:pt x="9964" y="1488"/>
                    <a:pt x="9996" y="1536"/>
                  </a:cubicBezTo>
                  <a:cubicBezTo>
                    <a:pt x="10044" y="1568"/>
                    <a:pt x="10076" y="1616"/>
                    <a:pt x="10140" y="1616"/>
                  </a:cubicBezTo>
                  <a:cubicBezTo>
                    <a:pt x="10140" y="1616"/>
                    <a:pt x="10159" y="1618"/>
                    <a:pt x="10191" y="1618"/>
                  </a:cubicBezTo>
                  <a:cubicBezTo>
                    <a:pt x="10272" y="1618"/>
                    <a:pt x="10443" y="1609"/>
                    <a:pt x="10638" y="1552"/>
                  </a:cubicBezTo>
                  <a:cubicBezTo>
                    <a:pt x="10702" y="1536"/>
                    <a:pt x="10782" y="1504"/>
                    <a:pt x="10878" y="1472"/>
                  </a:cubicBezTo>
                  <a:lnTo>
                    <a:pt x="10878" y="1472"/>
                  </a:lnTo>
                  <a:cubicBezTo>
                    <a:pt x="10798" y="1552"/>
                    <a:pt x="10734" y="1648"/>
                    <a:pt x="10638" y="1729"/>
                  </a:cubicBezTo>
                  <a:cubicBezTo>
                    <a:pt x="10381" y="1985"/>
                    <a:pt x="10220" y="2114"/>
                    <a:pt x="10156" y="2146"/>
                  </a:cubicBezTo>
                  <a:cubicBezTo>
                    <a:pt x="10076" y="2178"/>
                    <a:pt x="10012" y="2258"/>
                    <a:pt x="10012" y="2338"/>
                  </a:cubicBezTo>
                  <a:cubicBezTo>
                    <a:pt x="9916" y="5467"/>
                    <a:pt x="7830" y="8740"/>
                    <a:pt x="4060" y="8932"/>
                  </a:cubicBezTo>
                  <a:cubicBezTo>
                    <a:pt x="3972" y="8938"/>
                    <a:pt x="3884" y="8941"/>
                    <a:pt x="3796" y="8941"/>
                  </a:cubicBezTo>
                  <a:cubicBezTo>
                    <a:pt x="2882" y="8941"/>
                    <a:pt x="1939" y="8641"/>
                    <a:pt x="1076" y="8114"/>
                  </a:cubicBezTo>
                  <a:cubicBezTo>
                    <a:pt x="1188" y="8114"/>
                    <a:pt x="1284" y="8130"/>
                    <a:pt x="1413" y="8130"/>
                  </a:cubicBezTo>
                  <a:cubicBezTo>
                    <a:pt x="2199" y="8130"/>
                    <a:pt x="3001" y="7841"/>
                    <a:pt x="3707" y="7312"/>
                  </a:cubicBezTo>
                  <a:cubicBezTo>
                    <a:pt x="3755" y="7264"/>
                    <a:pt x="3787" y="7183"/>
                    <a:pt x="3787" y="7103"/>
                  </a:cubicBezTo>
                  <a:cubicBezTo>
                    <a:pt x="3755" y="7023"/>
                    <a:pt x="3723" y="6975"/>
                    <a:pt x="3643" y="6943"/>
                  </a:cubicBezTo>
                  <a:cubicBezTo>
                    <a:pt x="3161" y="6814"/>
                    <a:pt x="1894" y="6349"/>
                    <a:pt x="1701" y="5723"/>
                  </a:cubicBezTo>
                  <a:lnTo>
                    <a:pt x="2520" y="5707"/>
                  </a:lnTo>
                  <a:cubicBezTo>
                    <a:pt x="2616" y="5707"/>
                    <a:pt x="2696" y="5627"/>
                    <a:pt x="2712" y="5515"/>
                  </a:cubicBezTo>
                  <a:cubicBezTo>
                    <a:pt x="2728" y="5419"/>
                    <a:pt x="2680" y="5338"/>
                    <a:pt x="2568" y="5306"/>
                  </a:cubicBezTo>
                  <a:cubicBezTo>
                    <a:pt x="2568" y="5306"/>
                    <a:pt x="1958" y="5098"/>
                    <a:pt x="1637" y="4825"/>
                  </a:cubicBezTo>
                  <a:cubicBezTo>
                    <a:pt x="1156" y="4392"/>
                    <a:pt x="883" y="3862"/>
                    <a:pt x="851" y="3510"/>
                  </a:cubicBezTo>
                  <a:lnTo>
                    <a:pt x="851" y="3510"/>
                  </a:lnTo>
                  <a:cubicBezTo>
                    <a:pt x="915" y="3542"/>
                    <a:pt x="963" y="3558"/>
                    <a:pt x="1044" y="3590"/>
                  </a:cubicBezTo>
                  <a:cubicBezTo>
                    <a:pt x="1300" y="3692"/>
                    <a:pt x="1557" y="3703"/>
                    <a:pt x="1666" y="3703"/>
                  </a:cubicBezTo>
                  <a:cubicBezTo>
                    <a:pt x="1693" y="3703"/>
                    <a:pt x="1711" y="3702"/>
                    <a:pt x="1717" y="3702"/>
                  </a:cubicBezTo>
                  <a:cubicBezTo>
                    <a:pt x="1798" y="3702"/>
                    <a:pt x="1878" y="3638"/>
                    <a:pt x="1894" y="3558"/>
                  </a:cubicBezTo>
                  <a:cubicBezTo>
                    <a:pt x="1910" y="3477"/>
                    <a:pt x="1894" y="3381"/>
                    <a:pt x="1814" y="3333"/>
                  </a:cubicBezTo>
                  <a:cubicBezTo>
                    <a:pt x="1653" y="3221"/>
                    <a:pt x="1188" y="2836"/>
                    <a:pt x="1044" y="2483"/>
                  </a:cubicBezTo>
                  <a:cubicBezTo>
                    <a:pt x="851" y="1905"/>
                    <a:pt x="867" y="1231"/>
                    <a:pt x="1011" y="830"/>
                  </a:cubicBezTo>
                  <a:lnTo>
                    <a:pt x="1011" y="830"/>
                  </a:lnTo>
                  <a:cubicBezTo>
                    <a:pt x="1252" y="1135"/>
                    <a:pt x="1749" y="1616"/>
                    <a:pt x="2872" y="2178"/>
                  </a:cubicBezTo>
                  <a:cubicBezTo>
                    <a:pt x="3851" y="2675"/>
                    <a:pt x="4878" y="2980"/>
                    <a:pt x="5680" y="3012"/>
                  </a:cubicBezTo>
                  <a:cubicBezTo>
                    <a:pt x="5696" y="3028"/>
                    <a:pt x="5728" y="3028"/>
                    <a:pt x="5760" y="3028"/>
                  </a:cubicBezTo>
                  <a:cubicBezTo>
                    <a:pt x="5857" y="3028"/>
                    <a:pt x="5969" y="2932"/>
                    <a:pt x="5969" y="2820"/>
                  </a:cubicBezTo>
                  <a:cubicBezTo>
                    <a:pt x="5969" y="2772"/>
                    <a:pt x="5969" y="2755"/>
                    <a:pt x="5953" y="2707"/>
                  </a:cubicBezTo>
                  <a:cubicBezTo>
                    <a:pt x="5905" y="2547"/>
                    <a:pt x="5857" y="2258"/>
                    <a:pt x="5857" y="2050"/>
                  </a:cubicBezTo>
                  <a:cubicBezTo>
                    <a:pt x="5857" y="1055"/>
                    <a:pt x="6803" y="253"/>
                    <a:pt x="7958" y="253"/>
                  </a:cubicBezTo>
                  <a:close/>
                  <a:moveTo>
                    <a:pt x="7727" y="1"/>
                  </a:moveTo>
                  <a:cubicBezTo>
                    <a:pt x="6419" y="1"/>
                    <a:pt x="5423" y="950"/>
                    <a:pt x="5423" y="2098"/>
                  </a:cubicBezTo>
                  <a:cubicBezTo>
                    <a:pt x="5423" y="2210"/>
                    <a:pt x="5439" y="2435"/>
                    <a:pt x="5472" y="2627"/>
                  </a:cubicBezTo>
                  <a:cubicBezTo>
                    <a:pt x="4766" y="2547"/>
                    <a:pt x="3867" y="2274"/>
                    <a:pt x="3017" y="1857"/>
                  </a:cubicBezTo>
                  <a:cubicBezTo>
                    <a:pt x="1348" y="1007"/>
                    <a:pt x="1172" y="429"/>
                    <a:pt x="1172" y="429"/>
                  </a:cubicBezTo>
                  <a:cubicBezTo>
                    <a:pt x="1156" y="349"/>
                    <a:pt x="1108" y="285"/>
                    <a:pt x="1027" y="269"/>
                  </a:cubicBezTo>
                  <a:cubicBezTo>
                    <a:pt x="1009" y="265"/>
                    <a:pt x="990" y="263"/>
                    <a:pt x="971" y="263"/>
                  </a:cubicBezTo>
                  <a:cubicBezTo>
                    <a:pt x="912" y="263"/>
                    <a:pt x="859" y="284"/>
                    <a:pt x="835" y="333"/>
                  </a:cubicBezTo>
                  <a:cubicBezTo>
                    <a:pt x="482" y="686"/>
                    <a:pt x="322" y="1793"/>
                    <a:pt x="642" y="2659"/>
                  </a:cubicBezTo>
                  <a:cubicBezTo>
                    <a:pt x="723" y="2852"/>
                    <a:pt x="851" y="3060"/>
                    <a:pt x="995" y="3221"/>
                  </a:cubicBezTo>
                  <a:cubicBezTo>
                    <a:pt x="851" y="3157"/>
                    <a:pt x="787" y="3108"/>
                    <a:pt x="787" y="3108"/>
                  </a:cubicBezTo>
                  <a:cubicBezTo>
                    <a:pt x="763" y="3085"/>
                    <a:pt x="714" y="3070"/>
                    <a:pt x="664" y="3070"/>
                  </a:cubicBezTo>
                  <a:cubicBezTo>
                    <a:pt x="646" y="3070"/>
                    <a:pt x="628" y="3072"/>
                    <a:pt x="610" y="3076"/>
                  </a:cubicBezTo>
                  <a:cubicBezTo>
                    <a:pt x="546" y="3092"/>
                    <a:pt x="482" y="3141"/>
                    <a:pt x="466" y="3189"/>
                  </a:cubicBezTo>
                  <a:cubicBezTo>
                    <a:pt x="241" y="3718"/>
                    <a:pt x="626" y="4584"/>
                    <a:pt x="1332" y="5194"/>
                  </a:cubicBezTo>
                  <a:cubicBezTo>
                    <a:pt x="1413" y="5290"/>
                    <a:pt x="1509" y="5338"/>
                    <a:pt x="1605" y="5403"/>
                  </a:cubicBezTo>
                  <a:lnTo>
                    <a:pt x="1445" y="5403"/>
                  </a:lnTo>
                  <a:cubicBezTo>
                    <a:pt x="1348" y="5403"/>
                    <a:pt x="1268" y="5483"/>
                    <a:pt x="1252" y="5579"/>
                  </a:cubicBezTo>
                  <a:cubicBezTo>
                    <a:pt x="1188" y="6461"/>
                    <a:pt x="2439" y="7023"/>
                    <a:pt x="3113" y="7264"/>
                  </a:cubicBezTo>
                  <a:cubicBezTo>
                    <a:pt x="2568" y="7617"/>
                    <a:pt x="1990" y="7793"/>
                    <a:pt x="1413" y="7793"/>
                  </a:cubicBezTo>
                  <a:cubicBezTo>
                    <a:pt x="1027" y="7793"/>
                    <a:pt x="642" y="7729"/>
                    <a:pt x="289" y="7633"/>
                  </a:cubicBezTo>
                  <a:cubicBezTo>
                    <a:pt x="273" y="7630"/>
                    <a:pt x="258" y="7629"/>
                    <a:pt x="243" y="7629"/>
                  </a:cubicBezTo>
                  <a:cubicBezTo>
                    <a:pt x="167" y="7629"/>
                    <a:pt x="102" y="7662"/>
                    <a:pt x="49" y="7729"/>
                  </a:cubicBezTo>
                  <a:cubicBezTo>
                    <a:pt x="1" y="7809"/>
                    <a:pt x="33" y="7905"/>
                    <a:pt x="81" y="7970"/>
                  </a:cubicBezTo>
                  <a:cubicBezTo>
                    <a:pt x="1204" y="8884"/>
                    <a:pt x="2520" y="9397"/>
                    <a:pt x="3819" y="9397"/>
                  </a:cubicBezTo>
                  <a:lnTo>
                    <a:pt x="4076" y="9397"/>
                  </a:lnTo>
                  <a:cubicBezTo>
                    <a:pt x="8055" y="9189"/>
                    <a:pt x="10252" y="5804"/>
                    <a:pt x="10413" y="2531"/>
                  </a:cubicBezTo>
                  <a:cubicBezTo>
                    <a:pt x="10509" y="2467"/>
                    <a:pt x="10702" y="2338"/>
                    <a:pt x="10942" y="2066"/>
                  </a:cubicBezTo>
                  <a:cubicBezTo>
                    <a:pt x="11343" y="1665"/>
                    <a:pt x="11600" y="1215"/>
                    <a:pt x="11600" y="1183"/>
                  </a:cubicBezTo>
                  <a:cubicBezTo>
                    <a:pt x="11632" y="1103"/>
                    <a:pt x="11616" y="1023"/>
                    <a:pt x="11584" y="975"/>
                  </a:cubicBezTo>
                  <a:cubicBezTo>
                    <a:pt x="11552" y="932"/>
                    <a:pt x="11499" y="910"/>
                    <a:pt x="11443" y="910"/>
                  </a:cubicBezTo>
                  <a:cubicBezTo>
                    <a:pt x="11415" y="910"/>
                    <a:pt x="11386" y="916"/>
                    <a:pt x="11359" y="927"/>
                  </a:cubicBezTo>
                  <a:cubicBezTo>
                    <a:pt x="11231" y="975"/>
                    <a:pt x="10974" y="1087"/>
                    <a:pt x="10782" y="1167"/>
                  </a:cubicBezTo>
                  <a:cubicBezTo>
                    <a:pt x="10990" y="943"/>
                    <a:pt x="11199" y="686"/>
                    <a:pt x="11263" y="509"/>
                  </a:cubicBezTo>
                  <a:cubicBezTo>
                    <a:pt x="11295" y="381"/>
                    <a:pt x="11279" y="301"/>
                    <a:pt x="11231" y="221"/>
                  </a:cubicBezTo>
                  <a:cubicBezTo>
                    <a:pt x="11231" y="205"/>
                    <a:pt x="11215" y="189"/>
                    <a:pt x="11199" y="189"/>
                  </a:cubicBezTo>
                  <a:lnTo>
                    <a:pt x="11183" y="189"/>
                  </a:lnTo>
                  <a:lnTo>
                    <a:pt x="11167" y="172"/>
                  </a:lnTo>
                  <a:cubicBezTo>
                    <a:pt x="11167" y="172"/>
                    <a:pt x="11135" y="172"/>
                    <a:pt x="11135" y="140"/>
                  </a:cubicBezTo>
                  <a:lnTo>
                    <a:pt x="11119" y="140"/>
                  </a:lnTo>
                  <a:cubicBezTo>
                    <a:pt x="11103" y="140"/>
                    <a:pt x="11087" y="124"/>
                    <a:pt x="11055" y="124"/>
                  </a:cubicBezTo>
                  <a:cubicBezTo>
                    <a:pt x="11039" y="124"/>
                    <a:pt x="11023" y="124"/>
                    <a:pt x="11007" y="140"/>
                  </a:cubicBezTo>
                  <a:lnTo>
                    <a:pt x="10252" y="461"/>
                  </a:lnTo>
                  <a:lnTo>
                    <a:pt x="9771" y="686"/>
                  </a:lnTo>
                  <a:cubicBezTo>
                    <a:pt x="9322" y="253"/>
                    <a:pt x="8648" y="12"/>
                    <a:pt x="7974" y="12"/>
                  </a:cubicBezTo>
                  <a:cubicBezTo>
                    <a:pt x="7891" y="5"/>
                    <a:pt x="7808" y="1"/>
                    <a:pt x="7727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5331900" y="858250"/>
              <a:ext cx="321700" cy="283600"/>
            </a:xfrm>
            <a:custGeom>
              <a:avLst/>
              <a:gdLst/>
              <a:ahLst/>
              <a:cxnLst/>
              <a:rect l="l" t="t" r="r" b="b"/>
              <a:pathLst>
                <a:path w="12868" h="11344" extrusionOk="0">
                  <a:moveTo>
                    <a:pt x="9932" y="1"/>
                  </a:moveTo>
                  <a:cubicBezTo>
                    <a:pt x="11472" y="1092"/>
                    <a:pt x="12467" y="2889"/>
                    <a:pt x="12467" y="4910"/>
                  </a:cubicBezTo>
                  <a:cubicBezTo>
                    <a:pt x="12467" y="8247"/>
                    <a:pt x="9771" y="10943"/>
                    <a:pt x="6434" y="10943"/>
                  </a:cubicBezTo>
                  <a:cubicBezTo>
                    <a:pt x="5392" y="10943"/>
                    <a:pt x="4349" y="10670"/>
                    <a:pt x="3434" y="10140"/>
                  </a:cubicBezTo>
                  <a:cubicBezTo>
                    <a:pt x="3386" y="10124"/>
                    <a:pt x="3370" y="10124"/>
                    <a:pt x="3322" y="10124"/>
                  </a:cubicBezTo>
                  <a:cubicBezTo>
                    <a:pt x="3306" y="10124"/>
                    <a:pt x="3290" y="10124"/>
                    <a:pt x="3274" y="10140"/>
                  </a:cubicBezTo>
                  <a:lnTo>
                    <a:pt x="1172" y="10862"/>
                  </a:lnTo>
                  <a:lnTo>
                    <a:pt x="1172" y="10862"/>
                  </a:lnTo>
                  <a:lnTo>
                    <a:pt x="1605" y="8648"/>
                  </a:lnTo>
                  <a:cubicBezTo>
                    <a:pt x="1621" y="8584"/>
                    <a:pt x="1605" y="8520"/>
                    <a:pt x="1573" y="8488"/>
                  </a:cubicBezTo>
                  <a:cubicBezTo>
                    <a:pt x="803" y="7445"/>
                    <a:pt x="402" y="6210"/>
                    <a:pt x="402" y="4958"/>
                  </a:cubicBezTo>
                  <a:cubicBezTo>
                    <a:pt x="402" y="2921"/>
                    <a:pt x="1413" y="1124"/>
                    <a:pt x="2953" y="33"/>
                  </a:cubicBezTo>
                  <a:lnTo>
                    <a:pt x="2295" y="33"/>
                  </a:lnTo>
                  <a:cubicBezTo>
                    <a:pt x="899" y="1204"/>
                    <a:pt x="1" y="2969"/>
                    <a:pt x="1" y="4926"/>
                  </a:cubicBezTo>
                  <a:cubicBezTo>
                    <a:pt x="1" y="6274"/>
                    <a:pt x="402" y="7541"/>
                    <a:pt x="1188" y="8648"/>
                  </a:cubicBezTo>
                  <a:lnTo>
                    <a:pt x="707" y="11135"/>
                  </a:lnTo>
                  <a:cubicBezTo>
                    <a:pt x="691" y="11215"/>
                    <a:pt x="723" y="11263"/>
                    <a:pt x="771" y="11312"/>
                  </a:cubicBezTo>
                  <a:cubicBezTo>
                    <a:pt x="803" y="11344"/>
                    <a:pt x="851" y="11344"/>
                    <a:pt x="899" y="11344"/>
                  </a:cubicBezTo>
                  <a:cubicBezTo>
                    <a:pt x="931" y="11344"/>
                    <a:pt x="947" y="11344"/>
                    <a:pt x="964" y="11328"/>
                  </a:cubicBezTo>
                  <a:lnTo>
                    <a:pt x="3306" y="10525"/>
                  </a:lnTo>
                  <a:cubicBezTo>
                    <a:pt x="4268" y="11071"/>
                    <a:pt x="5327" y="11344"/>
                    <a:pt x="6434" y="11344"/>
                  </a:cubicBezTo>
                  <a:cubicBezTo>
                    <a:pt x="9996" y="11344"/>
                    <a:pt x="12868" y="8456"/>
                    <a:pt x="12868" y="4910"/>
                  </a:cubicBezTo>
                  <a:cubicBezTo>
                    <a:pt x="12868" y="2937"/>
                    <a:pt x="11985" y="1172"/>
                    <a:pt x="10590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5391275" y="889250"/>
              <a:ext cx="201775" cy="185625"/>
            </a:xfrm>
            <a:custGeom>
              <a:avLst/>
              <a:gdLst/>
              <a:ahLst/>
              <a:cxnLst/>
              <a:rect l="l" t="t" r="r" b="b"/>
              <a:pathLst>
                <a:path w="8071" h="7425" extrusionOk="0">
                  <a:moveTo>
                    <a:pt x="1557" y="365"/>
                  </a:moveTo>
                  <a:cubicBezTo>
                    <a:pt x="1797" y="365"/>
                    <a:pt x="1910" y="429"/>
                    <a:pt x="1958" y="462"/>
                  </a:cubicBezTo>
                  <a:cubicBezTo>
                    <a:pt x="2054" y="638"/>
                    <a:pt x="2455" y="1601"/>
                    <a:pt x="2599" y="1954"/>
                  </a:cubicBezTo>
                  <a:cubicBezTo>
                    <a:pt x="2599" y="1954"/>
                    <a:pt x="2648" y="2082"/>
                    <a:pt x="2551" y="2210"/>
                  </a:cubicBezTo>
                  <a:cubicBezTo>
                    <a:pt x="2439" y="2403"/>
                    <a:pt x="2134" y="2708"/>
                    <a:pt x="2134" y="2708"/>
                  </a:cubicBezTo>
                  <a:lnTo>
                    <a:pt x="2118" y="2724"/>
                  </a:lnTo>
                  <a:cubicBezTo>
                    <a:pt x="2022" y="2852"/>
                    <a:pt x="1893" y="3157"/>
                    <a:pt x="2118" y="3430"/>
                  </a:cubicBezTo>
                  <a:cubicBezTo>
                    <a:pt x="2166" y="3478"/>
                    <a:pt x="2182" y="3510"/>
                    <a:pt x="2214" y="3574"/>
                  </a:cubicBezTo>
                  <a:cubicBezTo>
                    <a:pt x="2407" y="3831"/>
                    <a:pt x="2664" y="4216"/>
                    <a:pt x="3145" y="4681"/>
                  </a:cubicBezTo>
                  <a:cubicBezTo>
                    <a:pt x="3722" y="5259"/>
                    <a:pt x="4781" y="5660"/>
                    <a:pt x="4845" y="5676"/>
                  </a:cubicBezTo>
                  <a:cubicBezTo>
                    <a:pt x="4862" y="5676"/>
                    <a:pt x="4862" y="5676"/>
                    <a:pt x="4894" y="5692"/>
                  </a:cubicBezTo>
                  <a:cubicBezTo>
                    <a:pt x="4898" y="5692"/>
                    <a:pt x="4921" y="5694"/>
                    <a:pt x="4955" y="5694"/>
                  </a:cubicBezTo>
                  <a:cubicBezTo>
                    <a:pt x="5041" y="5694"/>
                    <a:pt x="5196" y="5678"/>
                    <a:pt x="5311" y="5563"/>
                  </a:cubicBezTo>
                  <a:cubicBezTo>
                    <a:pt x="5407" y="5451"/>
                    <a:pt x="5856" y="4890"/>
                    <a:pt x="5952" y="4777"/>
                  </a:cubicBezTo>
                  <a:cubicBezTo>
                    <a:pt x="5965" y="4764"/>
                    <a:pt x="6020" y="4720"/>
                    <a:pt x="6099" y="4720"/>
                  </a:cubicBezTo>
                  <a:cubicBezTo>
                    <a:pt x="6118" y="4720"/>
                    <a:pt x="6139" y="4723"/>
                    <a:pt x="6161" y="4729"/>
                  </a:cubicBezTo>
                  <a:cubicBezTo>
                    <a:pt x="6450" y="4857"/>
                    <a:pt x="7653" y="5451"/>
                    <a:pt x="7669" y="5483"/>
                  </a:cubicBezTo>
                  <a:cubicBezTo>
                    <a:pt x="7669" y="5483"/>
                    <a:pt x="7685" y="5499"/>
                    <a:pt x="7685" y="5563"/>
                  </a:cubicBezTo>
                  <a:cubicBezTo>
                    <a:pt x="7685" y="5772"/>
                    <a:pt x="7589" y="6221"/>
                    <a:pt x="7493" y="6333"/>
                  </a:cubicBezTo>
                  <a:lnTo>
                    <a:pt x="7477" y="6366"/>
                  </a:lnTo>
                  <a:cubicBezTo>
                    <a:pt x="7284" y="6542"/>
                    <a:pt x="6835" y="7007"/>
                    <a:pt x="6145" y="7007"/>
                  </a:cubicBezTo>
                  <a:cubicBezTo>
                    <a:pt x="5471" y="7007"/>
                    <a:pt x="3626" y="6398"/>
                    <a:pt x="2664" y="5435"/>
                  </a:cubicBezTo>
                  <a:cubicBezTo>
                    <a:pt x="1781" y="4553"/>
                    <a:pt x="835" y="3510"/>
                    <a:pt x="642" y="2611"/>
                  </a:cubicBezTo>
                  <a:cubicBezTo>
                    <a:pt x="369" y="1681"/>
                    <a:pt x="434" y="1360"/>
                    <a:pt x="642" y="1071"/>
                  </a:cubicBezTo>
                  <a:cubicBezTo>
                    <a:pt x="819" y="750"/>
                    <a:pt x="1123" y="397"/>
                    <a:pt x="1252" y="381"/>
                  </a:cubicBezTo>
                  <a:cubicBezTo>
                    <a:pt x="1380" y="365"/>
                    <a:pt x="1476" y="365"/>
                    <a:pt x="1557" y="365"/>
                  </a:cubicBezTo>
                  <a:close/>
                  <a:moveTo>
                    <a:pt x="1593" y="1"/>
                  </a:moveTo>
                  <a:cubicBezTo>
                    <a:pt x="1480" y="1"/>
                    <a:pt x="1356" y="10"/>
                    <a:pt x="1220" y="28"/>
                  </a:cubicBezTo>
                  <a:cubicBezTo>
                    <a:pt x="803" y="77"/>
                    <a:pt x="401" y="750"/>
                    <a:pt x="305" y="879"/>
                  </a:cubicBezTo>
                  <a:cubicBezTo>
                    <a:pt x="16" y="1328"/>
                    <a:pt x="0" y="1793"/>
                    <a:pt x="209" y="2756"/>
                  </a:cubicBezTo>
                  <a:cubicBezTo>
                    <a:pt x="417" y="3718"/>
                    <a:pt x="1396" y="4793"/>
                    <a:pt x="2343" y="5740"/>
                  </a:cubicBezTo>
                  <a:cubicBezTo>
                    <a:pt x="3353" y="6767"/>
                    <a:pt x="5263" y="7424"/>
                    <a:pt x="6129" y="7424"/>
                  </a:cubicBezTo>
                  <a:cubicBezTo>
                    <a:pt x="6979" y="7424"/>
                    <a:pt x="7541" y="6863"/>
                    <a:pt x="7733" y="6654"/>
                  </a:cubicBezTo>
                  <a:lnTo>
                    <a:pt x="7749" y="6638"/>
                  </a:lnTo>
                  <a:cubicBezTo>
                    <a:pt x="7990" y="6398"/>
                    <a:pt x="8070" y="5772"/>
                    <a:pt x="8070" y="5579"/>
                  </a:cubicBezTo>
                  <a:cubicBezTo>
                    <a:pt x="8070" y="5323"/>
                    <a:pt x="7910" y="5178"/>
                    <a:pt x="7813" y="5130"/>
                  </a:cubicBezTo>
                  <a:cubicBezTo>
                    <a:pt x="7717" y="5082"/>
                    <a:pt x="6594" y="4537"/>
                    <a:pt x="6305" y="4392"/>
                  </a:cubicBezTo>
                  <a:cubicBezTo>
                    <a:pt x="6217" y="4350"/>
                    <a:pt x="6134" y="4333"/>
                    <a:pt x="6059" y="4333"/>
                  </a:cubicBezTo>
                  <a:cubicBezTo>
                    <a:pt x="5846" y="4333"/>
                    <a:pt x="5691" y="4466"/>
                    <a:pt x="5632" y="4537"/>
                  </a:cubicBezTo>
                  <a:cubicBezTo>
                    <a:pt x="5423" y="4793"/>
                    <a:pt x="5086" y="5210"/>
                    <a:pt x="5022" y="5275"/>
                  </a:cubicBezTo>
                  <a:cubicBezTo>
                    <a:pt x="5006" y="5291"/>
                    <a:pt x="4990" y="5291"/>
                    <a:pt x="4958" y="5291"/>
                  </a:cubicBezTo>
                  <a:cubicBezTo>
                    <a:pt x="4813" y="5243"/>
                    <a:pt x="3899" y="4874"/>
                    <a:pt x="3450" y="4392"/>
                  </a:cubicBezTo>
                  <a:cubicBezTo>
                    <a:pt x="3000" y="3959"/>
                    <a:pt x="2744" y="3574"/>
                    <a:pt x="2551" y="3333"/>
                  </a:cubicBezTo>
                  <a:cubicBezTo>
                    <a:pt x="2519" y="3269"/>
                    <a:pt x="2471" y="3237"/>
                    <a:pt x="2455" y="3189"/>
                  </a:cubicBezTo>
                  <a:cubicBezTo>
                    <a:pt x="2407" y="3093"/>
                    <a:pt x="2439" y="3012"/>
                    <a:pt x="2455" y="2996"/>
                  </a:cubicBezTo>
                  <a:cubicBezTo>
                    <a:pt x="2519" y="2932"/>
                    <a:pt x="2808" y="2643"/>
                    <a:pt x="2920" y="2451"/>
                  </a:cubicBezTo>
                  <a:cubicBezTo>
                    <a:pt x="3081" y="2210"/>
                    <a:pt x="3033" y="1954"/>
                    <a:pt x="2984" y="1825"/>
                  </a:cubicBezTo>
                  <a:cubicBezTo>
                    <a:pt x="2952" y="1761"/>
                    <a:pt x="2439" y="526"/>
                    <a:pt x="2311" y="301"/>
                  </a:cubicBezTo>
                  <a:cubicBezTo>
                    <a:pt x="2212" y="103"/>
                    <a:pt x="1970" y="1"/>
                    <a:pt x="1593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6556425" y="4536625"/>
              <a:ext cx="32125" cy="32100"/>
            </a:xfrm>
            <a:custGeom>
              <a:avLst/>
              <a:gdLst/>
              <a:ahLst/>
              <a:cxnLst/>
              <a:rect l="l" t="t" r="r" b="b"/>
              <a:pathLst>
                <a:path w="1285" h="1284" extrusionOk="0">
                  <a:moveTo>
                    <a:pt x="642" y="0"/>
                  </a:moveTo>
                  <a:cubicBezTo>
                    <a:pt x="273" y="0"/>
                    <a:pt x="1" y="289"/>
                    <a:pt x="1" y="642"/>
                  </a:cubicBezTo>
                  <a:cubicBezTo>
                    <a:pt x="1" y="1011"/>
                    <a:pt x="273" y="1284"/>
                    <a:pt x="642" y="1284"/>
                  </a:cubicBezTo>
                  <a:cubicBezTo>
                    <a:pt x="995" y="1284"/>
                    <a:pt x="1284" y="1011"/>
                    <a:pt x="1284" y="642"/>
                  </a:cubicBezTo>
                  <a:cubicBezTo>
                    <a:pt x="1268" y="305"/>
                    <a:pt x="995" y="0"/>
                    <a:pt x="642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6416850" y="4560275"/>
              <a:ext cx="149625" cy="149250"/>
            </a:xfrm>
            <a:custGeom>
              <a:avLst/>
              <a:gdLst/>
              <a:ahLst/>
              <a:cxnLst/>
              <a:rect l="l" t="t" r="r" b="b"/>
              <a:pathLst>
                <a:path w="5985" h="5970" extrusionOk="0">
                  <a:moveTo>
                    <a:pt x="2985" y="402"/>
                  </a:moveTo>
                  <a:cubicBezTo>
                    <a:pt x="4412" y="402"/>
                    <a:pt x="5584" y="1557"/>
                    <a:pt x="5584" y="2985"/>
                  </a:cubicBezTo>
                  <a:cubicBezTo>
                    <a:pt x="5584" y="4413"/>
                    <a:pt x="4412" y="5568"/>
                    <a:pt x="2985" y="5568"/>
                  </a:cubicBezTo>
                  <a:cubicBezTo>
                    <a:pt x="1573" y="5568"/>
                    <a:pt x="402" y="4413"/>
                    <a:pt x="402" y="2985"/>
                  </a:cubicBezTo>
                  <a:cubicBezTo>
                    <a:pt x="402" y="1557"/>
                    <a:pt x="1557" y="402"/>
                    <a:pt x="2985" y="402"/>
                  </a:cubicBezTo>
                  <a:close/>
                  <a:moveTo>
                    <a:pt x="2985" y="1"/>
                  </a:moveTo>
                  <a:cubicBezTo>
                    <a:pt x="1348" y="1"/>
                    <a:pt x="0" y="1349"/>
                    <a:pt x="0" y="2985"/>
                  </a:cubicBezTo>
                  <a:cubicBezTo>
                    <a:pt x="0" y="4638"/>
                    <a:pt x="1348" y="5969"/>
                    <a:pt x="2985" y="5969"/>
                  </a:cubicBezTo>
                  <a:cubicBezTo>
                    <a:pt x="4637" y="5969"/>
                    <a:pt x="5985" y="4621"/>
                    <a:pt x="5985" y="2985"/>
                  </a:cubicBezTo>
                  <a:cubicBezTo>
                    <a:pt x="5985" y="1349"/>
                    <a:pt x="4637" y="1"/>
                    <a:pt x="2985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6344250" y="4494100"/>
              <a:ext cx="294425" cy="281200"/>
            </a:xfrm>
            <a:custGeom>
              <a:avLst/>
              <a:gdLst/>
              <a:ahLst/>
              <a:cxnLst/>
              <a:rect l="l" t="t" r="r" b="b"/>
              <a:pathLst>
                <a:path w="11777" h="11248" extrusionOk="0">
                  <a:moveTo>
                    <a:pt x="7509" y="402"/>
                  </a:moveTo>
                  <a:cubicBezTo>
                    <a:pt x="9643" y="402"/>
                    <a:pt x="11359" y="2119"/>
                    <a:pt x="11359" y="4252"/>
                  </a:cubicBezTo>
                  <a:lnTo>
                    <a:pt x="11359" y="6996"/>
                  </a:lnTo>
                  <a:cubicBezTo>
                    <a:pt x="11359" y="9129"/>
                    <a:pt x="9643" y="10846"/>
                    <a:pt x="7509" y="10846"/>
                  </a:cubicBezTo>
                  <a:lnTo>
                    <a:pt x="4252" y="10846"/>
                  </a:lnTo>
                  <a:cubicBezTo>
                    <a:pt x="2118" y="10846"/>
                    <a:pt x="402" y="9129"/>
                    <a:pt x="402" y="6996"/>
                  </a:cubicBezTo>
                  <a:lnTo>
                    <a:pt x="402" y="4252"/>
                  </a:lnTo>
                  <a:cubicBezTo>
                    <a:pt x="402" y="2119"/>
                    <a:pt x="2118" y="402"/>
                    <a:pt x="4252" y="402"/>
                  </a:cubicBezTo>
                  <a:close/>
                  <a:moveTo>
                    <a:pt x="4252" y="1"/>
                  </a:moveTo>
                  <a:cubicBezTo>
                    <a:pt x="1910" y="1"/>
                    <a:pt x="1" y="1910"/>
                    <a:pt x="1" y="4252"/>
                  </a:cubicBezTo>
                  <a:lnTo>
                    <a:pt x="1" y="6996"/>
                  </a:lnTo>
                  <a:cubicBezTo>
                    <a:pt x="1" y="9338"/>
                    <a:pt x="1910" y="11247"/>
                    <a:pt x="4252" y="11247"/>
                  </a:cubicBezTo>
                  <a:lnTo>
                    <a:pt x="7525" y="11247"/>
                  </a:lnTo>
                  <a:cubicBezTo>
                    <a:pt x="9867" y="11247"/>
                    <a:pt x="11776" y="9338"/>
                    <a:pt x="11776" y="6996"/>
                  </a:cubicBezTo>
                  <a:lnTo>
                    <a:pt x="11776" y="4252"/>
                  </a:lnTo>
                  <a:cubicBezTo>
                    <a:pt x="11760" y="1910"/>
                    <a:pt x="9867" y="1"/>
                    <a:pt x="7525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6371925" y="928450"/>
              <a:ext cx="415950" cy="383875"/>
            </a:xfrm>
            <a:custGeom>
              <a:avLst/>
              <a:gdLst/>
              <a:ahLst/>
              <a:cxnLst/>
              <a:rect l="l" t="t" r="r" b="b"/>
              <a:pathLst>
                <a:path w="16638" h="15355" extrusionOk="0">
                  <a:moveTo>
                    <a:pt x="11022" y="434"/>
                  </a:moveTo>
                  <a:cubicBezTo>
                    <a:pt x="13926" y="434"/>
                    <a:pt x="16285" y="2776"/>
                    <a:pt x="16285" y="5696"/>
                  </a:cubicBezTo>
                  <a:cubicBezTo>
                    <a:pt x="16237" y="8536"/>
                    <a:pt x="13862" y="10894"/>
                    <a:pt x="10990" y="10894"/>
                  </a:cubicBezTo>
                  <a:cubicBezTo>
                    <a:pt x="10429" y="10894"/>
                    <a:pt x="9835" y="10782"/>
                    <a:pt x="9322" y="10605"/>
                  </a:cubicBezTo>
                  <a:cubicBezTo>
                    <a:pt x="9306" y="10605"/>
                    <a:pt x="9274" y="10589"/>
                    <a:pt x="9258" y="10589"/>
                  </a:cubicBezTo>
                  <a:cubicBezTo>
                    <a:pt x="9177" y="10573"/>
                    <a:pt x="9097" y="10525"/>
                    <a:pt x="9033" y="10509"/>
                  </a:cubicBezTo>
                  <a:cubicBezTo>
                    <a:pt x="9001" y="10493"/>
                    <a:pt x="8953" y="10461"/>
                    <a:pt x="8937" y="10461"/>
                  </a:cubicBezTo>
                  <a:cubicBezTo>
                    <a:pt x="8873" y="10445"/>
                    <a:pt x="8824" y="10413"/>
                    <a:pt x="8760" y="10381"/>
                  </a:cubicBezTo>
                  <a:cubicBezTo>
                    <a:pt x="8712" y="10365"/>
                    <a:pt x="8696" y="10349"/>
                    <a:pt x="8664" y="10349"/>
                  </a:cubicBezTo>
                  <a:cubicBezTo>
                    <a:pt x="8584" y="10300"/>
                    <a:pt x="8472" y="10268"/>
                    <a:pt x="8391" y="10204"/>
                  </a:cubicBezTo>
                  <a:cubicBezTo>
                    <a:pt x="8375" y="10188"/>
                    <a:pt x="8359" y="10188"/>
                    <a:pt x="8311" y="10188"/>
                  </a:cubicBezTo>
                  <a:lnTo>
                    <a:pt x="8279" y="10188"/>
                  </a:lnTo>
                  <a:cubicBezTo>
                    <a:pt x="8263" y="10188"/>
                    <a:pt x="8231" y="10188"/>
                    <a:pt x="8215" y="10204"/>
                  </a:cubicBezTo>
                  <a:lnTo>
                    <a:pt x="6434" y="10830"/>
                  </a:lnTo>
                  <a:lnTo>
                    <a:pt x="6787" y="8921"/>
                  </a:lnTo>
                  <a:cubicBezTo>
                    <a:pt x="6819" y="8857"/>
                    <a:pt x="6787" y="8792"/>
                    <a:pt x="6755" y="8760"/>
                  </a:cubicBezTo>
                  <a:cubicBezTo>
                    <a:pt x="6675" y="8664"/>
                    <a:pt x="6610" y="8552"/>
                    <a:pt x="6530" y="8439"/>
                  </a:cubicBezTo>
                  <a:cubicBezTo>
                    <a:pt x="6514" y="8391"/>
                    <a:pt x="6466" y="8343"/>
                    <a:pt x="6450" y="8295"/>
                  </a:cubicBezTo>
                  <a:cubicBezTo>
                    <a:pt x="6418" y="8231"/>
                    <a:pt x="6370" y="8183"/>
                    <a:pt x="6354" y="8119"/>
                  </a:cubicBezTo>
                  <a:cubicBezTo>
                    <a:pt x="6306" y="8054"/>
                    <a:pt x="6290" y="7990"/>
                    <a:pt x="6258" y="7942"/>
                  </a:cubicBezTo>
                  <a:cubicBezTo>
                    <a:pt x="6225" y="7894"/>
                    <a:pt x="6209" y="7830"/>
                    <a:pt x="6193" y="7798"/>
                  </a:cubicBezTo>
                  <a:cubicBezTo>
                    <a:pt x="6145" y="7717"/>
                    <a:pt x="6129" y="7653"/>
                    <a:pt x="6113" y="7573"/>
                  </a:cubicBezTo>
                  <a:cubicBezTo>
                    <a:pt x="6097" y="7541"/>
                    <a:pt x="6097" y="7493"/>
                    <a:pt x="6065" y="7461"/>
                  </a:cubicBezTo>
                  <a:cubicBezTo>
                    <a:pt x="6049" y="7381"/>
                    <a:pt x="6017" y="7300"/>
                    <a:pt x="5985" y="7220"/>
                  </a:cubicBezTo>
                  <a:cubicBezTo>
                    <a:pt x="5985" y="7188"/>
                    <a:pt x="5969" y="7156"/>
                    <a:pt x="5969" y="7140"/>
                  </a:cubicBezTo>
                  <a:cubicBezTo>
                    <a:pt x="5872" y="6819"/>
                    <a:pt x="5808" y="6498"/>
                    <a:pt x="5792" y="6177"/>
                  </a:cubicBezTo>
                  <a:cubicBezTo>
                    <a:pt x="5776" y="6017"/>
                    <a:pt x="5776" y="5856"/>
                    <a:pt x="5776" y="5696"/>
                  </a:cubicBezTo>
                  <a:cubicBezTo>
                    <a:pt x="5776" y="2808"/>
                    <a:pt x="8119" y="434"/>
                    <a:pt x="11022" y="434"/>
                  </a:cubicBezTo>
                  <a:close/>
                  <a:moveTo>
                    <a:pt x="4733" y="6274"/>
                  </a:moveTo>
                  <a:cubicBezTo>
                    <a:pt x="4942" y="6274"/>
                    <a:pt x="5151" y="6290"/>
                    <a:pt x="5375" y="6306"/>
                  </a:cubicBezTo>
                  <a:lnTo>
                    <a:pt x="5375" y="6370"/>
                  </a:lnTo>
                  <a:cubicBezTo>
                    <a:pt x="5391" y="6450"/>
                    <a:pt x="5391" y="6546"/>
                    <a:pt x="5407" y="6627"/>
                  </a:cubicBezTo>
                  <a:cubicBezTo>
                    <a:pt x="5407" y="6675"/>
                    <a:pt x="5423" y="6707"/>
                    <a:pt x="5423" y="6755"/>
                  </a:cubicBezTo>
                  <a:cubicBezTo>
                    <a:pt x="5487" y="7028"/>
                    <a:pt x="5568" y="7316"/>
                    <a:pt x="5664" y="7589"/>
                  </a:cubicBezTo>
                  <a:cubicBezTo>
                    <a:pt x="5696" y="7637"/>
                    <a:pt x="5696" y="7653"/>
                    <a:pt x="5712" y="7701"/>
                  </a:cubicBezTo>
                  <a:cubicBezTo>
                    <a:pt x="5728" y="7782"/>
                    <a:pt x="5776" y="7830"/>
                    <a:pt x="5792" y="7910"/>
                  </a:cubicBezTo>
                  <a:cubicBezTo>
                    <a:pt x="5808" y="7974"/>
                    <a:pt x="5824" y="8022"/>
                    <a:pt x="5856" y="8070"/>
                  </a:cubicBezTo>
                  <a:cubicBezTo>
                    <a:pt x="5872" y="8135"/>
                    <a:pt x="5905" y="8199"/>
                    <a:pt x="5937" y="8263"/>
                  </a:cubicBezTo>
                  <a:cubicBezTo>
                    <a:pt x="5969" y="8311"/>
                    <a:pt x="6017" y="8391"/>
                    <a:pt x="6033" y="8455"/>
                  </a:cubicBezTo>
                  <a:cubicBezTo>
                    <a:pt x="6049" y="8504"/>
                    <a:pt x="6097" y="8552"/>
                    <a:pt x="6113" y="8600"/>
                  </a:cubicBezTo>
                  <a:cubicBezTo>
                    <a:pt x="6177" y="8712"/>
                    <a:pt x="6258" y="8824"/>
                    <a:pt x="6338" y="8921"/>
                  </a:cubicBezTo>
                  <a:lnTo>
                    <a:pt x="6033" y="10477"/>
                  </a:lnTo>
                  <a:cubicBezTo>
                    <a:pt x="5985" y="10429"/>
                    <a:pt x="5905" y="10365"/>
                    <a:pt x="5824" y="10365"/>
                  </a:cubicBezTo>
                  <a:cubicBezTo>
                    <a:pt x="5696" y="10365"/>
                    <a:pt x="5568" y="10477"/>
                    <a:pt x="5568" y="10621"/>
                  </a:cubicBezTo>
                  <a:cubicBezTo>
                    <a:pt x="5568" y="10766"/>
                    <a:pt x="5696" y="10878"/>
                    <a:pt x="5824" y="10878"/>
                  </a:cubicBezTo>
                  <a:cubicBezTo>
                    <a:pt x="5889" y="10878"/>
                    <a:pt x="5937" y="10862"/>
                    <a:pt x="5969" y="10846"/>
                  </a:cubicBezTo>
                  <a:lnTo>
                    <a:pt x="5969" y="10846"/>
                  </a:lnTo>
                  <a:lnTo>
                    <a:pt x="5937" y="11087"/>
                  </a:lnTo>
                  <a:cubicBezTo>
                    <a:pt x="5905" y="11167"/>
                    <a:pt x="5953" y="11231"/>
                    <a:pt x="5985" y="11263"/>
                  </a:cubicBezTo>
                  <a:cubicBezTo>
                    <a:pt x="6017" y="11279"/>
                    <a:pt x="6033" y="11279"/>
                    <a:pt x="6049" y="11311"/>
                  </a:cubicBezTo>
                  <a:lnTo>
                    <a:pt x="6129" y="11311"/>
                  </a:lnTo>
                  <a:cubicBezTo>
                    <a:pt x="6145" y="11311"/>
                    <a:pt x="6177" y="11311"/>
                    <a:pt x="6193" y="11295"/>
                  </a:cubicBezTo>
                  <a:lnTo>
                    <a:pt x="8231" y="10589"/>
                  </a:lnTo>
                  <a:lnTo>
                    <a:pt x="8600" y="10766"/>
                  </a:lnTo>
                  <a:cubicBezTo>
                    <a:pt x="8632" y="10782"/>
                    <a:pt x="8648" y="10782"/>
                    <a:pt x="8696" y="10814"/>
                  </a:cubicBezTo>
                  <a:cubicBezTo>
                    <a:pt x="8792" y="10846"/>
                    <a:pt x="8873" y="10894"/>
                    <a:pt x="8985" y="10926"/>
                  </a:cubicBezTo>
                  <a:cubicBezTo>
                    <a:pt x="9001" y="10926"/>
                    <a:pt x="9017" y="10942"/>
                    <a:pt x="9033" y="10942"/>
                  </a:cubicBezTo>
                  <a:cubicBezTo>
                    <a:pt x="8985" y="11744"/>
                    <a:pt x="8696" y="12514"/>
                    <a:pt x="8231" y="13156"/>
                  </a:cubicBezTo>
                  <a:cubicBezTo>
                    <a:pt x="8199" y="13188"/>
                    <a:pt x="8199" y="13252"/>
                    <a:pt x="8199" y="13317"/>
                  </a:cubicBezTo>
                  <a:lnTo>
                    <a:pt x="8504" y="14841"/>
                  </a:lnTo>
                  <a:lnTo>
                    <a:pt x="7044" y="14343"/>
                  </a:lnTo>
                  <a:cubicBezTo>
                    <a:pt x="7022" y="14329"/>
                    <a:pt x="6997" y="14321"/>
                    <a:pt x="6973" y="14321"/>
                  </a:cubicBezTo>
                  <a:cubicBezTo>
                    <a:pt x="6944" y="14321"/>
                    <a:pt x="6917" y="14333"/>
                    <a:pt x="6899" y="14359"/>
                  </a:cubicBezTo>
                  <a:cubicBezTo>
                    <a:pt x="6225" y="14744"/>
                    <a:pt x="5487" y="14937"/>
                    <a:pt x="4733" y="14937"/>
                  </a:cubicBezTo>
                  <a:cubicBezTo>
                    <a:pt x="2343" y="14937"/>
                    <a:pt x="402" y="12996"/>
                    <a:pt x="402" y="10605"/>
                  </a:cubicBezTo>
                  <a:cubicBezTo>
                    <a:pt x="402" y="8215"/>
                    <a:pt x="2343" y="6274"/>
                    <a:pt x="4733" y="6274"/>
                  </a:cubicBezTo>
                  <a:close/>
                  <a:moveTo>
                    <a:pt x="10990" y="1"/>
                  </a:moveTo>
                  <a:cubicBezTo>
                    <a:pt x="7846" y="1"/>
                    <a:pt x="5327" y="2519"/>
                    <a:pt x="5327" y="5648"/>
                  </a:cubicBezTo>
                  <a:cubicBezTo>
                    <a:pt x="5327" y="5728"/>
                    <a:pt x="5327" y="5840"/>
                    <a:pt x="5343" y="5921"/>
                  </a:cubicBezTo>
                  <a:cubicBezTo>
                    <a:pt x="5151" y="5889"/>
                    <a:pt x="4942" y="5872"/>
                    <a:pt x="4733" y="5872"/>
                  </a:cubicBezTo>
                  <a:cubicBezTo>
                    <a:pt x="2118" y="5872"/>
                    <a:pt x="1" y="8006"/>
                    <a:pt x="1" y="10605"/>
                  </a:cubicBezTo>
                  <a:cubicBezTo>
                    <a:pt x="1" y="13220"/>
                    <a:pt x="2118" y="15338"/>
                    <a:pt x="4733" y="15338"/>
                  </a:cubicBezTo>
                  <a:cubicBezTo>
                    <a:pt x="5536" y="15338"/>
                    <a:pt x="6306" y="15146"/>
                    <a:pt x="7012" y="14761"/>
                  </a:cubicBezTo>
                  <a:lnTo>
                    <a:pt x="8696" y="15338"/>
                  </a:lnTo>
                  <a:cubicBezTo>
                    <a:pt x="8712" y="15338"/>
                    <a:pt x="8744" y="15354"/>
                    <a:pt x="8760" y="15354"/>
                  </a:cubicBezTo>
                  <a:cubicBezTo>
                    <a:pt x="8792" y="15354"/>
                    <a:pt x="8857" y="15338"/>
                    <a:pt x="8905" y="15322"/>
                  </a:cubicBezTo>
                  <a:cubicBezTo>
                    <a:pt x="8953" y="15274"/>
                    <a:pt x="8985" y="15194"/>
                    <a:pt x="8953" y="15146"/>
                  </a:cubicBezTo>
                  <a:lnTo>
                    <a:pt x="8616" y="13349"/>
                  </a:lnTo>
                  <a:cubicBezTo>
                    <a:pt x="9081" y="12691"/>
                    <a:pt x="9354" y="11921"/>
                    <a:pt x="9434" y="11103"/>
                  </a:cubicBezTo>
                  <a:cubicBezTo>
                    <a:pt x="9948" y="11247"/>
                    <a:pt x="10461" y="11327"/>
                    <a:pt x="10990" y="11327"/>
                  </a:cubicBezTo>
                  <a:cubicBezTo>
                    <a:pt x="14087" y="11295"/>
                    <a:pt x="16638" y="8760"/>
                    <a:pt x="16638" y="5648"/>
                  </a:cubicBezTo>
                  <a:cubicBezTo>
                    <a:pt x="16638" y="2551"/>
                    <a:pt x="14119" y="1"/>
                    <a:pt x="10990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6575275" y="1103325"/>
              <a:ext cx="142425" cy="10050"/>
            </a:xfrm>
            <a:custGeom>
              <a:avLst/>
              <a:gdLst/>
              <a:ahLst/>
              <a:cxnLst/>
              <a:rect l="l" t="t" r="r" b="b"/>
              <a:pathLst>
                <a:path w="5697" h="402" extrusionOk="0">
                  <a:moveTo>
                    <a:pt x="209" y="1"/>
                  </a:moveTo>
                  <a:cubicBezTo>
                    <a:pt x="81" y="1"/>
                    <a:pt x="1" y="81"/>
                    <a:pt x="1" y="209"/>
                  </a:cubicBezTo>
                  <a:cubicBezTo>
                    <a:pt x="1" y="321"/>
                    <a:pt x="81" y="402"/>
                    <a:pt x="209" y="402"/>
                  </a:cubicBezTo>
                  <a:lnTo>
                    <a:pt x="5504" y="402"/>
                  </a:lnTo>
                  <a:cubicBezTo>
                    <a:pt x="5616" y="402"/>
                    <a:pt x="5696" y="321"/>
                    <a:pt x="5696" y="209"/>
                  </a:cubicBezTo>
                  <a:cubicBezTo>
                    <a:pt x="5696" y="81"/>
                    <a:pt x="5616" y="1"/>
                    <a:pt x="5504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6575275" y="1064825"/>
              <a:ext cx="142425" cy="10050"/>
            </a:xfrm>
            <a:custGeom>
              <a:avLst/>
              <a:gdLst/>
              <a:ahLst/>
              <a:cxnLst/>
              <a:rect l="l" t="t" r="r" b="b"/>
              <a:pathLst>
                <a:path w="5697" h="402" extrusionOk="0">
                  <a:moveTo>
                    <a:pt x="209" y="0"/>
                  </a:moveTo>
                  <a:cubicBezTo>
                    <a:pt x="81" y="0"/>
                    <a:pt x="1" y="81"/>
                    <a:pt x="1" y="193"/>
                  </a:cubicBezTo>
                  <a:cubicBezTo>
                    <a:pt x="1" y="321"/>
                    <a:pt x="81" y="401"/>
                    <a:pt x="209" y="401"/>
                  </a:cubicBezTo>
                  <a:lnTo>
                    <a:pt x="5504" y="401"/>
                  </a:lnTo>
                  <a:cubicBezTo>
                    <a:pt x="5616" y="401"/>
                    <a:pt x="5696" y="321"/>
                    <a:pt x="5696" y="193"/>
                  </a:cubicBezTo>
                  <a:cubicBezTo>
                    <a:pt x="5696" y="81"/>
                    <a:pt x="5616" y="0"/>
                    <a:pt x="5504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6575275" y="1025525"/>
              <a:ext cx="142425" cy="10050"/>
            </a:xfrm>
            <a:custGeom>
              <a:avLst/>
              <a:gdLst/>
              <a:ahLst/>
              <a:cxnLst/>
              <a:rect l="l" t="t" r="r" b="b"/>
              <a:pathLst>
                <a:path w="5697" h="402" extrusionOk="0">
                  <a:moveTo>
                    <a:pt x="209" y="0"/>
                  </a:moveTo>
                  <a:cubicBezTo>
                    <a:pt x="81" y="0"/>
                    <a:pt x="1" y="80"/>
                    <a:pt x="1" y="209"/>
                  </a:cubicBezTo>
                  <a:cubicBezTo>
                    <a:pt x="1" y="321"/>
                    <a:pt x="81" y="401"/>
                    <a:pt x="209" y="401"/>
                  </a:cubicBezTo>
                  <a:lnTo>
                    <a:pt x="5504" y="401"/>
                  </a:lnTo>
                  <a:cubicBezTo>
                    <a:pt x="5616" y="401"/>
                    <a:pt x="5696" y="321"/>
                    <a:pt x="5696" y="209"/>
                  </a:cubicBezTo>
                  <a:cubicBezTo>
                    <a:pt x="5696" y="80"/>
                    <a:pt x="5616" y="0"/>
                    <a:pt x="5504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6452150" y="1187150"/>
              <a:ext cx="13250" cy="12850"/>
            </a:xfrm>
            <a:custGeom>
              <a:avLst/>
              <a:gdLst/>
              <a:ahLst/>
              <a:cxnLst/>
              <a:rect l="l" t="t" r="r" b="b"/>
              <a:pathLst>
                <a:path w="530" h="514" extrusionOk="0">
                  <a:moveTo>
                    <a:pt x="257" y="1"/>
                  </a:moveTo>
                  <a:cubicBezTo>
                    <a:pt x="113" y="1"/>
                    <a:pt x="0" y="113"/>
                    <a:pt x="0" y="257"/>
                  </a:cubicBezTo>
                  <a:cubicBezTo>
                    <a:pt x="0" y="402"/>
                    <a:pt x="113" y="514"/>
                    <a:pt x="257" y="514"/>
                  </a:cubicBezTo>
                  <a:cubicBezTo>
                    <a:pt x="401" y="514"/>
                    <a:pt x="514" y="402"/>
                    <a:pt x="514" y="257"/>
                  </a:cubicBezTo>
                  <a:cubicBezTo>
                    <a:pt x="530" y="113"/>
                    <a:pt x="417" y="1"/>
                    <a:pt x="257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6483425" y="1187150"/>
              <a:ext cx="13275" cy="12850"/>
            </a:xfrm>
            <a:custGeom>
              <a:avLst/>
              <a:gdLst/>
              <a:ahLst/>
              <a:cxnLst/>
              <a:rect l="l" t="t" r="r" b="b"/>
              <a:pathLst>
                <a:path w="531" h="514" extrusionOk="0">
                  <a:moveTo>
                    <a:pt x="273" y="1"/>
                  </a:moveTo>
                  <a:cubicBezTo>
                    <a:pt x="129" y="1"/>
                    <a:pt x="1" y="113"/>
                    <a:pt x="1" y="257"/>
                  </a:cubicBezTo>
                  <a:cubicBezTo>
                    <a:pt x="1" y="402"/>
                    <a:pt x="129" y="514"/>
                    <a:pt x="273" y="514"/>
                  </a:cubicBezTo>
                  <a:cubicBezTo>
                    <a:pt x="402" y="514"/>
                    <a:pt x="530" y="402"/>
                    <a:pt x="530" y="257"/>
                  </a:cubicBezTo>
                  <a:cubicBezTo>
                    <a:pt x="530" y="113"/>
                    <a:pt x="402" y="1"/>
                    <a:pt x="273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3"/>
            <p:cNvSpPr/>
            <p:nvPr/>
          </p:nvSpPr>
          <p:spPr>
            <a:xfrm>
              <a:off x="2792225" y="4289950"/>
              <a:ext cx="238675" cy="146825"/>
            </a:xfrm>
            <a:custGeom>
              <a:avLst/>
              <a:gdLst/>
              <a:ahLst/>
              <a:cxnLst/>
              <a:rect l="l" t="t" r="r" b="b"/>
              <a:pathLst>
                <a:path w="9547" h="5873" extrusionOk="0">
                  <a:moveTo>
                    <a:pt x="5536" y="402"/>
                  </a:moveTo>
                  <a:cubicBezTo>
                    <a:pt x="6707" y="402"/>
                    <a:pt x="7653" y="1364"/>
                    <a:pt x="7653" y="2536"/>
                  </a:cubicBezTo>
                  <a:cubicBezTo>
                    <a:pt x="7653" y="2632"/>
                    <a:pt x="7734" y="2728"/>
                    <a:pt x="7862" y="2728"/>
                  </a:cubicBezTo>
                  <a:cubicBezTo>
                    <a:pt x="8584" y="2776"/>
                    <a:pt x="9162" y="3354"/>
                    <a:pt x="9162" y="4092"/>
                  </a:cubicBezTo>
                  <a:cubicBezTo>
                    <a:pt x="9146" y="4862"/>
                    <a:pt x="8536" y="5455"/>
                    <a:pt x="7782" y="5455"/>
                  </a:cubicBezTo>
                  <a:lnTo>
                    <a:pt x="1782" y="5455"/>
                  </a:lnTo>
                  <a:cubicBezTo>
                    <a:pt x="1044" y="5455"/>
                    <a:pt x="418" y="4862"/>
                    <a:pt x="418" y="4092"/>
                  </a:cubicBezTo>
                  <a:cubicBezTo>
                    <a:pt x="418" y="3418"/>
                    <a:pt x="915" y="2824"/>
                    <a:pt x="1605" y="2744"/>
                  </a:cubicBezTo>
                  <a:cubicBezTo>
                    <a:pt x="1701" y="2728"/>
                    <a:pt x="1782" y="2632"/>
                    <a:pt x="1782" y="2536"/>
                  </a:cubicBezTo>
                  <a:cubicBezTo>
                    <a:pt x="1782" y="1974"/>
                    <a:pt x="2215" y="1525"/>
                    <a:pt x="2776" y="1525"/>
                  </a:cubicBezTo>
                  <a:cubicBezTo>
                    <a:pt x="2969" y="1525"/>
                    <a:pt x="3161" y="1589"/>
                    <a:pt x="3322" y="1685"/>
                  </a:cubicBezTo>
                  <a:cubicBezTo>
                    <a:pt x="3348" y="1712"/>
                    <a:pt x="3375" y="1724"/>
                    <a:pt x="3404" y="1724"/>
                  </a:cubicBezTo>
                  <a:cubicBezTo>
                    <a:pt x="3428" y="1724"/>
                    <a:pt x="3453" y="1716"/>
                    <a:pt x="3482" y="1701"/>
                  </a:cubicBezTo>
                  <a:cubicBezTo>
                    <a:pt x="3546" y="1685"/>
                    <a:pt x="3578" y="1653"/>
                    <a:pt x="3611" y="1605"/>
                  </a:cubicBezTo>
                  <a:cubicBezTo>
                    <a:pt x="3963" y="867"/>
                    <a:pt x="4701" y="402"/>
                    <a:pt x="5536" y="402"/>
                  </a:cubicBezTo>
                  <a:close/>
                  <a:moveTo>
                    <a:pt x="5504" y="1"/>
                  </a:moveTo>
                  <a:cubicBezTo>
                    <a:pt x="4605" y="1"/>
                    <a:pt x="3787" y="482"/>
                    <a:pt x="3322" y="1252"/>
                  </a:cubicBezTo>
                  <a:cubicBezTo>
                    <a:pt x="3145" y="1172"/>
                    <a:pt x="2969" y="1124"/>
                    <a:pt x="2760" y="1124"/>
                  </a:cubicBezTo>
                  <a:cubicBezTo>
                    <a:pt x="2038" y="1124"/>
                    <a:pt x="1445" y="1669"/>
                    <a:pt x="1364" y="2391"/>
                  </a:cubicBezTo>
                  <a:cubicBezTo>
                    <a:pt x="578" y="2568"/>
                    <a:pt x="1" y="3290"/>
                    <a:pt x="1" y="4108"/>
                  </a:cubicBezTo>
                  <a:cubicBezTo>
                    <a:pt x="1" y="5102"/>
                    <a:pt x="771" y="5873"/>
                    <a:pt x="1766" y="5873"/>
                  </a:cubicBezTo>
                  <a:lnTo>
                    <a:pt x="7750" y="5873"/>
                  </a:lnTo>
                  <a:cubicBezTo>
                    <a:pt x="8744" y="5873"/>
                    <a:pt x="9515" y="5102"/>
                    <a:pt x="9515" y="4108"/>
                  </a:cubicBezTo>
                  <a:cubicBezTo>
                    <a:pt x="9547" y="3209"/>
                    <a:pt x="8889" y="2471"/>
                    <a:pt x="8039" y="2343"/>
                  </a:cubicBezTo>
                  <a:cubicBezTo>
                    <a:pt x="7942" y="1043"/>
                    <a:pt x="6851" y="1"/>
                    <a:pt x="5504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3"/>
            <p:cNvSpPr/>
            <p:nvPr/>
          </p:nvSpPr>
          <p:spPr>
            <a:xfrm>
              <a:off x="4029975" y="4119900"/>
              <a:ext cx="141225" cy="141600"/>
            </a:xfrm>
            <a:custGeom>
              <a:avLst/>
              <a:gdLst/>
              <a:ahLst/>
              <a:cxnLst/>
              <a:rect l="l" t="t" r="r" b="b"/>
              <a:pathLst>
                <a:path w="5649" h="5664" extrusionOk="0">
                  <a:moveTo>
                    <a:pt x="2824" y="401"/>
                  </a:moveTo>
                  <a:cubicBezTo>
                    <a:pt x="4172" y="401"/>
                    <a:pt x="5247" y="1492"/>
                    <a:pt x="5247" y="2840"/>
                  </a:cubicBezTo>
                  <a:cubicBezTo>
                    <a:pt x="5247" y="4172"/>
                    <a:pt x="4172" y="5262"/>
                    <a:pt x="2824" y="5262"/>
                  </a:cubicBezTo>
                  <a:cubicBezTo>
                    <a:pt x="1477" y="5262"/>
                    <a:pt x="402" y="4172"/>
                    <a:pt x="402" y="2840"/>
                  </a:cubicBezTo>
                  <a:cubicBezTo>
                    <a:pt x="402" y="1492"/>
                    <a:pt x="1477" y="401"/>
                    <a:pt x="2824" y="401"/>
                  </a:cubicBezTo>
                  <a:close/>
                  <a:moveTo>
                    <a:pt x="2824" y="0"/>
                  </a:moveTo>
                  <a:cubicBezTo>
                    <a:pt x="1252" y="0"/>
                    <a:pt x="1" y="1268"/>
                    <a:pt x="1" y="2840"/>
                  </a:cubicBezTo>
                  <a:cubicBezTo>
                    <a:pt x="1" y="4396"/>
                    <a:pt x="1252" y="5664"/>
                    <a:pt x="2824" y="5664"/>
                  </a:cubicBezTo>
                  <a:cubicBezTo>
                    <a:pt x="4397" y="5664"/>
                    <a:pt x="5648" y="4396"/>
                    <a:pt x="5648" y="2840"/>
                  </a:cubicBezTo>
                  <a:cubicBezTo>
                    <a:pt x="5648" y="1268"/>
                    <a:pt x="4397" y="0"/>
                    <a:pt x="2824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3"/>
            <p:cNvSpPr/>
            <p:nvPr/>
          </p:nvSpPr>
          <p:spPr>
            <a:xfrm>
              <a:off x="3955375" y="4287950"/>
              <a:ext cx="291225" cy="150425"/>
            </a:xfrm>
            <a:custGeom>
              <a:avLst/>
              <a:gdLst/>
              <a:ahLst/>
              <a:cxnLst/>
              <a:rect l="l" t="t" r="r" b="b"/>
              <a:pathLst>
                <a:path w="11649" h="6017" extrusionOk="0">
                  <a:moveTo>
                    <a:pt x="5808" y="402"/>
                  </a:moveTo>
                  <a:cubicBezTo>
                    <a:pt x="8744" y="402"/>
                    <a:pt x="11119" y="2728"/>
                    <a:pt x="11231" y="5616"/>
                  </a:cubicBezTo>
                  <a:lnTo>
                    <a:pt x="402" y="5616"/>
                  </a:lnTo>
                  <a:cubicBezTo>
                    <a:pt x="498" y="2728"/>
                    <a:pt x="2889" y="402"/>
                    <a:pt x="5808" y="402"/>
                  </a:cubicBezTo>
                  <a:close/>
                  <a:moveTo>
                    <a:pt x="5808" y="0"/>
                  </a:moveTo>
                  <a:cubicBezTo>
                    <a:pt x="2600" y="0"/>
                    <a:pt x="1" y="2616"/>
                    <a:pt x="1" y="5824"/>
                  </a:cubicBezTo>
                  <a:cubicBezTo>
                    <a:pt x="1" y="5937"/>
                    <a:pt x="81" y="6017"/>
                    <a:pt x="193" y="6017"/>
                  </a:cubicBezTo>
                  <a:lnTo>
                    <a:pt x="11440" y="6017"/>
                  </a:lnTo>
                  <a:cubicBezTo>
                    <a:pt x="11568" y="6017"/>
                    <a:pt x="11648" y="5937"/>
                    <a:pt x="11648" y="5824"/>
                  </a:cubicBezTo>
                  <a:cubicBezTo>
                    <a:pt x="11632" y="2616"/>
                    <a:pt x="9017" y="0"/>
                    <a:pt x="5808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3"/>
            <p:cNvSpPr/>
            <p:nvPr/>
          </p:nvSpPr>
          <p:spPr>
            <a:xfrm>
              <a:off x="5269350" y="4533825"/>
              <a:ext cx="69000" cy="158850"/>
            </a:xfrm>
            <a:custGeom>
              <a:avLst/>
              <a:gdLst/>
              <a:ahLst/>
              <a:cxnLst/>
              <a:rect l="l" t="t" r="r" b="b"/>
              <a:pathLst>
                <a:path w="2760" h="6354" extrusionOk="0">
                  <a:moveTo>
                    <a:pt x="2359" y="401"/>
                  </a:moveTo>
                  <a:lnTo>
                    <a:pt x="2359" y="5952"/>
                  </a:lnTo>
                  <a:lnTo>
                    <a:pt x="401" y="5952"/>
                  </a:lnTo>
                  <a:lnTo>
                    <a:pt x="401" y="401"/>
                  </a:lnTo>
                  <a:close/>
                  <a:moveTo>
                    <a:pt x="401" y="0"/>
                  </a:moveTo>
                  <a:cubicBezTo>
                    <a:pt x="177" y="0"/>
                    <a:pt x="0" y="177"/>
                    <a:pt x="0" y="401"/>
                  </a:cubicBezTo>
                  <a:lnTo>
                    <a:pt x="0" y="5952"/>
                  </a:lnTo>
                  <a:cubicBezTo>
                    <a:pt x="0" y="6177"/>
                    <a:pt x="177" y="6353"/>
                    <a:pt x="401" y="6353"/>
                  </a:cubicBezTo>
                  <a:lnTo>
                    <a:pt x="2359" y="6353"/>
                  </a:lnTo>
                  <a:cubicBezTo>
                    <a:pt x="2583" y="6353"/>
                    <a:pt x="2760" y="6177"/>
                    <a:pt x="2760" y="5952"/>
                  </a:cubicBezTo>
                  <a:lnTo>
                    <a:pt x="2760" y="401"/>
                  </a:lnTo>
                  <a:cubicBezTo>
                    <a:pt x="2760" y="177"/>
                    <a:pt x="2583" y="0"/>
                    <a:pt x="2359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3"/>
            <p:cNvSpPr/>
            <p:nvPr/>
          </p:nvSpPr>
          <p:spPr>
            <a:xfrm>
              <a:off x="5369600" y="4484075"/>
              <a:ext cx="69025" cy="208600"/>
            </a:xfrm>
            <a:custGeom>
              <a:avLst/>
              <a:gdLst/>
              <a:ahLst/>
              <a:cxnLst/>
              <a:rect l="l" t="t" r="r" b="b"/>
              <a:pathLst>
                <a:path w="2761" h="8344" extrusionOk="0">
                  <a:moveTo>
                    <a:pt x="2343" y="402"/>
                  </a:moveTo>
                  <a:lnTo>
                    <a:pt x="2343" y="7942"/>
                  </a:lnTo>
                  <a:lnTo>
                    <a:pt x="386" y="7942"/>
                  </a:lnTo>
                  <a:lnTo>
                    <a:pt x="386" y="402"/>
                  </a:lnTo>
                  <a:close/>
                  <a:moveTo>
                    <a:pt x="402" y="1"/>
                  </a:moveTo>
                  <a:cubicBezTo>
                    <a:pt x="177" y="1"/>
                    <a:pt x="1" y="177"/>
                    <a:pt x="1" y="402"/>
                  </a:cubicBezTo>
                  <a:lnTo>
                    <a:pt x="1" y="7942"/>
                  </a:lnTo>
                  <a:cubicBezTo>
                    <a:pt x="1" y="8167"/>
                    <a:pt x="177" y="8343"/>
                    <a:pt x="402" y="8343"/>
                  </a:cubicBezTo>
                  <a:lnTo>
                    <a:pt x="2359" y="8343"/>
                  </a:lnTo>
                  <a:cubicBezTo>
                    <a:pt x="2584" y="8343"/>
                    <a:pt x="2760" y="8167"/>
                    <a:pt x="2760" y="7942"/>
                  </a:cubicBezTo>
                  <a:lnTo>
                    <a:pt x="2760" y="402"/>
                  </a:lnTo>
                  <a:cubicBezTo>
                    <a:pt x="2760" y="177"/>
                    <a:pt x="2584" y="1"/>
                    <a:pt x="2359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5469475" y="4434350"/>
              <a:ext cx="69025" cy="258325"/>
            </a:xfrm>
            <a:custGeom>
              <a:avLst/>
              <a:gdLst/>
              <a:ahLst/>
              <a:cxnLst/>
              <a:rect l="l" t="t" r="r" b="b"/>
              <a:pathLst>
                <a:path w="2761" h="10333" extrusionOk="0">
                  <a:moveTo>
                    <a:pt x="2359" y="401"/>
                  </a:moveTo>
                  <a:lnTo>
                    <a:pt x="2359" y="9931"/>
                  </a:lnTo>
                  <a:lnTo>
                    <a:pt x="402" y="9931"/>
                  </a:lnTo>
                  <a:lnTo>
                    <a:pt x="402" y="401"/>
                  </a:lnTo>
                  <a:close/>
                  <a:moveTo>
                    <a:pt x="402" y="0"/>
                  </a:moveTo>
                  <a:cubicBezTo>
                    <a:pt x="177" y="0"/>
                    <a:pt x="1" y="177"/>
                    <a:pt x="1" y="401"/>
                  </a:cubicBezTo>
                  <a:lnTo>
                    <a:pt x="1" y="9931"/>
                  </a:lnTo>
                  <a:cubicBezTo>
                    <a:pt x="1" y="10156"/>
                    <a:pt x="177" y="10332"/>
                    <a:pt x="402" y="10332"/>
                  </a:cubicBezTo>
                  <a:lnTo>
                    <a:pt x="2359" y="10332"/>
                  </a:lnTo>
                  <a:cubicBezTo>
                    <a:pt x="2584" y="10332"/>
                    <a:pt x="2760" y="10156"/>
                    <a:pt x="2760" y="9931"/>
                  </a:cubicBezTo>
                  <a:lnTo>
                    <a:pt x="2760" y="401"/>
                  </a:lnTo>
                  <a:cubicBezTo>
                    <a:pt x="2760" y="177"/>
                    <a:pt x="2584" y="0"/>
                    <a:pt x="2359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3"/>
            <p:cNvSpPr/>
            <p:nvPr/>
          </p:nvSpPr>
          <p:spPr>
            <a:xfrm>
              <a:off x="5568950" y="4384600"/>
              <a:ext cx="69425" cy="308075"/>
            </a:xfrm>
            <a:custGeom>
              <a:avLst/>
              <a:gdLst/>
              <a:ahLst/>
              <a:cxnLst/>
              <a:rect l="l" t="t" r="r" b="b"/>
              <a:pathLst>
                <a:path w="2777" h="12323" extrusionOk="0">
                  <a:moveTo>
                    <a:pt x="2375" y="402"/>
                  </a:moveTo>
                  <a:lnTo>
                    <a:pt x="2375" y="11921"/>
                  </a:lnTo>
                  <a:lnTo>
                    <a:pt x="402" y="11921"/>
                  </a:lnTo>
                  <a:lnTo>
                    <a:pt x="402" y="402"/>
                  </a:lnTo>
                  <a:close/>
                  <a:moveTo>
                    <a:pt x="402" y="1"/>
                  </a:moveTo>
                  <a:cubicBezTo>
                    <a:pt x="193" y="1"/>
                    <a:pt x="1" y="193"/>
                    <a:pt x="1" y="402"/>
                  </a:cubicBezTo>
                  <a:lnTo>
                    <a:pt x="1" y="11921"/>
                  </a:lnTo>
                  <a:cubicBezTo>
                    <a:pt x="1" y="12146"/>
                    <a:pt x="193" y="12322"/>
                    <a:pt x="402" y="12322"/>
                  </a:cubicBezTo>
                  <a:lnTo>
                    <a:pt x="2375" y="12322"/>
                  </a:lnTo>
                  <a:cubicBezTo>
                    <a:pt x="2584" y="12322"/>
                    <a:pt x="2776" y="12146"/>
                    <a:pt x="2776" y="11921"/>
                  </a:cubicBezTo>
                  <a:lnTo>
                    <a:pt x="2776" y="402"/>
                  </a:lnTo>
                  <a:cubicBezTo>
                    <a:pt x="2776" y="193"/>
                    <a:pt x="2600" y="1"/>
                    <a:pt x="2375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3"/>
            <p:cNvSpPr/>
            <p:nvPr/>
          </p:nvSpPr>
          <p:spPr>
            <a:xfrm>
              <a:off x="5269350" y="4218550"/>
              <a:ext cx="369025" cy="176100"/>
            </a:xfrm>
            <a:custGeom>
              <a:avLst/>
              <a:gdLst/>
              <a:ahLst/>
              <a:cxnLst/>
              <a:rect l="l" t="t" r="r" b="b"/>
              <a:pathLst>
                <a:path w="14761" h="7044" extrusionOk="0">
                  <a:moveTo>
                    <a:pt x="12209" y="1"/>
                  </a:moveTo>
                  <a:cubicBezTo>
                    <a:pt x="12097" y="1"/>
                    <a:pt x="12017" y="81"/>
                    <a:pt x="12017" y="209"/>
                  </a:cubicBezTo>
                  <a:cubicBezTo>
                    <a:pt x="12017" y="322"/>
                    <a:pt x="12097" y="402"/>
                    <a:pt x="12209" y="402"/>
                  </a:cubicBezTo>
                  <a:lnTo>
                    <a:pt x="14038" y="402"/>
                  </a:lnTo>
                  <a:cubicBezTo>
                    <a:pt x="6610" y="6563"/>
                    <a:pt x="497" y="6643"/>
                    <a:pt x="193" y="6643"/>
                  </a:cubicBezTo>
                  <a:cubicBezTo>
                    <a:pt x="96" y="6643"/>
                    <a:pt x="0" y="6723"/>
                    <a:pt x="0" y="6851"/>
                  </a:cubicBezTo>
                  <a:cubicBezTo>
                    <a:pt x="0" y="6964"/>
                    <a:pt x="80" y="7044"/>
                    <a:pt x="193" y="7044"/>
                  </a:cubicBezTo>
                  <a:lnTo>
                    <a:pt x="225" y="7044"/>
                  </a:lnTo>
                  <a:cubicBezTo>
                    <a:pt x="562" y="7044"/>
                    <a:pt x="6754" y="6948"/>
                    <a:pt x="14231" y="739"/>
                  </a:cubicBezTo>
                  <a:lnTo>
                    <a:pt x="14231" y="739"/>
                  </a:lnTo>
                  <a:lnTo>
                    <a:pt x="13797" y="2696"/>
                  </a:lnTo>
                  <a:cubicBezTo>
                    <a:pt x="13781" y="2792"/>
                    <a:pt x="13830" y="2921"/>
                    <a:pt x="13958" y="2937"/>
                  </a:cubicBezTo>
                  <a:lnTo>
                    <a:pt x="13990" y="2937"/>
                  </a:lnTo>
                  <a:cubicBezTo>
                    <a:pt x="14102" y="2937"/>
                    <a:pt x="14183" y="2873"/>
                    <a:pt x="14199" y="2776"/>
                  </a:cubicBezTo>
                  <a:lnTo>
                    <a:pt x="14760" y="226"/>
                  </a:lnTo>
                  <a:lnTo>
                    <a:pt x="14760" y="209"/>
                  </a:lnTo>
                  <a:lnTo>
                    <a:pt x="14760" y="145"/>
                  </a:lnTo>
                  <a:lnTo>
                    <a:pt x="14760" y="129"/>
                  </a:lnTo>
                  <a:lnTo>
                    <a:pt x="14760" y="113"/>
                  </a:lnTo>
                  <a:cubicBezTo>
                    <a:pt x="14760" y="113"/>
                    <a:pt x="14760" y="81"/>
                    <a:pt x="14744" y="81"/>
                  </a:cubicBezTo>
                  <a:cubicBezTo>
                    <a:pt x="14744" y="81"/>
                    <a:pt x="14744" y="65"/>
                    <a:pt x="14712" y="65"/>
                  </a:cubicBezTo>
                  <a:cubicBezTo>
                    <a:pt x="14696" y="49"/>
                    <a:pt x="14696" y="33"/>
                    <a:pt x="14680" y="33"/>
                  </a:cubicBezTo>
                  <a:cubicBezTo>
                    <a:pt x="14664" y="1"/>
                    <a:pt x="14632" y="1"/>
                    <a:pt x="14616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3"/>
            <p:cNvSpPr/>
            <p:nvPr/>
          </p:nvSpPr>
          <p:spPr>
            <a:xfrm>
              <a:off x="5469875" y="4801850"/>
              <a:ext cx="101100" cy="46850"/>
            </a:xfrm>
            <a:custGeom>
              <a:avLst/>
              <a:gdLst/>
              <a:ahLst/>
              <a:cxnLst/>
              <a:rect l="l" t="t" r="r" b="b"/>
              <a:pathLst>
                <a:path w="4044" h="1874" extrusionOk="0">
                  <a:moveTo>
                    <a:pt x="1945" y="0"/>
                  </a:moveTo>
                  <a:cubicBezTo>
                    <a:pt x="1900" y="0"/>
                    <a:pt x="1859" y="21"/>
                    <a:pt x="1830" y="60"/>
                  </a:cubicBezTo>
                  <a:lnTo>
                    <a:pt x="1" y="1841"/>
                  </a:lnTo>
                  <a:lnTo>
                    <a:pt x="578" y="1841"/>
                  </a:lnTo>
                  <a:lnTo>
                    <a:pt x="1782" y="686"/>
                  </a:lnTo>
                  <a:lnTo>
                    <a:pt x="1782" y="1793"/>
                  </a:lnTo>
                  <a:cubicBezTo>
                    <a:pt x="1782" y="1809"/>
                    <a:pt x="1782" y="1841"/>
                    <a:pt x="1798" y="1873"/>
                  </a:cubicBezTo>
                  <a:lnTo>
                    <a:pt x="4044" y="1873"/>
                  </a:lnTo>
                  <a:cubicBezTo>
                    <a:pt x="3450" y="1713"/>
                    <a:pt x="2841" y="1600"/>
                    <a:pt x="2199" y="1584"/>
                  </a:cubicBezTo>
                  <a:lnTo>
                    <a:pt x="2199" y="205"/>
                  </a:lnTo>
                  <a:lnTo>
                    <a:pt x="2167" y="205"/>
                  </a:lnTo>
                  <a:cubicBezTo>
                    <a:pt x="2167" y="124"/>
                    <a:pt x="2119" y="44"/>
                    <a:pt x="2038" y="28"/>
                  </a:cubicBezTo>
                  <a:cubicBezTo>
                    <a:pt x="2007" y="9"/>
                    <a:pt x="1975" y="0"/>
                    <a:pt x="1945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4820925" y="4663375"/>
              <a:ext cx="130375" cy="130375"/>
            </a:xfrm>
            <a:custGeom>
              <a:avLst/>
              <a:gdLst/>
              <a:ahLst/>
              <a:cxnLst/>
              <a:rect l="l" t="t" r="r" b="b"/>
              <a:pathLst>
                <a:path w="5215" h="5215" extrusionOk="0">
                  <a:moveTo>
                    <a:pt x="2600" y="1235"/>
                  </a:moveTo>
                  <a:cubicBezTo>
                    <a:pt x="2856" y="1877"/>
                    <a:pt x="3370" y="2375"/>
                    <a:pt x="3995" y="2631"/>
                  </a:cubicBezTo>
                  <a:cubicBezTo>
                    <a:pt x="3370" y="2872"/>
                    <a:pt x="2872" y="3401"/>
                    <a:pt x="2600" y="4043"/>
                  </a:cubicBezTo>
                  <a:cubicBezTo>
                    <a:pt x="2327" y="3401"/>
                    <a:pt x="1813" y="2888"/>
                    <a:pt x="1188" y="2631"/>
                  </a:cubicBezTo>
                  <a:cubicBezTo>
                    <a:pt x="1829" y="2375"/>
                    <a:pt x="2327" y="1845"/>
                    <a:pt x="2600" y="1235"/>
                  </a:cubicBezTo>
                  <a:close/>
                  <a:moveTo>
                    <a:pt x="2616" y="0"/>
                  </a:moveTo>
                  <a:cubicBezTo>
                    <a:pt x="2487" y="0"/>
                    <a:pt x="2407" y="80"/>
                    <a:pt x="2407" y="209"/>
                  </a:cubicBezTo>
                  <a:cubicBezTo>
                    <a:pt x="2407" y="1428"/>
                    <a:pt x="1412" y="2407"/>
                    <a:pt x="209" y="2407"/>
                  </a:cubicBezTo>
                  <a:cubicBezTo>
                    <a:pt x="81" y="2407"/>
                    <a:pt x="1" y="2487"/>
                    <a:pt x="1" y="2615"/>
                  </a:cubicBezTo>
                  <a:cubicBezTo>
                    <a:pt x="1" y="2727"/>
                    <a:pt x="81" y="2808"/>
                    <a:pt x="209" y="2808"/>
                  </a:cubicBezTo>
                  <a:cubicBezTo>
                    <a:pt x="1428" y="2808"/>
                    <a:pt x="2407" y="3818"/>
                    <a:pt x="2407" y="5022"/>
                  </a:cubicBezTo>
                  <a:cubicBezTo>
                    <a:pt x="2407" y="5134"/>
                    <a:pt x="2487" y="5214"/>
                    <a:pt x="2616" y="5214"/>
                  </a:cubicBezTo>
                  <a:cubicBezTo>
                    <a:pt x="2728" y="5214"/>
                    <a:pt x="2808" y="5134"/>
                    <a:pt x="2808" y="5022"/>
                  </a:cubicBezTo>
                  <a:cubicBezTo>
                    <a:pt x="2808" y="3802"/>
                    <a:pt x="3819" y="2808"/>
                    <a:pt x="5022" y="2808"/>
                  </a:cubicBezTo>
                  <a:cubicBezTo>
                    <a:pt x="5134" y="2808"/>
                    <a:pt x="5215" y="2727"/>
                    <a:pt x="5215" y="2615"/>
                  </a:cubicBezTo>
                  <a:cubicBezTo>
                    <a:pt x="5215" y="2487"/>
                    <a:pt x="5118" y="2407"/>
                    <a:pt x="5022" y="2407"/>
                  </a:cubicBezTo>
                  <a:cubicBezTo>
                    <a:pt x="3803" y="2407"/>
                    <a:pt x="2808" y="1412"/>
                    <a:pt x="2808" y="209"/>
                  </a:cubicBezTo>
                  <a:cubicBezTo>
                    <a:pt x="2808" y="80"/>
                    <a:pt x="2728" y="0"/>
                    <a:pt x="2616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3"/>
            <p:cNvSpPr/>
            <p:nvPr/>
          </p:nvSpPr>
          <p:spPr>
            <a:xfrm>
              <a:off x="3466850" y="4572325"/>
              <a:ext cx="130375" cy="130375"/>
            </a:xfrm>
            <a:custGeom>
              <a:avLst/>
              <a:gdLst/>
              <a:ahLst/>
              <a:cxnLst/>
              <a:rect l="l" t="t" r="r" b="b"/>
              <a:pathLst>
                <a:path w="5215" h="5215" extrusionOk="0">
                  <a:moveTo>
                    <a:pt x="2584" y="1220"/>
                  </a:moveTo>
                  <a:cubicBezTo>
                    <a:pt x="2857" y="1861"/>
                    <a:pt x="3370" y="2359"/>
                    <a:pt x="3996" y="2631"/>
                  </a:cubicBezTo>
                  <a:cubicBezTo>
                    <a:pt x="3370" y="2888"/>
                    <a:pt x="2857" y="3385"/>
                    <a:pt x="2584" y="4027"/>
                  </a:cubicBezTo>
                  <a:cubicBezTo>
                    <a:pt x="2327" y="3385"/>
                    <a:pt x="1814" y="2888"/>
                    <a:pt x="1188" y="2631"/>
                  </a:cubicBezTo>
                  <a:cubicBezTo>
                    <a:pt x="1830" y="2359"/>
                    <a:pt x="2327" y="1845"/>
                    <a:pt x="2584" y="1220"/>
                  </a:cubicBezTo>
                  <a:close/>
                  <a:moveTo>
                    <a:pt x="2616" y="0"/>
                  </a:moveTo>
                  <a:cubicBezTo>
                    <a:pt x="2488" y="0"/>
                    <a:pt x="2407" y="80"/>
                    <a:pt x="2407" y="193"/>
                  </a:cubicBezTo>
                  <a:cubicBezTo>
                    <a:pt x="2407" y="1428"/>
                    <a:pt x="1413" y="2407"/>
                    <a:pt x="209" y="2407"/>
                  </a:cubicBezTo>
                  <a:cubicBezTo>
                    <a:pt x="81" y="2407"/>
                    <a:pt x="1" y="2487"/>
                    <a:pt x="1" y="2599"/>
                  </a:cubicBezTo>
                  <a:cubicBezTo>
                    <a:pt x="1" y="2728"/>
                    <a:pt x="81" y="2808"/>
                    <a:pt x="209" y="2808"/>
                  </a:cubicBezTo>
                  <a:cubicBezTo>
                    <a:pt x="1429" y="2808"/>
                    <a:pt x="2407" y="3803"/>
                    <a:pt x="2407" y="5006"/>
                  </a:cubicBezTo>
                  <a:cubicBezTo>
                    <a:pt x="2407" y="5134"/>
                    <a:pt x="2488" y="5214"/>
                    <a:pt x="2616" y="5214"/>
                  </a:cubicBezTo>
                  <a:cubicBezTo>
                    <a:pt x="2728" y="5214"/>
                    <a:pt x="2808" y="5134"/>
                    <a:pt x="2808" y="5006"/>
                  </a:cubicBezTo>
                  <a:cubicBezTo>
                    <a:pt x="2808" y="3787"/>
                    <a:pt x="3819" y="2808"/>
                    <a:pt x="5022" y="2808"/>
                  </a:cubicBezTo>
                  <a:cubicBezTo>
                    <a:pt x="5135" y="2808"/>
                    <a:pt x="5215" y="2728"/>
                    <a:pt x="5215" y="2599"/>
                  </a:cubicBezTo>
                  <a:cubicBezTo>
                    <a:pt x="5215" y="2487"/>
                    <a:pt x="5119" y="2407"/>
                    <a:pt x="5022" y="2407"/>
                  </a:cubicBezTo>
                  <a:cubicBezTo>
                    <a:pt x="3787" y="2407"/>
                    <a:pt x="2808" y="1396"/>
                    <a:pt x="2808" y="193"/>
                  </a:cubicBezTo>
                  <a:cubicBezTo>
                    <a:pt x="2808" y="80"/>
                    <a:pt x="2728" y="0"/>
                    <a:pt x="2616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3"/>
            <p:cNvSpPr/>
            <p:nvPr/>
          </p:nvSpPr>
          <p:spPr>
            <a:xfrm>
              <a:off x="2853600" y="4647325"/>
              <a:ext cx="318875" cy="200575"/>
            </a:xfrm>
            <a:custGeom>
              <a:avLst/>
              <a:gdLst/>
              <a:ahLst/>
              <a:cxnLst/>
              <a:rect l="l" t="t" r="r" b="b"/>
              <a:pathLst>
                <a:path w="12755" h="8023" extrusionOk="0">
                  <a:moveTo>
                    <a:pt x="6386" y="0"/>
                  </a:moveTo>
                  <a:cubicBezTo>
                    <a:pt x="6257" y="0"/>
                    <a:pt x="6177" y="81"/>
                    <a:pt x="6177" y="209"/>
                  </a:cubicBezTo>
                  <a:cubicBezTo>
                    <a:pt x="6177" y="3498"/>
                    <a:pt x="3498" y="6177"/>
                    <a:pt x="209" y="6177"/>
                  </a:cubicBezTo>
                  <a:cubicBezTo>
                    <a:pt x="81" y="6177"/>
                    <a:pt x="0" y="6257"/>
                    <a:pt x="0" y="6386"/>
                  </a:cubicBezTo>
                  <a:cubicBezTo>
                    <a:pt x="0" y="6498"/>
                    <a:pt x="81" y="6578"/>
                    <a:pt x="209" y="6578"/>
                  </a:cubicBezTo>
                  <a:cubicBezTo>
                    <a:pt x="1685" y="6578"/>
                    <a:pt x="3049" y="7124"/>
                    <a:pt x="4091" y="8022"/>
                  </a:cubicBezTo>
                  <a:lnTo>
                    <a:pt x="4701" y="8022"/>
                  </a:lnTo>
                  <a:cubicBezTo>
                    <a:pt x="3915" y="7252"/>
                    <a:pt x="2920" y="6658"/>
                    <a:pt x="1813" y="6386"/>
                  </a:cubicBezTo>
                  <a:cubicBezTo>
                    <a:pt x="4059" y="5808"/>
                    <a:pt x="5824" y="4043"/>
                    <a:pt x="6386" y="1813"/>
                  </a:cubicBezTo>
                  <a:cubicBezTo>
                    <a:pt x="6963" y="4059"/>
                    <a:pt x="8728" y="5824"/>
                    <a:pt x="10958" y="6386"/>
                  </a:cubicBezTo>
                  <a:cubicBezTo>
                    <a:pt x="9851" y="6658"/>
                    <a:pt x="8840" y="7252"/>
                    <a:pt x="8070" y="8022"/>
                  </a:cubicBezTo>
                  <a:lnTo>
                    <a:pt x="8664" y="8022"/>
                  </a:lnTo>
                  <a:cubicBezTo>
                    <a:pt x="9707" y="7124"/>
                    <a:pt x="11070" y="6578"/>
                    <a:pt x="12562" y="6578"/>
                  </a:cubicBezTo>
                  <a:cubicBezTo>
                    <a:pt x="12675" y="6578"/>
                    <a:pt x="12755" y="6482"/>
                    <a:pt x="12755" y="6386"/>
                  </a:cubicBezTo>
                  <a:cubicBezTo>
                    <a:pt x="12755" y="6257"/>
                    <a:pt x="12675" y="6177"/>
                    <a:pt x="12562" y="6177"/>
                  </a:cubicBezTo>
                  <a:cubicBezTo>
                    <a:pt x="9274" y="6177"/>
                    <a:pt x="6578" y="3498"/>
                    <a:pt x="6578" y="209"/>
                  </a:cubicBezTo>
                  <a:cubicBezTo>
                    <a:pt x="6578" y="81"/>
                    <a:pt x="6498" y="0"/>
                    <a:pt x="6386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3"/>
            <p:cNvSpPr/>
            <p:nvPr/>
          </p:nvSpPr>
          <p:spPr>
            <a:xfrm>
              <a:off x="3093850" y="4399850"/>
              <a:ext cx="58175" cy="58175"/>
            </a:xfrm>
            <a:custGeom>
              <a:avLst/>
              <a:gdLst/>
              <a:ahLst/>
              <a:cxnLst/>
              <a:rect l="l" t="t" r="r" b="b"/>
              <a:pathLst>
                <a:path w="2327" h="2327" extrusionOk="0">
                  <a:moveTo>
                    <a:pt x="1172" y="402"/>
                  </a:moveTo>
                  <a:cubicBezTo>
                    <a:pt x="1589" y="402"/>
                    <a:pt x="1926" y="739"/>
                    <a:pt x="1926" y="1156"/>
                  </a:cubicBezTo>
                  <a:cubicBezTo>
                    <a:pt x="1926" y="1589"/>
                    <a:pt x="1589" y="1926"/>
                    <a:pt x="1172" y="1926"/>
                  </a:cubicBezTo>
                  <a:cubicBezTo>
                    <a:pt x="738" y="1926"/>
                    <a:pt x="401" y="1589"/>
                    <a:pt x="401" y="1156"/>
                  </a:cubicBezTo>
                  <a:cubicBezTo>
                    <a:pt x="401" y="739"/>
                    <a:pt x="738" y="402"/>
                    <a:pt x="1172" y="402"/>
                  </a:cubicBezTo>
                  <a:close/>
                  <a:moveTo>
                    <a:pt x="1172" y="1"/>
                  </a:moveTo>
                  <a:cubicBezTo>
                    <a:pt x="514" y="1"/>
                    <a:pt x="0" y="514"/>
                    <a:pt x="0" y="1156"/>
                  </a:cubicBezTo>
                  <a:cubicBezTo>
                    <a:pt x="0" y="1797"/>
                    <a:pt x="530" y="2327"/>
                    <a:pt x="1172" y="2327"/>
                  </a:cubicBezTo>
                  <a:cubicBezTo>
                    <a:pt x="1797" y="2327"/>
                    <a:pt x="2327" y="1797"/>
                    <a:pt x="2327" y="1156"/>
                  </a:cubicBezTo>
                  <a:cubicBezTo>
                    <a:pt x="2327" y="514"/>
                    <a:pt x="1813" y="1"/>
                    <a:pt x="1172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3"/>
            <p:cNvSpPr/>
            <p:nvPr/>
          </p:nvSpPr>
          <p:spPr>
            <a:xfrm>
              <a:off x="5064775" y="4439550"/>
              <a:ext cx="58200" cy="58200"/>
            </a:xfrm>
            <a:custGeom>
              <a:avLst/>
              <a:gdLst/>
              <a:ahLst/>
              <a:cxnLst/>
              <a:rect l="l" t="t" r="r" b="b"/>
              <a:pathLst>
                <a:path w="2328" h="2328" extrusionOk="0">
                  <a:moveTo>
                    <a:pt x="1156" y="402"/>
                  </a:moveTo>
                  <a:cubicBezTo>
                    <a:pt x="1589" y="402"/>
                    <a:pt x="1926" y="739"/>
                    <a:pt x="1926" y="1156"/>
                  </a:cubicBezTo>
                  <a:cubicBezTo>
                    <a:pt x="1926" y="1573"/>
                    <a:pt x="1589" y="1926"/>
                    <a:pt x="1156" y="1926"/>
                  </a:cubicBezTo>
                  <a:cubicBezTo>
                    <a:pt x="739" y="1926"/>
                    <a:pt x="402" y="1573"/>
                    <a:pt x="402" y="1156"/>
                  </a:cubicBezTo>
                  <a:cubicBezTo>
                    <a:pt x="402" y="739"/>
                    <a:pt x="739" y="402"/>
                    <a:pt x="1156" y="402"/>
                  </a:cubicBezTo>
                  <a:close/>
                  <a:moveTo>
                    <a:pt x="1156" y="1"/>
                  </a:moveTo>
                  <a:cubicBezTo>
                    <a:pt x="514" y="1"/>
                    <a:pt x="1" y="514"/>
                    <a:pt x="1" y="1156"/>
                  </a:cubicBezTo>
                  <a:cubicBezTo>
                    <a:pt x="1" y="1798"/>
                    <a:pt x="514" y="2327"/>
                    <a:pt x="1156" y="2327"/>
                  </a:cubicBezTo>
                  <a:cubicBezTo>
                    <a:pt x="1798" y="2327"/>
                    <a:pt x="2327" y="1798"/>
                    <a:pt x="2327" y="1156"/>
                  </a:cubicBezTo>
                  <a:cubicBezTo>
                    <a:pt x="2327" y="514"/>
                    <a:pt x="1798" y="1"/>
                    <a:pt x="1156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3"/>
            <p:cNvSpPr/>
            <p:nvPr/>
          </p:nvSpPr>
          <p:spPr>
            <a:xfrm>
              <a:off x="3951375" y="4692650"/>
              <a:ext cx="46550" cy="83050"/>
            </a:xfrm>
            <a:custGeom>
              <a:avLst/>
              <a:gdLst/>
              <a:ahLst/>
              <a:cxnLst/>
              <a:rect l="l" t="t" r="r" b="b"/>
              <a:pathLst>
                <a:path w="1862" h="3322" extrusionOk="0">
                  <a:moveTo>
                    <a:pt x="899" y="658"/>
                  </a:moveTo>
                  <a:lnTo>
                    <a:pt x="899" y="1444"/>
                  </a:lnTo>
                  <a:lnTo>
                    <a:pt x="883" y="1444"/>
                  </a:lnTo>
                  <a:cubicBezTo>
                    <a:pt x="738" y="1396"/>
                    <a:pt x="642" y="1348"/>
                    <a:pt x="578" y="1284"/>
                  </a:cubicBezTo>
                  <a:cubicBezTo>
                    <a:pt x="498" y="1220"/>
                    <a:pt x="482" y="1139"/>
                    <a:pt x="482" y="1027"/>
                  </a:cubicBezTo>
                  <a:cubicBezTo>
                    <a:pt x="482" y="899"/>
                    <a:pt x="514" y="818"/>
                    <a:pt x="594" y="754"/>
                  </a:cubicBezTo>
                  <a:cubicBezTo>
                    <a:pt x="674" y="706"/>
                    <a:pt x="770" y="658"/>
                    <a:pt x="899" y="658"/>
                  </a:cubicBezTo>
                  <a:close/>
                  <a:moveTo>
                    <a:pt x="1011" y="1861"/>
                  </a:moveTo>
                  <a:cubicBezTo>
                    <a:pt x="1155" y="1909"/>
                    <a:pt x="1252" y="1958"/>
                    <a:pt x="1332" y="2022"/>
                  </a:cubicBezTo>
                  <a:cubicBezTo>
                    <a:pt x="1412" y="2086"/>
                    <a:pt x="1460" y="2182"/>
                    <a:pt x="1460" y="2278"/>
                  </a:cubicBezTo>
                  <a:cubicBezTo>
                    <a:pt x="1444" y="2407"/>
                    <a:pt x="1412" y="2503"/>
                    <a:pt x="1332" y="2567"/>
                  </a:cubicBezTo>
                  <a:cubicBezTo>
                    <a:pt x="1252" y="2647"/>
                    <a:pt x="1155" y="2663"/>
                    <a:pt x="1011" y="2663"/>
                  </a:cubicBezTo>
                  <a:lnTo>
                    <a:pt x="1011" y="1861"/>
                  </a:lnTo>
                  <a:close/>
                  <a:moveTo>
                    <a:pt x="883" y="0"/>
                  </a:moveTo>
                  <a:lnTo>
                    <a:pt x="883" y="321"/>
                  </a:lnTo>
                  <a:cubicBezTo>
                    <a:pt x="690" y="321"/>
                    <a:pt x="562" y="337"/>
                    <a:pt x="417" y="401"/>
                  </a:cubicBezTo>
                  <a:cubicBezTo>
                    <a:pt x="273" y="466"/>
                    <a:pt x="177" y="546"/>
                    <a:pt x="113" y="658"/>
                  </a:cubicBezTo>
                  <a:cubicBezTo>
                    <a:pt x="32" y="754"/>
                    <a:pt x="0" y="899"/>
                    <a:pt x="0" y="1027"/>
                  </a:cubicBezTo>
                  <a:cubicBezTo>
                    <a:pt x="0" y="1204"/>
                    <a:pt x="32" y="1316"/>
                    <a:pt x="113" y="1444"/>
                  </a:cubicBezTo>
                  <a:cubicBezTo>
                    <a:pt x="193" y="1540"/>
                    <a:pt x="289" y="1621"/>
                    <a:pt x="401" y="1669"/>
                  </a:cubicBezTo>
                  <a:cubicBezTo>
                    <a:pt x="498" y="1701"/>
                    <a:pt x="658" y="1765"/>
                    <a:pt x="851" y="1829"/>
                  </a:cubicBezTo>
                  <a:lnTo>
                    <a:pt x="851" y="2663"/>
                  </a:lnTo>
                  <a:cubicBezTo>
                    <a:pt x="738" y="2647"/>
                    <a:pt x="642" y="2599"/>
                    <a:pt x="578" y="2519"/>
                  </a:cubicBezTo>
                  <a:cubicBezTo>
                    <a:pt x="514" y="2439"/>
                    <a:pt x="450" y="2359"/>
                    <a:pt x="450" y="2262"/>
                  </a:cubicBezTo>
                  <a:lnTo>
                    <a:pt x="0" y="2262"/>
                  </a:lnTo>
                  <a:cubicBezTo>
                    <a:pt x="16" y="2471"/>
                    <a:pt x="97" y="2647"/>
                    <a:pt x="257" y="2792"/>
                  </a:cubicBezTo>
                  <a:cubicBezTo>
                    <a:pt x="417" y="2920"/>
                    <a:pt x="610" y="3000"/>
                    <a:pt x="851" y="3032"/>
                  </a:cubicBezTo>
                  <a:lnTo>
                    <a:pt x="851" y="3321"/>
                  </a:lnTo>
                  <a:lnTo>
                    <a:pt x="979" y="3321"/>
                  </a:lnTo>
                  <a:lnTo>
                    <a:pt x="979" y="3032"/>
                  </a:lnTo>
                  <a:cubicBezTo>
                    <a:pt x="1171" y="3032"/>
                    <a:pt x="1332" y="2984"/>
                    <a:pt x="1460" y="2920"/>
                  </a:cubicBezTo>
                  <a:cubicBezTo>
                    <a:pt x="1605" y="2872"/>
                    <a:pt x="1701" y="2760"/>
                    <a:pt x="1765" y="2663"/>
                  </a:cubicBezTo>
                  <a:cubicBezTo>
                    <a:pt x="1813" y="2551"/>
                    <a:pt x="1861" y="2423"/>
                    <a:pt x="1861" y="2311"/>
                  </a:cubicBezTo>
                  <a:cubicBezTo>
                    <a:pt x="1861" y="2150"/>
                    <a:pt x="1813" y="2006"/>
                    <a:pt x="1733" y="1909"/>
                  </a:cubicBezTo>
                  <a:cubicBezTo>
                    <a:pt x="1653" y="1797"/>
                    <a:pt x="1621" y="1701"/>
                    <a:pt x="1524" y="1669"/>
                  </a:cubicBezTo>
                  <a:cubicBezTo>
                    <a:pt x="1412" y="1621"/>
                    <a:pt x="1252" y="1556"/>
                    <a:pt x="1091" y="1508"/>
                  </a:cubicBezTo>
                  <a:lnTo>
                    <a:pt x="1011" y="1476"/>
                  </a:lnTo>
                  <a:lnTo>
                    <a:pt x="1011" y="658"/>
                  </a:lnTo>
                  <a:cubicBezTo>
                    <a:pt x="1123" y="674"/>
                    <a:pt x="1220" y="722"/>
                    <a:pt x="1284" y="786"/>
                  </a:cubicBezTo>
                  <a:cubicBezTo>
                    <a:pt x="1332" y="835"/>
                    <a:pt x="1380" y="915"/>
                    <a:pt x="1396" y="1027"/>
                  </a:cubicBezTo>
                  <a:lnTo>
                    <a:pt x="1861" y="1027"/>
                  </a:lnTo>
                  <a:cubicBezTo>
                    <a:pt x="1845" y="818"/>
                    <a:pt x="1765" y="658"/>
                    <a:pt x="1605" y="546"/>
                  </a:cubicBezTo>
                  <a:cubicBezTo>
                    <a:pt x="1460" y="417"/>
                    <a:pt x="1252" y="337"/>
                    <a:pt x="1011" y="321"/>
                  </a:cubicBezTo>
                  <a:lnTo>
                    <a:pt x="1011" y="0"/>
                  </a:ln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3904050" y="4663375"/>
              <a:ext cx="143600" cy="143600"/>
            </a:xfrm>
            <a:custGeom>
              <a:avLst/>
              <a:gdLst/>
              <a:ahLst/>
              <a:cxnLst/>
              <a:rect l="l" t="t" r="r" b="b"/>
              <a:pathLst>
                <a:path w="5744" h="5744" extrusionOk="0">
                  <a:moveTo>
                    <a:pt x="2872" y="401"/>
                  </a:moveTo>
                  <a:cubicBezTo>
                    <a:pt x="4236" y="401"/>
                    <a:pt x="5343" y="1508"/>
                    <a:pt x="5343" y="2872"/>
                  </a:cubicBezTo>
                  <a:cubicBezTo>
                    <a:pt x="5343" y="4236"/>
                    <a:pt x="4236" y="5343"/>
                    <a:pt x="2872" y="5343"/>
                  </a:cubicBezTo>
                  <a:cubicBezTo>
                    <a:pt x="1508" y="5343"/>
                    <a:pt x="401" y="4236"/>
                    <a:pt x="401" y="2872"/>
                  </a:cubicBezTo>
                  <a:cubicBezTo>
                    <a:pt x="401" y="1508"/>
                    <a:pt x="1508" y="401"/>
                    <a:pt x="2872" y="401"/>
                  </a:cubicBezTo>
                  <a:close/>
                  <a:moveTo>
                    <a:pt x="2872" y="0"/>
                  </a:moveTo>
                  <a:cubicBezTo>
                    <a:pt x="1284" y="0"/>
                    <a:pt x="0" y="1284"/>
                    <a:pt x="0" y="2872"/>
                  </a:cubicBezTo>
                  <a:cubicBezTo>
                    <a:pt x="0" y="4460"/>
                    <a:pt x="1284" y="5744"/>
                    <a:pt x="2872" y="5744"/>
                  </a:cubicBezTo>
                  <a:cubicBezTo>
                    <a:pt x="4460" y="5744"/>
                    <a:pt x="5744" y="4460"/>
                    <a:pt x="5744" y="2872"/>
                  </a:cubicBezTo>
                  <a:cubicBezTo>
                    <a:pt x="5744" y="1284"/>
                    <a:pt x="4460" y="0"/>
                    <a:pt x="2872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3873550" y="4632475"/>
              <a:ext cx="204600" cy="204575"/>
            </a:xfrm>
            <a:custGeom>
              <a:avLst/>
              <a:gdLst/>
              <a:ahLst/>
              <a:cxnLst/>
              <a:rect l="l" t="t" r="r" b="b"/>
              <a:pathLst>
                <a:path w="8184" h="8183" extrusionOk="0">
                  <a:moveTo>
                    <a:pt x="4092" y="418"/>
                  </a:moveTo>
                  <a:cubicBezTo>
                    <a:pt x="6113" y="418"/>
                    <a:pt x="7782" y="2086"/>
                    <a:pt x="7782" y="4108"/>
                  </a:cubicBezTo>
                  <a:cubicBezTo>
                    <a:pt x="7782" y="6129"/>
                    <a:pt x="6113" y="7798"/>
                    <a:pt x="4092" y="7798"/>
                  </a:cubicBezTo>
                  <a:cubicBezTo>
                    <a:pt x="2038" y="7798"/>
                    <a:pt x="402" y="6129"/>
                    <a:pt x="402" y="4108"/>
                  </a:cubicBezTo>
                  <a:cubicBezTo>
                    <a:pt x="402" y="2070"/>
                    <a:pt x="2071" y="418"/>
                    <a:pt x="4092" y="418"/>
                  </a:cubicBezTo>
                  <a:close/>
                  <a:moveTo>
                    <a:pt x="4092" y="1"/>
                  </a:moveTo>
                  <a:cubicBezTo>
                    <a:pt x="1830" y="1"/>
                    <a:pt x="1" y="1846"/>
                    <a:pt x="1" y="4092"/>
                  </a:cubicBezTo>
                  <a:cubicBezTo>
                    <a:pt x="1" y="6338"/>
                    <a:pt x="1846" y="8183"/>
                    <a:pt x="4092" y="8183"/>
                  </a:cubicBezTo>
                  <a:cubicBezTo>
                    <a:pt x="6338" y="8183"/>
                    <a:pt x="8183" y="6338"/>
                    <a:pt x="8183" y="4092"/>
                  </a:cubicBezTo>
                  <a:cubicBezTo>
                    <a:pt x="8183" y="1846"/>
                    <a:pt x="6338" y="1"/>
                    <a:pt x="4092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3"/>
            <p:cNvSpPr/>
            <p:nvPr/>
          </p:nvSpPr>
          <p:spPr>
            <a:xfrm>
              <a:off x="3719150" y="4577125"/>
              <a:ext cx="513400" cy="270775"/>
            </a:xfrm>
            <a:custGeom>
              <a:avLst/>
              <a:gdLst/>
              <a:ahLst/>
              <a:cxnLst/>
              <a:rect l="l" t="t" r="r" b="b"/>
              <a:pathLst>
                <a:path w="20536" h="10831" extrusionOk="0">
                  <a:moveTo>
                    <a:pt x="3450" y="1"/>
                  </a:moveTo>
                  <a:cubicBezTo>
                    <a:pt x="1540" y="1"/>
                    <a:pt x="0" y="1557"/>
                    <a:pt x="0" y="3450"/>
                  </a:cubicBezTo>
                  <a:lnTo>
                    <a:pt x="0" y="10830"/>
                  </a:lnTo>
                  <a:lnTo>
                    <a:pt x="401" y="10830"/>
                  </a:lnTo>
                  <a:lnTo>
                    <a:pt x="401" y="3450"/>
                  </a:lnTo>
                  <a:cubicBezTo>
                    <a:pt x="401" y="1766"/>
                    <a:pt x="1765" y="402"/>
                    <a:pt x="3450" y="402"/>
                  </a:cubicBezTo>
                  <a:lnTo>
                    <a:pt x="17086" y="402"/>
                  </a:lnTo>
                  <a:cubicBezTo>
                    <a:pt x="18771" y="402"/>
                    <a:pt x="20135" y="1766"/>
                    <a:pt x="20135" y="3450"/>
                  </a:cubicBezTo>
                  <a:lnTo>
                    <a:pt x="20135" y="10830"/>
                  </a:lnTo>
                  <a:lnTo>
                    <a:pt x="20536" y="10830"/>
                  </a:lnTo>
                  <a:lnTo>
                    <a:pt x="20536" y="3450"/>
                  </a:lnTo>
                  <a:cubicBezTo>
                    <a:pt x="20536" y="1557"/>
                    <a:pt x="18964" y="1"/>
                    <a:pt x="17086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3"/>
            <p:cNvSpPr/>
            <p:nvPr/>
          </p:nvSpPr>
          <p:spPr>
            <a:xfrm>
              <a:off x="3366175" y="4153575"/>
              <a:ext cx="321700" cy="321300"/>
            </a:xfrm>
            <a:custGeom>
              <a:avLst/>
              <a:gdLst/>
              <a:ahLst/>
              <a:cxnLst/>
              <a:rect l="l" t="t" r="r" b="b"/>
              <a:pathLst>
                <a:path w="12868" h="12852" extrusionOk="0">
                  <a:moveTo>
                    <a:pt x="6434" y="418"/>
                  </a:moveTo>
                  <a:cubicBezTo>
                    <a:pt x="9771" y="418"/>
                    <a:pt x="12467" y="3129"/>
                    <a:pt x="12467" y="6466"/>
                  </a:cubicBezTo>
                  <a:cubicBezTo>
                    <a:pt x="12467" y="9787"/>
                    <a:pt x="9771" y="12451"/>
                    <a:pt x="6434" y="12451"/>
                  </a:cubicBezTo>
                  <a:cubicBezTo>
                    <a:pt x="5392" y="12451"/>
                    <a:pt x="4349" y="12178"/>
                    <a:pt x="3434" y="11648"/>
                  </a:cubicBezTo>
                  <a:cubicBezTo>
                    <a:pt x="3386" y="11632"/>
                    <a:pt x="3370" y="11632"/>
                    <a:pt x="3322" y="11632"/>
                  </a:cubicBezTo>
                  <a:cubicBezTo>
                    <a:pt x="3306" y="11632"/>
                    <a:pt x="3290" y="11632"/>
                    <a:pt x="3274" y="11648"/>
                  </a:cubicBezTo>
                  <a:lnTo>
                    <a:pt x="1156" y="12370"/>
                  </a:lnTo>
                  <a:lnTo>
                    <a:pt x="1605" y="10156"/>
                  </a:lnTo>
                  <a:cubicBezTo>
                    <a:pt x="1621" y="10092"/>
                    <a:pt x="1605" y="10028"/>
                    <a:pt x="1557" y="9996"/>
                  </a:cubicBezTo>
                  <a:cubicBezTo>
                    <a:pt x="803" y="8953"/>
                    <a:pt x="402" y="7718"/>
                    <a:pt x="402" y="6466"/>
                  </a:cubicBezTo>
                  <a:cubicBezTo>
                    <a:pt x="402" y="3129"/>
                    <a:pt x="3113" y="418"/>
                    <a:pt x="6434" y="418"/>
                  </a:cubicBezTo>
                  <a:close/>
                  <a:moveTo>
                    <a:pt x="6434" y="1"/>
                  </a:moveTo>
                  <a:cubicBezTo>
                    <a:pt x="2889" y="1"/>
                    <a:pt x="1" y="2889"/>
                    <a:pt x="1" y="6434"/>
                  </a:cubicBezTo>
                  <a:cubicBezTo>
                    <a:pt x="1" y="7782"/>
                    <a:pt x="402" y="9049"/>
                    <a:pt x="1172" y="10156"/>
                  </a:cubicBezTo>
                  <a:lnTo>
                    <a:pt x="707" y="12643"/>
                  </a:lnTo>
                  <a:cubicBezTo>
                    <a:pt x="675" y="12723"/>
                    <a:pt x="723" y="12771"/>
                    <a:pt x="755" y="12820"/>
                  </a:cubicBezTo>
                  <a:cubicBezTo>
                    <a:pt x="803" y="12852"/>
                    <a:pt x="835" y="12852"/>
                    <a:pt x="899" y="12852"/>
                  </a:cubicBezTo>
                  <a:cubicBezTo>
                    <a:pt x="915" y="12852"/>
                    <a:pt x="947" y="12852"/>
                    <a:pt x="964" y="12836"/>
                  </a:cubicBezTo>
                  <a:lnTo>
                    <a:pt x="3306" y="12033"/>
                  </a:lnTo>
                  <a:cubicBezTo>
                    <a:pt x="4268" y="12579"/>
                    <a:pt x="5327" y="12852"/>
                    <a:pt x="6434" y="12852"/>
                  </a:cubicBezTo>
                  <a:cubicBezTo>
                    <a:pt x="9980" y="12852"/>
                    <a:pt x="12868" y="9964"/>
                    <a:pt x="12868" y="6418"/>
                  </a:cubicBezTo>
                  <a:cubicBezTo>
                    <a:pt x="12852" y="2889"/>
                    <a:pt x="9980" y="1"/>
                    <a:pt x="6434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3425150" y="4221525"/>
              <a:ext cx="202575" cy="186375"/>
            </a:xfrm>
            <a:custGeom>
              <a:avLst/>
              <a:gdLst/>
              <a:ahLst/>
              <a:cxnLst/>
              <a:rect l="l" t="t" r="r" b="b"/>
              <a:pathLst>
                <a:path w="8103" h="7455" extrusionOk="0">
                  <a:moveTo>
                    <a:pt x="1557" y="395"/>
                  </a:moveTo>
                  <a:cubicBezTo>
                    <a:pt x="1797" y="395"/>
                    <a:pt x="1909" y="443"/>
                    <a:pt x="1958" y="492"/>
                  </a:cubicBezTo>
                  <a:cubicBezTo>
                    <a:pt x="2054" y="668"/>
                    <a:pt x="2455" y="1631"/>
                    <a:pt x="2599" y="1968"/>
                  </a:cubicBezTo>
                  <a:cubicBezTo>
                    <a:pt x="2599" y="1968"/>
                    <a:pt x="2631" y="2112"/>
                    <a:pt x="2551" y="2240"/>
                  </a:cubicBezTo>
                  <a:cubicBezTo>
                    <a:pt x="2423" y="2433"/>
                    <a:pt x="2134" y="2738"/>
                    <a:pt x="2134" y="2738"/>
                  </a:cubicBezTo>
                  <a:lnTo>
                    <a:pt x="2102" y="2754"/>
                  </a:lnTo>
                  <a:cubicBezTo>
                    <a:pt x="2006" y="2882"/>
                    <a:pt x="1893" y="3171"/>
                    <a:pt x="2102" y="3460"/>
                  </a:cubicBezTo>
                  <a:cubicBezTo>
                    <a:pt x="2150" y="3508"/>
                    <a:pt x="2166" y="3540"/>
                    <a:pt x="2214" y="3604"/>
                  </a:cubicBezTo>
                  <a:cubicBezTo>
                    <a:pt x="2391" y="3861"/>
                    <a:pt x="2647" y="4246"/>
                    <a:pt x="3129" y="4711"/>
                  </a:cubicBezTo>
                  <a:cubicBezTo>
                    <a:pt x="3706" y="5289"/>
                    <a:pt x="4781" y="5690"/>
                    <a:pt x="4845" y="5706"/>
                  </a:cubicBezTo>
                  <a:cubicBezTo>
                    <a:pt x="4861" y="5706"/>
                    <a:pt x="4861" y="5706"/>
                    <a:pt x="4878" y="5722"/>
                  </a:cubicBezTo>
                  <a:cubicBezTo>
                    <a:pt x="4882" y="5722"/>
                    <a:pt x="4902" y="5724"/>
                    <a:pt x="4932" y="5724"/>
                  </a:cubicBezTo>
                  <a:cubicBezTo>
                    <a:pt x="5016" y="5724"/>
                    <a:pt x="5177" y="5707"/>
                    <a:pt x="5295" y="5577"/>
                  </a:cubicBezTo>
                  <a:cubicBezTo>
                    <a:pt x="5407" y="5481"/>
                    <a:pt x="5840" y="4920"/>
                    <a:pt x="5936" y="4807"/>
                  </a:cubicBezTo>
                  <a:cubicBezTo>
                    <a:pt x="5961" y="4783"/>
                    <a:pt x="6014" y="4749"/>
                    <a:pt x="6088" y="4749"/>
                  </a:cubicBezTo>
                  <a:cubicBezTo>
                    <a:pt x="6111" y="4749"/>
                    <a:pt x="6135" y="4752"/>
                    <a:pt x="6161" y="4759"/>
                  </a:cubicBezTo>
                  <a:cubicBezTo>
                    <a:pt x="6450" y="4887"/>
                    <a:pt x="7653" y="5481"/>
                    <a:pt x="7669" y="5513"/>
                  </a:cubicBezTo>
                  <a:cubicBezTo>
                    <a:pt x="7669" y="5513"/>
                    <a:pt x="7685" y="5529"/>
                    <a:pt x="7685" y="5577"/>
                  </a:cubicBezTo>
                  <a:cubicBezTo>
                    <a:pt x="7685" y="5802"/>
                    <a:pt x="7589" y="6267"/>
                    <a:pt x="7461" y="6363"/>
                  </a:cubicBezTo>
                  <a:cubicBezTo>
                    <a:pt x="7268" y="6572"/>
                    <a:pt x="6803" y="7037"/>
                    <a:pt x="6129" y="7037"/>
                  </a:cubicBezTo>
                  <a:cubicBezTo>
                    <a:pt x="5439" y="7037"/>
                    <a:pt x="3594" y="6428"/>
                    <a:pt x="2631" y="5465"/>
                  </a:cubicBezTo>
                  <a:cubicBezTo>
                    <a:pt x="1749" y="4583"/>
                    <a:pt x="802" y="3540"/>
                    <a:pt x="610" y="2641"/>
                  </a:cubicBezTo>
                  <a:cubicBezTo>
                    <a:pt x="385" y="1695"/>
                    <a:pt x="450" y="1374"/>
                    <a:pt x="642" y="1101"/>
                  </a:cubicBezTo>
                  <a:lnTo>
                    <a:pt x="642" y="1069"/>
                  </a:lnTo>
                  <a:cubicBezTo>
                    <a:pt x="819" y="764"/>
                    <a:pt x="1107" y="411"/>
                    <a:pt x="1252" y="411"/>
                  </a:cubicBezTo>
                  <a:cubicBezTo>
                    <a:pt x="1364" y="395"/>
                    <a:pt x="1476" y="395"/>
                    <a:pt x="1557" y="395"/>
                  </a:cubicBezTo>
                  <a:close/>
                  <a:moveTo>
                    <a:pt x="1586" y="1"/>
                  </a:moveTo>
                  <a:cubicBezTo>
                    <a:pt x="1480" y="1"/>
                    <a:pt x="1363" y="9"/>
                    <a:pt x="1236" y="26"/>
                  </a:cubicBezTo>
                  <a:cubicBezTo>
                    <a:pt x="802" y="90"/>
                    <a:pt x="401" y="748"/>
                    <a:pt x="321" y="893"/>
                  </a:cubicBezTo>
                  <a:cubicBezTo>
                    <a:pt x="32" y="1342"/>
                    <a:pt x="0" y="1791"/>
                    <a:pt x="225" y="2754"/>
                  </a:cubicBezTo>
                  <a:cubicBezTo>
                    <a:pt x="450" y="3764"/>
                    <a:pt x="1396" y="4807"/>
                    <a:pt x="2375" y="5770"/>
                  </a:cubicBezTo>
                  <a:cubicBezTo>
                    <a:pt x="3402" y="6781"/>
                    <a:pt x="5295" y="7454"/>
                    <a:pt x="6161" y="7454"/>
                  </a:cubicBezTo>
                  <a:cubicBezTo>
                    <a:pt x="7011" y="7454"/>
                    <a:pt x="7573" y="6893"/>
                    <a:pt x="7765" y="6684"/>
                  </a:cubicBezTo>
                  <a:lnTo>
                    <a:pt x="7781" y="6668"/>
                  </a:lnTo>
                  <a:cubicBezTo>
                    <a:pt x="8022" y="6428"/>
                    <a:pt x="8102" y="5802"/>
                    <a:pt x="8102" y="5609"/>
                  </a:cubicBezTo>
                  <a:cubicBezTo>
                    <a:pt x="8086" y="5321"/>
                    <a:pt x="7926" y="5192"/>
                    <a:pt x="7830" y="5144"/>
                  </a:cubicBezTo>
                  <a:cubicBezTo>
                    <a:pt x="7733" y="5080"/>
                    <a:pt x="6610" y="4551"/>
                    <a:pt x="6321" y="4406"/>
                  </a:cubicBezTo>
                  <a:cubicBezTo>
                    <a:pt x="6229" y="4362"/>
                    <a:pt x="6143" y="4345"/>
                    <a:pt x="6065" y="4345"/>
                  </a:cubicBezTo>
                  <a:cubicBezTo>
                    <a:pt x="5858" y="4345"/>
                    <a:pt x="5706" y="4469"/>
                    <a:pt x="5648" y="4551"/>
                  </a:cubicBezTo>
                  <a:cubicBezTo>
                    <a:pt x="5439" y="4807"/>
                    <a:pt x="5102" y="5224"/>
                    <a:pt x="5038" y="5289"/>
                  </a:cubicBezTo>
                  <a:cubicBezTo>
                    <a:pt x="5022" y="5305"/>
                    <a:pt x="5006" y="5305"/>
                    <a:pt x="4974" y="5305"/>
                  </a:cubicBezTo>
                  <a:cubicBezTo>
                    <a:pt x="4813" y="5240"/>
                    <a:pt x="3915" y="4887"/>
                    <a:pt x="3450" y="4406"/>
                  </a:cubicBezTo>
                  <a:cubicBezTo>
                    <a:pt x="3016" y="3957"/>
                    <a:pt x="2760" y="3588"/>
                    <a:pt x="2567" y="3347"/>
                  </a:cubicBezTo>
                  <a:cubicBezTo>
                    <a:pt x="2535" y="3283"/>
                    <a:pt x="2487" y="3235"/>
                    <a:pt x="2471" y="3203"/>
                  </a:cubicBezTo>
                  <a:cubicBezTo>
                    <a:pt x="2407" y="3107"/>
                    <a:pt x="2455" y="3026"/>
                    <a:pt x="2471" y="2994"/>
                  </a:cubicBezTo>
                  <a:cubicBezTo>
                    <a:pt x="2535" y="2946"/>
                    <a:pt x="2808" y="2657"/>
                    <a:pt x="2936" y="2465"/>
                  </a:cubicBezTo>
                  <a:cubicBezTo>
                    <a:pt x="3097" y="2224"/>
                    <a:pt x="3049" y="1952"/>
                    <a:pt x="3000" y="1839"/>
                  </a:cubicBezTo>
                  <a:cubicBezTo>
                    <a:pt x="2968" y="1775"/>
                    <a:pt x="2455" y="540"/>
                    <a:pt x="2327" y="315"/>
                  </a:cubicBezTo>
                  <a:cubicBezTo>
                    <a:pt x="2226" y="113"/>
                    <a:pt x="1976" y="1"/>
                    <a:pt x="1586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4405800" y="4261475"/>
              <a:ext cx="416350" cy="383875"/>
            </a:xfrm>
            <a:custGeom>
              <a:avLst/>
              <a:gdLst/>
              <a:ahLst/>
              <a:cxnLst/>
              <a:rect l="l" t="t" r="r" b="b"/>
              <a:pathLst>
                <a:path w="16654" h="15355" extrusionOk="0">
                  <a:moveTo>
                    <a:pt x="10958" y="418"/>
                  </a:moveTo>
                  <a:cubicBezTo>
                    <a:pt x="13846" y="418"/>
                    <a:pt x="16204" y="2760"/>
                    <a:pt x="16204" y="5664"/>
                  </a:cubicBezTo>
                  <a:cubicBezTo>
                    <a:pt x="16253" y="8536"/>
                    <a:pt x="13910" y="10894"/>
                    <a:pt x="10990" y="10894"/>
                  </a:cubicBezTo>
                  <a:cubicBezTo>
                    <a:pt x="10429" y="10894"/>
                    <a:pt x="9867" y="10782"/>
                    <a:pt x="9338" y="10605"/>
                  </a:cubicBezTo>
                  <a:cubicBezTo>
                    <a:pt x="9306" y="10605"/>
                    <a:pt x="9290" y="10589"/>
                    <a:pt x="9258" y="10589"/>
                  </a:cubicBezTo>
                  <a:cubicBezTo>
                    <a:pt x="9177" y="10573"/>
                    <a:pt x="9113" y="10525"/>
                    <a:pt x="9033" y="10509"/>
                  </a:cubicBezTo>
                  <a:cubicBezTo>
                    <a:pt x="8985" y="10493"/>
                    <a:pt x="8969" y="10493"/>
                    <a:pt x="8937" y="10461"/>
                  </a:cubicBezTo>
                  <a:cubicBezTo>
                    <a:pt x="8873" y="10445"/>
                    <a:pt x="8808" y="10413"/>
                    <a:pt x="8728" y="10381"/>
                  </a:cubicBezTo>
                  <a:cubicBezTo>
                    <a:pt x="8696" y="10365"/>
                    <a:pt x="8664" y="10365"/>
                    <a:pt x="8632" y="10349"/>
                  </a:cubicBezTo>
                  <a:cubicBezTo>
                    <a:pt x="8536" y="10300"/>
                    <a:pt x="8455" y="10252"/>
                    <a:pt x="8343" y="10204"/>
                  </a:cubicBezTo>
                  <a:cubicBezTo>
                    <a:pt x="8327" y="10188"/>
                    <a:pt x="8311" y="10188"/>
                    <a:pt x="8263" y="10188"/>
                  </a:cubicBezTo>
                  <a:lnTo>
                    <a:pt x="8231" y="10188"/>
                  </a:lnTo>
                  <a:cubicBezTo>
                    <a:pt x="8215" y="10188"/>
                    <a:pt x="8183" y="10188"/>
                    <a:pt x="8167" y="10204"/>
                  </a:cubicBezTo>
                  <a:lnTo>
                    <a:pt x="6386" y="10830"/>
                  </a:lnTo>
                  <a:lnTo>
                    <a:pt x="6739" y="8921"/>
                  </a:lnTo>
                  <a:cubicBezTo>
                    <a:pt x="6771" y="8857"/>
                    <a:pt x="6739" y="8792"/>
                    <a:pt x="6707" y="8760"/>
                  </a:cubicBezTo>
                  <a:cubicBezTo>
                    <a:pt x="6627" y="8664"/>
                    <a:pt x="6562" y="8568"/>
                    <a:pt x="6482" y="8439"/>
                  </a:cubicBezTo>
                  <a:cubicBezTo>
                    <a:pt x="6466" y="8391"/>
                    <a:pt x="6418" y="8343"/>
                    <a:pt x="6402" y="8295"/>
                  </a:cubicBezTo>
                  <a:cubicBezTo>
                    <a:pt x="6370" y="8247"/>
                    <a:pt x="6338" y="8183"/>
                    <a:pt x="6306" y="8119"/>
                  </a:cubicBezTo>
                  <a:cubicBezTo>
                    <a:pt x="6258" y="8054"/>
                    <a:pt x="6241" y="7990"/>
                    <a:pt x="6209" y="7942"/>
                  </a:cubicBezTo>
                  <a:cubicBezTo>
                    <a:pt x="6177" y="7894"/>
                    <a:pt x="6161" y="7846"/>
                    <a:pt x="6145" y="7798"/>
                  </a:cubicBezTo>
                  <a:cubicBezTo>
                    <a:pt x="6097" y="7717"/>
                    <a:pt x="6081" y="7653"/>
                    <a:pt x="6049" y="7573"/>
                  </a:cubicBezTo>
                  <a:cubicBezTo>
                    <a:pt x="6017" y="7541"/>
                    <a:pt x="6017" y="7493"/>
                    <a:pt x="6001" y="7461"/>
                  </a:cubicBezTo>
                  <a:cubicBezTo>
                    <a:pt x="5985" y="7381"/>
                    <a:pt x="5937" y="7300"/>
                    <a:pt x="5921" y="7220"/>
                  </a:cubicBezTo>
                  <a:cubicBezTo>
                    <a:pt x="5921" y="7188"/>
                    <a:pt x="5905" y="7156"/>
                    <a:pt x="5905" y="7140"/>
                  </a:cubicBezTo>
                  <a:cubicBezTo>
                    <a:pt x="5824" y="6835"/>
                    <a:pt x="5744" y="6514"/>
                    <a:pt x="5728" y="6177"/>
                  </a:cubicBezTo>
                  <a:cubicBezTo>
                    <a:pt x="5696" y="6017"/>
                    <a:pt x="5696" y="5824"/>
                    <a:pt x="5696" y="5664"/>
                  </a:cubicBezTo>
                  <a:cubicBezTo>
                    <a:pt x="5696" y="2776"/>
                    <a:pt x="8054" y="418"/>
                    <a:pt x="10958" y="418"/>
                  </a:cubicBezTo>
                  <a:close/>
                  <a:moveTo>
                    <a:pt x="4733" y="6258"/>
                  </a:moveTo>
                  <a:cubicBezTo>
                    <a:pt x="4958" y="6258"/>
                    <a:pt x="5167" y="6274"/>
                    <a:pt x="5375" y="6290"/>
                  </a:cubicBezTo>
                  <a:lnTo>
                    <a:pt x="5375" y="6354"/>
                  </a:lnTo>
                  <a:cubicBezTo>
                    <a:pt x="5407" y="6434"/>
                    <a:pt x="5407" y="6514"/>
                    <a:pt x="5423" y="6594"/>
                  </a:cubicBezTo>
                  <a:cubicBezTo>
                    <a:pt x="5423" y="6643"/>
                    <a:pt x="5439" y="6675"/>
                    <a:pt x="5439" y="6723"/>
                  </a:cubicBezTo>
                  <a:cubicBezTo>
                    <a:pt x="5455" y="6803"/>
                    <a:pt x="5487" y="6899"/>
                    <a:pt x="5503" y="6979"/>
                  </a:cubicBezTo>
                  <a:cubicBezTo>
                    <a:pt x="5536" y="7172"/>
                    <a:pt x="5600" y="7365"/>
                    <a:pt x="5680" y="7557"/>
                  </a:cubicBezTo>
                  <a:cubicBezTo>
                    <a:pt x="5696" y="7605"/>
                    <a:pt x="5696" y="7621"/>
                    <a:pt x="5728" y="7653"/>
                  </a:cubicBezTo>
                  <a:cubicBezTo>
                    <a:pt x="5744" y="7734"/>
                    <a:pt x="5776" y="7798"/>
                    <a:pt x="5808" y="7878"/>
                  </a:cubicBezTo>
                  <a:cubicBezTo>
                    <a:pt x="5824" y="7942"/>
                    <a:pt x="5840" y="7974"/>
                    <a:pt x="5856" y="8038"/>
                  </a:cubicBezTo>
                  <a:cubicBezTo>
                    <a:pt x="5889" y="8103"/>
                    <a:pt x="5921" y="8167"/>
                    <a:pt x="5969" y="8215"/>
                  </a:cubicBezTo>
                  <a:cubicBezTo>
                    <a:pt x="6001" y="8279"/>
                    <a:pt x="6017" y="8343"/>
                    <a:pt x="6065" y="8423"/>
                  </a:cubicBezTo>
                  <a:cubicBezTo>
                    <a:pt x="6081" y="8455"/>
                    <a:pt x="6129" y="8520"/>
                    <a:pt x="6145" y="8568"/>
                  </a:cubicBezTo>
                  <a:cubicBezTo>
                    <a:pt x="6209" y="8664"/>
                    <a:pt x="6290" y="8776"/>
                    <a:pt x="6338" y="8889"/>
                  </a:cubicBezTo>
                  <a:lnTo>
                    <a:pt x="6338" y="8905"/>
                  </a:lnTo>
                  <a:lnTo>
                    <a:pt x="6049" y="10461"/>
                  </a:lnTo>
                  <a:cubicBezTo>
                    <a:pt x="6001" y="10413"/>
                    <a:pt x="5921" y="10349"/>
                    <a:pt x="5840" y="10349"/>
                  </a:cubicBezTo>
                  <a:cubicBezTo>
                    <a:pt x="5696" y="10349"/>
                    <a:pt x="5584" y="10461"/>
                    <a:pt x="5584" y="10605"/>
                  </a:cubicBezTo>
                  <a:cubicBezTo>
                    <a:pt x="5584" y="10750"/>
                    <a:pt x="5696" y="10862"/>
                    <a:pt x="5840" y="10862"/>
                  </a:cubicBezTo>
                  <a:cubicBezTo>
                    <a:pt x="5905" y="10862"/>
                    <a:pt x="5937" y="10846"/>
                    <a:pt x="5985" y="10830"/>
                  </a:cubicBezTo>
                  <a:lnTo>
                    <a:pt x="5985" y="10830"/>
                  </a:lnTo>
                  <a:lnTo>
                    <a:pt x="5937" y="11071"/>
                  </a:lnTo>
                  <a:cubicBezTo>
                    <a:pt x="5921" y="11151"/>
                    <a:pt x="5969" y="11199"/>
                    <a:pt x="6001" y="11247"/>
                  </a:cubicBezTo>
                  <a:cubicBezTo>
                    <a:pt x="6017" y="11263"/>
                    <a:pt x="6049" y="11263"/>
                    <a:pt x="6065" y="11279"/>
                  </a:cubicBezTo>
                  <a:lnTo>
                    <a:pt x="6145" y="11279"/>
                  </a:lnTo>
                  <a:cubicBezTo>
                    <a:pt x="6161" y="11279"/>
                    <a:pt x="6177" y="11279"/>
                    <a:pt x="6193" y="11263"/>
                  </a:cubicBezTo>
                  <a:lnTo>
                    <a:pt x="8247" y="10557"/>
                  </a:lnTo>
                  <a:lnTo>
                    <a:pt x="8600" y="10750"/>
                  </a:lnTo>
                  <a:cubicBezTo>
                    <a:pt x="8648" y="10766"/>
                    <a:pt x="8664" y="10766"/>
                    <a:pt x="8712" y="10782"/>
                  </a:cubicBezTo>
                  <a:cubicBezTo>
                    <a:pt x="8808" y="10830"/>
                    <a:pt x="8889" y="10862"/>
                    <a:pt x="8985" y="10910"/>
                  </a:cubicBezTo>
                  <a:cubicBezTo>
                    <a:pt x="9001" y="10910"/>
                    <a:pt x="9033" y="10926"/>
                    <a:pt x="9049" y="10926"/>
                  </a:cubicBezTo>
                  <a:cubicBezTo>
                    <a:pt x="9017" y="11744"/>
                    <a:pt x="8728" y="12498"/>
                    <a:pt x="8247" y="13140"/>
                  </a:cubicBezTo>
                  <a:cubicBezTo>
                    <a:pt x="8215" y="13172"/>
                    <a:pt x="8215" y="13236"/>
                    <a:pt x="8215" y="13301"/>
                  </a:cubicBezTo>
                  <a:lnTo>
                    <a:pt x="8504" y="14825"/>
                  </a:lnTo>
                  <a:lnTo>
                    <a:pt x="7060" y="14311"/>
                  </a:lnTo>
                  <a:cubicBezTo>
                    <a:pt x="7042" y="14305"/>
                    <a:pt x="7022" y="14302"/>
                    <a:pt x="7002" y="14302"/>
                  </a:cubicBezTo>
                  <a:cubicBezTo>
                    <a:pt x="6967" y="14302"/>
                    <a:pt x="6930" y="14313"/>
                    <a:pt x="6899" y="14343"/>
                  </a:cubicBezTo>
                  <a:cubicBezTo>
                    <a:pt x="6241" y="14712"/>
                    <a:pt x="5503" y="14921"/>
                    <a:pt x="4733" y="14921"/>
                  </a:cubicBezTo>
                  <a:cubicBezTo>
                    <a:pt x="2359" y="14921"/>
                    <a:pt x="402" y="12980"/>
                    <a:pt x="402" y="10589"/>
                  </a:cubicBezTo>
                  <a:cubicBezTo>
                    <a:pt x="402" y="8199"/>
                    <a:pt x="2359" y="6258"/>
                    <a:pt x="4733" y="6258"/>
                  </a:cubicBezTo>
                  <a:close/>
                  <a:moveTo>
                    <a:pt x="10990" y="1"/>
                  </a:moveTo>
                  <a:cubicBezTo>
                    <a:pt x="7894" y="1"/>
                    <a:pt x="5343" y="2519"/>
                    <a:pt x="5343" y="5648"/>
                  </a:cubicBezTo>
                  <a:cubicBezTo>
                    <a:pt x="5343" y="5728"/>
                    <a:pt x="5343" y="5840"/>
                    <a:pt x="5359" y="5921"/>
                  </a:cubicBezTo>
                  <a:cubicBezTo>
                    <a:pt x="5167" y="5889"/>
                    <a:pt x="4958" y="5872"/>
                    <a:pt x="4733" y="5872"/>
                  </a:cubicBezTo>
                  <a:cubicBezTo>
                    <a:pt x="2134" y="5872"/>
                    <a:pt x="1" y="8006"/>
                    <a:pt x="1" y="10605"/>
                  </a:cubicBezTo>
                  <a:cubicBezTo>
                    <a:pt x="1" y="13220"/>
                    <a:pt x="2134" y="15338"/>
                    <a:pt x="4733" y="15338"/>
                  </a:cubicBezTo>
                  <a:cubicBezTo>
                    <a:pt x="5536" y="15338"/>
                    <a:pt x="6322" y="15146"/>
                    <a:pt x="7028" y="14761"/>
                  </a:cubicBezTo>
                  <a:lnTo>
                    <a:pt x="8712" y="15338"/>
                  </a:lnTo>
                  <a:cubicBezTo>
                    <a:pt x="8728" y="15338"/>
                    <a:pt x="8744" y="15354"/>
                    <a:pt x="8760" y="15354"/>
                  </a:cubicBezTo>
                  <a:cubicBezTo>
                    <a:pt x="8808" y="15354"/>
                    <a:pt x="8873" y="15338"/>
                    <a:pt x="8905" y="15322"/>
                  </a:cubicBezTo>
                  <a:cubicBezTo>
                    <a:pt x="8969" y="15274"/>
                    <a:pt x="8985" y="15194"/>
                    <a:pt x="8969" y="15146"/>
                  </a:cubicBezTo>
                  <a:lnTo>
                    <a:pt x="8632" y="13349"/>
                  </a:lnTo>
                  <a:cubicBezTo>
                    <a:pt x="9081" y="12691"/>
                    <a:pt x="9370" y="11937"/>
                    <a:pt x="9450" y="11103"/>
                  </a:cubicBezTo>
                  <a:cubicBezTo>
                    <a:pt x="9948" y="11247"/>
                    <a:pt x="10477" y="11327"/>
                    <a:pt x="10990" y="11327"/>
                  </a:cubicBezTo>
                  <a:cubicBezTo>
                    <a:pt x="14103" y="11327"/>
                    <a:pt x="16654" y="8808"/>
                    <a:pt x="16654" y="5680"/>
                  </a:cubicBezTo>
                  <a:cubicBezTo>
                    <a:pt x="16654" y="2551"/>
                    <a:pt x="14119" y="1"/>
                    <a:pt x="10990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3"/>
            <p:cNvSpPr/>
            <p:nvPr/>
          </p:nvSpPr>
          <p:spPr>
            <a:xfrm>
              <a:off x="4609550" y="4436350"/>
              <a:ext cx="142425" cy="10050"/>
            </a:xfrm>
            <a:custGeom>
              <a:avLst/>
              <a:gdLst/>
              <a:ahLst/>
              <a:cxnLst/>
              <a:rect l="l" t="t" r="r" b="b"/>
              <a:pathLst>
                <a:path w="5697" h="402" extrusionOk="0">
                  <a:moveTo>
                    <a:pt x="193" y="1"/>
                  </a:moveTo>
                  <a:cubicBezTo>
                    <a:pt x="81" y="1"/>
                    <a:pt x="1" y="81"/>
                    <a:pt x="1" y="209"/>
                  </a:cubicBezTo>
                  <a:cubicBezTo>
                    <a:pt x="1" y="321"/>
                    <a:pt x="81" y="402"/>
                    <a:pt x="193" y="402"/>
                  </a:cubicBezTo>
                  <a:lnTo>
                    <a:pt x="5487" y="402"/>
                  </a:lnTo>
                  <a:cubicBezTo>
                    <a:pt x="5616" y="402"/>
                    <a:pt x="5696" y="321"/>
                    <a:pt x="5696" y="209"/>
                  </a:cubicBezTo>
                  <a:cubicBezTo>
                    <a:pt x="5696" y="81"/>
                    <a:pt x="5616" y="1"/>
                    <a:pt x="5487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3"/>
            <p:cNvSpPr/>
            <p:nvPr/>
          </p:nvSpPr>
          <p:spPr>
            <a:xfrm>
              <a:off x="4609550" y="4397450"/>
              <a:ext cx="142425" cy="10050"/>
            </a:xfrm>
            <a:custGeom>
              <a:avLst/>
              <a:gdLst/>
              <a:ahLst/>
              <a:cxnLst/>
              <a:rect l="l" t="t" r="r" b="b"/>
              <a:pathLst>
                <a:path w="5697" h="402" extrusionOk="0">
                  <a:moveTo>
                    <a:pt x="193" y="0"/>
                  </a:moveTo>
                  <a:cubicBezTo>
                    <a:pt x="81" y="0"/>
                    <a:pt x="1" y="81"/>
                    <a:pt x="1" y="193"/>
                  </a:cubicBezTo>
                  <a:cubicBezTo>
                    <a:pt x="1" y="321"/>
                    <a:pt x="81" y="401"/>
                    <a:pt x="193" y="401"/>
                  </a:cubicBezTo>
                  <a:lnTo>
                    <a:pt x="5487" y="401"/>
                  </a:lnTo>
                  <a:cubicBezTo>
                    <a:pt x="5616" y="401"/>
                    <a:pt x="5696" y="321"/>
                    <a:pt x="5696" y="193"/>
                  </a:cubicBezTo>
                  <a:cubicBezTo>
                    <a:pt x="5696" y="81"/>
                    <a:pt x="5616" y="0"/>
                    <a:pt x="5487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4609550" y="4358550"/>
              <a:ext cx="142425" cy="10050"/>
            </a:xfrm>
            <a:custGeom>
              <a:avLst/>
              <a:gdLst/>
              <a:ahLst/>
              <a:cxnLst/>
              <a:rect l="l" t="t" r="r" b="b"/>
              <a:pathLst>
                <a:path w="5697" h="402" extrusionOk="0">
                  <a:moveTo>
                    <a:pt x="193" y="0"/>
                  </a:moveTo>
                  <a:cubicBezTo>
                    <a:pt x="81" y="0"/>
                    <a:pt x="1" y="80"/>
                    <a:pt x="1" y="209"/>
                  </a:cubicBezTo>
                  <a:cubicBezTo>
                    <a:pt x="1" y="321"/>
                    <a:pt x="81" y="401"/>
                    <a:pt x="193" y="401"/>
                  </a:cubicBezTo>
                  <a:lnTo>
                    <a:pt x="5487" y="401"/>
                  </a:lnTo>
                  <a:cubicBezTo>
                    <a:pt x="5616" y="401"/>
                    <a:pt x="5696" y="321"/>
                    <a:pt x="5696" y="209"/>
                  </a:cubicBezTo>
                  <a:cubicBezTo>
                    <a:pt x="5696" y="80"/>
                    <a:pt x="5616" y="0"/>
                    <a:pt x="5487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4486825" y="4520175"/>
              <a:ext cx="12850" cy="12850"/>
            </a:xfrm>
            <a:custGeom>
              <a:avLst/>
              <a:gdLst/>
              <a:ahLst/>
              <a:cxnLst/>
              <a:rect l="l" t="t" r="r" b="b"/>
              <a:pathLst>
                <a:path w="514" h="514" extrusionOk="0">
                  <a:moveTo>
                    <a:pt x="257" y="1"/>
                  </a:moveTo>
                  <a:cubicBezTo>
                    <a:pt x="113" y="1"/>
                    <a:pt x="0" y="113"/>
                    <a:pt x="0" y="257"/>
                  </a:cubicBezTo>
                  <a:cubicBezTo>
                    <a:pt x="0" y="402"/>
                    <a:pt x="113" y="514"/>
                    <a:pt x="257" y="514"/>
                  </a:cubicBezTo>
                  <a:cubicBezTo>
                    <a:pt x="401" y="514"/>
                    <a:pt x="514" y="402"/>
                    <a:pt x="514" y="257"/>
                  </a:cubicBezTo>
                  <a:cubicBezTo>
                    <a:pt x="514" y="113"/>
                    <a:pt x="401" y="1"/>
                    <a:pt x="257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4517700" y="4519775"/>
              <a:ext cx="13275" cy="12850"/>
            </a:xfrm>
            <a:custGeom>
              <a:avLst/>
              <a:gdLst/>
              <a:ahLst/>
              <a:cxnLst/>
              <a:rect l="l" t="t" r="r" b="b"/>
              <a:pathLst>
                <a:path w="531" h="514" extrusionOk="0">
                  <a:moveTo>
                    <a:pt x="257" y="1"/>
                  </a:moveTo>
                  <a:cubicBezTo>
                    <a:pt x="129" y="1"/>
                    <a:pt x="1" y="113"/>
                    <a:pt x="1" y="257"/>
                  </a:cubicBezTo>
                  <a:cubicBezTo>
                    <a:pt x="1" y="402"/>
                    <a:pt x="129" y="514"/>
                    <a:pt x="257" y="514"/>
                  </a:cubicBezTo>
                  <a:cubicBezTo>
                    <a:pt x="402" y="514"/>
                    <a:pt x="530" y="402"/>
                    <a:pt x="530" y="257"/>
                  </a:cubicBezTo>
                  <a:cubicBezTo>
                    <a:pt x="530" y="113"/>
                    <a:pt x="418" y="1"/>
                    <a:pt x="257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234900" y="891950"/>
              <a:ext cx="112725" cy="145625"/>
            </a:xfrm>
            <a:custGeom>
              <a:avLst/>
              <a:gdLst/>
              <a:ahLst/>
              <a:cxnLst/>
              <a:rect l="l" t="t" r="r" b="b"/>
              <a:pathLst>
                <a:path w="4509" h="5825" extrusionOk="0">
                  <a:moveTo>
                    <a:pt x="466" y="1"/>
                  </a:moveTo>
                  <a:cubicBezTo>
                    <a:pt x="305" y="1"/>
                    <a:pt x="161" y="17"/>
                    <a:pt x="17" y="33"/>
                  </a:cubicBezTo>
                  <a:lnTo>
                    <a:pt x="17" y="434"/>
                  </a:lnTo>
                  <a:cubicBezTo>
                    <a:pt x="145" y="402"/>
                    <a:pt x="305" y="370"/>
                    <a:pt x="466" y="370"/>
                  </a:cubicBezTo>
                  <a:cubicBezTo>
                    <a:pt x="1653" y="370"/>
                    <a:pt x="2600" y="1332"/>
                    <a:pt x="2600" y="2503"/>
                  </a:cubicBezTo>
                  <a:cubicBezTo>
                    <a:pt x="2600" y="2600"/>
                    <a:pt x="2680" y="2696"/>
                    <a:pt x="2792" y="2696"/>
                  </a:cubicBezTo>
                  <a:cubicBezTo>
                    <a:pt x="3514" y="2744"/>
                    <a:pt x="4092" y="3322"/>
                    <a:pt x="4092" y="4060"/>
                  </a:cubicBezTo>
                  <a:cubicBezTo>
                    <a:pt x="4092" y="4814"/>
                    <a:pt x="3498" y="5423"/>
                    <a:pt x="2728" y="5423"/>
                  </a:cubicBezTo>
                  <a:lnTo>
                    <a:pt x="1" y="5423"/>
                  </a:lnTo>
                  <a:lnTo>
                    <a:pt x="1" y="5824"/>
                  </a:lnTo>
                  <a:lnTo>
                    <a:pt x="2744" y="5824"/>
                  </a:lnTo>
                  <a:cubicBezTo>
                    <a:pt x="2754" y="5825"/>
                    <a:pt x="2764" y="5825"/>
                    <a:pt x="2774" y="5825"/>
                  </a:cubicBezTo>
                  <a:cubicBezTo>
                    <a:pt x="3723" y="5825"/>
                    <a:pt x="4509" y="5060"/>
                    <a:pt x="4509" y="4092"/>
                  </a:cubicBezTo>
                  <a:cubicBezTo>
                    <a:pt x="4509" y="3209"/>
                    <a:pt x="3867" y="2455"/>
                    <a:pt x="3001" y="2343"/>
                  </a:cubicBezTo>
                  <a:cubicBezTo>
                    <a:pt x="2905" y="1043"/>
                    <a:pt x="1798" y="1"/>
                    <a:pt x="466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1391625" y="858675"/>
              <a:ext cx="50975" cy="4425"/>
            </a:xfrm>
            <a:custGeom>
              <a:avLst/>
              <a:gdLst/>
              <a:ahLst/>
              <a:cxnLst/>
              <a:rect l="l" t="t" r="r" b="b"/>
              <a:pathLst>
                <a:path w="2039" h="177" extrusionOk="0">
                  <a:moveTo>
                    <a:pt x="1" y="0"/>
                  </a:moveTo>
                  <a:cubicBezTo>
                    <a:pt x="322" y="128"/>
                    <a:pt x="675" y="176"/>
                    <a:pt x="1012" y="176"/>
                  </a:cubicBezTo>
                  <a:cubicBezTo>
                    <a:pt x="1349" y="176"/>
                    <a:pt x="1718" y="128"/>
                    <a:pt x="2039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1271300" y="889950"/>
              <a:ext cx="291625" cy="150425"/>
            </a:xfrm>
            <a:custGeom>
              <a:avLst/>
              <a:gdLst/>
              <a:ahLst/>
              <a:cxnLst/>
              <a:rect l="l" t="t" r="r" b="b"/>
              <a:pathLst>
                <a:path w="11665" h="6017" extrusionOk="0">
                  <a:moveTo>
                    <a:pt x="5841" y="385"/>
                  </a:moveTo>
                  <a:cubicBezTo>
                    <a:pt x="8777" y="385"/>
                    <a:pt x="11151" y="2712"/>
                    <a:pt x="11263" y="5616"/>
                  </a:cubicBezTo>
                  <a:lnTo>
                    <a:pt x="434" y="5616"/>
                  </a:lnTo>
                  <a:cubicBezTo>
                    <a:pt x="530" y="2728"/>
                    <a:pt x="2921" y="385"/>
                    <a:pt x="5841" y="385"/>
                  </a:cubicBezTo>
                  <a:close/>
                  <a:moveTo>
                    <a:pt x="5841" y="0"/>
                  </a:moveTo>
                  <a:cubicBezTo>
                    <a:pt x="2632" y="0"/>
                    <a:pt x="33" y="2599"/>
                    <a:pt x="33" y="5808"/>
                  </a:cubicBezTo>
                  <a:cubicBezTo>
                    <a:pt x="1" y="5920"/>
                    <a:pt x="113" y="6017"/>
                    <a:pt x="210" y="6017"/>
                  </a:cubicBezTo>
                  <a:lnTo>
                    <a:pt x="11456" y="6017"/>
                  </a:lnTo>
                  <a:cubicBezTo>
                    <a:pt x="11584" y="6017"/>
                    <a:pt x="11665" y="5936"/>
                    <a:pt x="11665" y="5808"/>
                  </a:cubicBezTo>
                  <a:cubicBezTo>
                    <a:pt x="11665" y="2599"/>
                    <a:pt x="9049" y="0"/>
                    <a:pt x="5841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2136850" y="1265775"/>
              <a:ext cx="130375" cy="130375"/>
            </a:xfrm>
            <a:custGeom>
              <a:avLst/>
              <a:gdLst/>
              <a:ahLst/>
              <a:cxnLst/>
              <a:rect l="l" t="t" r="r" b="b"/>
              <a:pathLst>
                <a:path w="5215" h="5215" extrusionOk="0">
                  <a:moveTo>
                    <a:pt x="2632" y="1187"/>
                  </a:moveTo>
                  <a:cubicBezTo>
                    <a:pt x="2889" y="1829"/>
                    <a:pt x="3402" y="2326"/>
                    <a:pt x="4028" y="2583"/>
                  </a:cubicBezTo>
                  <a:cubicBezTo>
                    <a:pt x="3386" y="2856"/>
                    <a:pt x="2889" y="3369"/>
                    <a:pt x="2632" y="3995"/>
                  </a:cubicBezTo>
                  <a:cubicBezTo>
                    <a:pt x="2359" y="3353"/>
                    <a:pt x="1846" y="2856"/>
                    <a:pt x="1220" y="2583"/>
                  </a:cubicBezTo>
                  <a:cubicBezTo>
                    <a:pt x="1846" y="2326"/>
                    <a:pt x="2359" y="1829"/>
                    <a:pt x="2632" y="1187"/>
                  </a:cubicBezTo>
                  <a:close/>
                  <a:moveTo>
                    <a:pt x="2600" y="0"/>
                  </a:moveTo>
                  <a:cubicBezTo>
                    <a:pt x="2487" y="0"/>
                    <a:pt x="2407" y="80"/>
                    <a:pt x="2407" y="209"/>
                  </a:cubicBezTo>
                  <a:cubicBezTo>
                    <a:pt x="2407" y="1428"/>
                    <a:pt x="1397" y="2407"/>
                    <a:pt x="193" y="2407"/>
                  </a:cubicBezTo>
                  <a:cubicBezTo>
                    <a:pt x="97" y="2407"/>
                    <a:pt x="1" y="2487"/>
                    <a:pt x="1" y="2615"/>
                  </a:cubicBezTo>
                  <a:cubicBezTo>
                    <a:pt x="1" y="2727"/>
                    <a:pt x="81" y="2808"/>
                    <a:pt x="193" y="2808"/>
                  </a:cubicBezTo>
                  <a:cubicBezTo>
                    <a:pt x="1429" y="2808"/>
                    <a:pt x="2407" y="3818"/>
                    <a:pt x="2407" y="5022"/>
                  </a:cubicBezTo>
                  <a:cubicBezTo>
                    <a:pt x="2407" y="5134"/>
                    <a:pt x="2487" y="5214"/>
                    <a:pt x="2600" y="5214"/>
                  </a:cubicBezTo>
                  <a:cubicBezTo>
                    <a:pt x="2728" y="5214"/>
                    <a:pt x="2808" y="5134"/>
                    <a:pt x="2808" y="5022"/>
                  </a:cubicBezTo>
                  <a:cubicBezTo>
                    <a:pt x="2808" y="3786"/>
                    <a:pt x="3803" y="2808"/>
                    <a:pt x="5006" y="2808"/>
                  </a:cubicBezTo>
                  <a:cubicBezTo>
                    <a:pt x="5135" y="2808"/>
                    <a:pt x="5215" y="2727"/>
                    <a:pt x="5215" y="2615"/>
                  </a:cubicBezTo>
                  <a:cubicBezTo>
                    <a:pt x="5215" y="2487"/>
                    <a:pt x="5135" y="2407"/>
                    <a:pt x="5006" y="2407"/>
                  </a:cubicBezTo>
                  <a:cubicBezTo>
                    <a:pt x="3787" y="2407"/>
                    <a:pt x="2808" y="1412"/>
                    <a:pt x="2808" y="209"/>
                  </a:cubicBezTo>
                  <a:cubicBezTo>
                    <a:pt x="2808" y="80"/>
                    <a:pt x="2728" y="0"/>
                    <a:pt x="2600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783200" y="1174725"/>
              <a:ext cx="130375" cy="130375"/>
            </a:xfrm>
            <a:custGeom>
              <a:avLst/>
              <a:gdLst/>
              <a:ahLst/>
              <a:cxnLst/>
              <a:rect l="l" t="t" r="r" b="b"/>
              <a:pathLst>
                <a:path w="5215" h="5215" extrusionOk="0">
                  <a:moveTo>
                    <a:pt x="2599" y="1203"/>
                  </a:moveTo>
                  <a:cubicBezTo>
                    <a:pt x="2872" y="1845"/>
                    <a:pt x="3385" y="2343"/>
                    <a:pt x="4011" y="2599"/>
                  </a:cubicBezTo>
                  <a:cubicBezTo>
                    <a:pt x="3369" y="2856"/>
                    <a:pt x="2872" y="3369"/>
                    <a:pt x="2599" y="4011"/>
                  </a:cubicBezTo>
                  <a:cubicBezTo>
                    <a:pt x="2342" y="3369"/>
                    <a:pt x="1829" y="2856"/>
                    <a:pt x="1203" y="2599"/>
                  </a:cubicBezTo>
                  <a:cubicBezTo>
                    <a:pt x="1845" y="2343"/>
                    <a:pt x="2342" y="1813"/>
                    <a:pt x="2599" y="1203"/>
                  </a:cubicBezTo>
                  <a:close/>
                  <a:moveTo>
                    <a:pt x="2599" y="0"/>
                  </a:moveTo>
                  <a:cubicBezTo>
                    <a:pt x="2487" y="0"/>
                    <a:pt x="2407" y="80"/>
                    <a:pt x="2407" y="193"/>
                  </a:cubicBezTo>
                  <a:cubicBezTo>
                    <a:pt x="2407" y="1412"/>
                    <a:pt x="1396" y="2407"/>
                    <a:pt x="193" y="2407"/>
                  </a:cubicBezTo>
                  <a:cubicBezTo>
                    <a:pt x="80" y="2407"/>
                    <a:pt x="0" y="2487"/>
                    <a:pt x="0" y="2599"/>
                  </a:cubicBezTo>
                  <a:cubicBezTo>
                    <a:pt x="0" y="2712"/>
                    <a:pt x="80" y="2808"/>
                    <a:pt x="193" y="2808"/>
                  </a:cubicBezTo>
                  <a:cubicBezTo>
                    <a:pt x="1412" y="2808"/>
                    <a:pt x="2407" y="3803"/>
                    <a:pt x="2407" y="5006"/>
                  </a:cubicBezTo>
                  <a:cubicBezTo>
                    <a:pt x="2407" y="5134"/>
                    <a:pt x="2487" y="5214"/>
                    <a:pt x="2599" y="5214"/>
                  </a:cubicBezTo>
                  <a:cubicBezTo>
                    <a:pt x="2727" y="5214"/>
                    <a:pt x="2808" y="5134"/>
                    <a:pt x="2808" y="5006"/>
                  </a:cubicBezTo>
                  <a:cubicBezTo>
                    <a:pt x="2808" y="3786"/>
                    <a:pt x="3802" y="2808"/>
                    <a:pt x="5006" y="2808"/>
                  </a:cubicBezTo>
                  <a:cubicBezTo>
                    <a:pt x="5134" y="2808"/>
                    <a:pt x="5214" y="2712"/>
                    <a:pt x="5214" y="2599"/>
                  </a:cubicBezTo>
                  <a:cubicBezTo>
                    <a:pt x="5214" y="2487"/>
                    <a:pt x="5134" y="2407"/>
                    <a:pt x="5006" y="2407"/>
                  </a:cubicBezTo>
                  <a:cubicBezTo>
                    <a:pt x="3786" y="2407"/>
                    <a:pt x="2808" y="1396"/>
                    <a:pt x="2808" y="193"/>
                  </a:cubicBezTo>
                  <a:cubicBezTo>
                    <a:pt x="2808" y="80"/>
                    <a:pt x="2727" y="0"/>
                    <a:pt x="2599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2225100" y="1891450"/>
              <a:ext cx="130375" cy="130375"/>
            </a:xfrm>
            <a:custGeom>
              <a:avLst/>
              <a:gdLst/>
              <a:ahLst/>
              <a:cxnLst/>
              <a:rect l="l" t="t" r="r" b="b"/>
              <a:pathLst>
                <a:path w="5215" h="5215" extrusionOk="0">
                  <a:moveTo>
                    <a:pt x="2583" y="1204"/>
                  </a:moveTo>
                  <a:cubicBezTo>
                    <a:pt x="2840" y="1846"/>
                    <a:pt x="3369" y="2343"/>
                    <a:pt x="3995" y="2616"/>
                  </a:cubicBezTo>
                  <a:cubicBezTo>
                    <a:pt x="3369" y="2873"/>
                    <a:pt x="2872" y="3370"/>
                    <a:pt x="2583" y="4012"/>
                  </a:cubicBezTo>
                  <a:cubicBezTo>
                    <a:pt x="2327" y="3370"/>
                    <a:pt x="1797" y="2873"/>
                    <a:pt x="1188" y="2616"/>
                  </a:cubicBezTo>
                  <a:cubicBezTo>
                    <a:pt x="1829" y="2343"/>
                    <a:pt x="2327" y="1830"/>
                    <a:pt x="2583" y="1204"/>
                  </a:cubicBezTo>
                  <a:close/>
                  <a:moveTo>
                    <a:pt x="2599" y="1"/>
                  </a:moveTo>
                  <a:cubicBezTo>
                    <a:pt x="2487" y="1"/>
                    <a:pt x="2407" y="81"/>
                    <a:pt x="2407" y="209"/>
                  </a:cubicBezTo>
                  <a:cubicBezTo>
                    <a:pt x="2407" y="1429"/>
                    <a:pt x="1396" y="2407"/>
                    <a:pt x="193" y="2407"/>
                  </a:cubicBezTo>
                  <a:cubicBezTo>
                    <a:pt x="81" y="2407"/>
                    <a:pt x="0" y="2488"/>
                    <a:pt x="0" y="2616"/>
                  </a:cubicBezTo>
                  <a:cubicBezTo>
                    <a:pt x="0" y="2728"/>
                    <a:pt x="81" y="2808"/>
                    <a:pt x="193" y="2808"/>
                  </a:cubicBezTo>
                  <a:cubicBezTo>
                    <a:pt x="1428" y="2808"/>
                    <a:pt x="2407" y="3819"/>
                    <a:pt x="2407" y="5022"/>
                  </a:cubicBezTo>
                  <a:cubicBezTo>
                    <a:pt x="2407" y="5135"/>
                    <a:pt x="2487" y="5215"/>
                    <a:pt x="2599" y="5215"/>
                  </a:cubicBezTo>
                  <a:cubicBezTo>
                    <a:pt x="2728" y="5215"/>
                    <a:pt x="2808" y="5135"/>
                    <a:pt x="2808" y="5022"/>
                  </a:cubicBezTo>
                  <a:cubicBezTo>
                    <a:pt x="2808" y="3787"/>
                    <a:pt x="3803" y="2808"/>
                    <a:pt x="5006" y="2808"/>
                  </a:cubicBezTo>
                  <a:cubicBezTo>
                    <a:pt x="5134" y="2808"/>
                    <a:pt x="5214" y="2728"/>
                    <a:pt x="5214" y="2616"/>
                  </a:cubicBezTo>
                  <a:cubicBezTo>
                    <a:pt x="5214" y="2488"/>
                    <a:pt x="5118" y="2407"/>
                    <a:pt x="5006" y="2407"/>
                  </a:cubicBezTo>
                  <a:cubicBezTo>
                    <a:pt x="3787" y="2407"/>
                    <a:pt x="2808" y="1413"/>
                    <a:pt x="2808" y="209"/>
                  </a:cubicBezTo>
                  <a:cubicBezTo>
                    <a:pt x="2808" y="81"/>
                    <a:pt x="2728" y="1"/>
                    <a:pt x="2599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562600" y="1648400"/>
              <a:ext cx="130375" cy="130375"/>
            </a:xfrm>
            <a:custGeom>
              <a:avLst/>
              <a:gdLst/>
              <a:ahLst/>
              <a:cxnLst/>
              <a:rect l="l" t="t" r="r" b="b"/>
              <a:pathLst>
                <a:path w="5215" h="5215" extrusionOk="0">
                  <a:moveTo>
                    <a:pt x="2583" y="1220"/>
                  </a:moveTo>
                  <a:cubicBezTo>
                    <a:pt x="2840" y="1862"/>
                    <a:pt x="3369" y="2359"/>
                    <a:pt x="3995" y="2632"/>
                  </a:cubicBezTo>
                  <a:cubicBezTo>
                    <a:pt x="3369" y="2888"/>
                    <a:pt x="2872" y="3386"/>
                    <a:pt x="2583" y="4027"/>
                  </a:cubicBezTo>
                  <a:cubicBezTo>
                    <a:pt x="2326" y="3386"/>
                    <a:pt x="1797" y="2888"/>
                    <a:pt x="1171" y="2632"/>
                  </a:cubicBezTo>
                  <a:cubicBezTo>
                    <a:pt x="1829" y="2359"/>
                    <a:pt x="2326" y="1846"/>
                    <a:pt x="2583" y="1220"/>
                  </a:cubicBezTo>
                  <a:close/>
                  <a:moveTo>
                    <a:pt x="2599" y="1"/>
                  </a:moveTo>
                  <a:cubicBezTo>
                    <a:pt x="2487" y="1"/>
                    <a:pt x="2407" y="81"/>
                    <a:pt x="2407" y="193"/>
                  </a:cubicBezTo>
                  <a:cubicBezTo>
                    <a:pt x="2407" y="1428"/>
                    <a:pt x="1396" y="2407"/>
                    <a:pt x="193" y="2407"/>
                  </a:cubicBezTo>
                  <a:cubicBezTo>
                    <a:pt x="80" y="2407"/>
                    <a:pt x="0" y="2487"/>
                    <a:pt x="0" y="2600"/>
                  </a:cubicBezTo>
                  <a:cubicBezTo>
                    <a:pt x="0" y="2728"/>
                    <a:pt x="80" y="2808"/>
                    <a:pt x="193" y="2808"/>
                  </a:cubicBezTo>
                  <a:cubicBezTo>
                    <a:pt x="1428" y="2808"/>
                    <a:pt x="2407" y="3803"/>
                    <a:pt x="2407" y="5006"/>
                  </a:cubicBezTo>
                  <a:cubicBezTo>
                    <a:pt x="2407" y="5134"/>
                    <a:pt x="2487" y="5215"/>
                    <a:pt x="2599" y="5215"/>
                  </a:cubicBezTo>
                  <a:cubicBezTo>
                    <a:pt x="2728" y="5215"/>
                    <a:pt x="2808" y="5134"/>
                    <a:pt x="2808" y="5006"/>
                  </a:cubicBezTo>
                  <a:cubicBezTo>
                    <a:pt x="2808" y="3787"/>
                    <a:pt x="3802" y="2808"/>
                    <a:pt x="5006" y="2808"/>
                  </a:cubicBezTo>
                  <a:cubicBezTo>
                    <a:pt x="5134" y="2808"/>
                    <a:pt x="5214" y="2728"/>
                    <a:pt x="5214" y="2600"/>
                  </a:cubicBezTo>
                  <a:cubicBezTo>
                    <a:pt x="5214" y="2487"/>
                    <a:pt x="5118" y="2407"/>
                    <a:pt x="5006" y="2407"/>
                  </a:cubicBezTo>
                  <a:cubicBezTo>
                    <a:pt x="3786" y="2407"/>
                    <a:pt x="2808" y="1396"/>
                    <a:pt x="2808" y="193"/>
                  </a:cubicBezTo>
                  <a:cubicBezTo>
                    <a:pt x="2808" y="81"/>
                    <a:pt x="2728" y="1"/>
                    <a:pt x="2599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1876950" y="1708575"/>
              <a:ext cx="108325" cy="108300"/>
            </a:xfrm>
            <a:custGeom>
              <a:avLst/>
              <a:gdLst/>
              <a:ahLst/>
              <a:cxnLst/>
              <a:rect l="l" t="t" r="r" b="b"/>
              <a:pathLst>
                <a:path w="4333" h="4332" extrusionOk="0">
                  <a:moveTo>
                    <a:pt x="2166" y="1123"/>
                  </a:moveTo>
                  <a:cubicBezTo>
                    <a:pt x="2391" y="1588"/>
                    <a:pt x="2760" y="1957"/>
                    <a:pt x="3209" y="2166"/>
                  </a:cubicBezTo>
                  <a:cubicBezTo>
                    <a:pt x="2760" y="2374"/>
                    <a:pt x="2375" y="2743"/>
                    <a:pt x="2166" y="3209"/>
                  </a:cubicBezTo>
                  <a:cubicBezTo>
                    <a:pt x="1958" y="2743"/>
                    <a:pt x="1589" y="2358"/>
                    <a:pt x="1124" y="2166"/>
                  </a:cubicBezTo>
                  <a:cubicBezTo>
                    <a:pt x="1573" y="1941"/>
                    <a:pt x="1958" y="1588"/>
                    <a:pt x="2166" y="1123"/>
                  </a:cubicBezTo>
                  <a:close/>
                  <a:moveTo>
                    <a:pt x="2166" y="0"/>
                  </a:moveTo>
                  <a:cubicBezTo>
                    <a:pt x="2054" y="0"/>
                    <a:pt x="1974" y="80"/>
                    <a:pt x="1974" y="193"/>
                  </a:cubicBezTo>
                  <a:cubicBezTo>
                    <a:pt x="1974" y="1155"/>
                    <a:pt x="1188" y="1957"/>
                    <a:pt x="209" y="1957"/>
                  </a:cubicBezTo>
                  <a:cubicBezTo>
                    <a:pt x="81" y="1957"/>
                    <a:pt x="1" y="2038"/>
                    <a:pt x="1" y="2166"/>
                  </a:cubicBezTo>
                  <a:cubicBezTo>
                    <a:pt x="1" y="2278"/>
                    <a:pt x="81" y="2358"/>
                    <a:pt x="209" y="2358"/>
                  </a:cubicBezTo>
                  <a:cubicBezTo>
                    <a:pt x="1172" y="2358"/>
                    <a:pt x="1974" y="3145"/>
                    <a:pt x="1974" y="4123"/>
                  </a:cubicBezTo>
                  <a:cubicBezTo>
                    <a:pt x="1974" y="4252"/>
                    <a:pt x="2054" y="4332"/>
                    <a:pt x="2166" y="4332"/>
                  </a:cubicBezTo>
                  <a:cubicBezTo>
                    <a:pt x="2295" y="4332"/>
                    <a:pt x="2375" y="4252"/>
                    <a:pt x="2375" y="4123"/>
                  </a:cubicBezTo>
                  <a:cubicBezTo>
                    <a:pt x="2375" y="3161"/>
                    <a:pt x="3161" y="2358"/>
                    <a:pt x="4140" y="2358"/>
                  </a:cubicBezTo>
                  <a:cubicBezTo>
                    <a:pt x="4252" y="2358"/>
                    <a:pt x="4332" y="2278"/>
                    <a:pt x="4332" y="2166"/>
                  </a:cubicBezTo>
                  <a:cubicBezTo>
                    <a:pt x="4332" y="2038"/>
                    <a:pt x="4252" y="1957"/>
                    <a:pt x="4140" y="1957"/>
                  </a:cubicBezTo>
                  <a:cubicBezTo>
                    <a:pt x="3177" y="1957"/>
                    <a:pt x="2375" y="1171"/>
                    <a:pt x="2375" y="193"/>
                  </a:cubicBezTo>
                  <a:cubicBezTo>
                    <a:pt x="2375" y="80"/>
                    <a:pt x="2295" y="0"/>
                    <a:pt x="2166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235300" y="1249325"/>
              <a:ext cx="253925" cy="318875"/>
            </a:xfrm>
            <a:custGeom>
              <a:avLst/>
              <a:gdLst/>
              <a:ahLst/>
              <a:cxnLst/>
              <a:rect l="l" t="t" r="r" b="b"/>
              <a:pathLst>
                <a:path w="10157" h="12755" extrusionOk="0">
                  <a:moveTo>
                    <a:pt x="3787" y="0"/>
                  </a:moveTo>
                  <a:cubicBezTo>
                    <a:pt x="3659" y="0"/>
                    <a:pt x="3578" y="81"/>
                    <a:pt x="3578" y="193"/>
                  </a:cubicBezTo>
                  <a:cubicBezTo>
                    <a:pt x="3578" y="2647"/>
                    <a:pt x="2102" y="4749"/>
                    <a:pt x="1" y="5680"/>
                  </a:cubicBezTo>
                  <a:lnTo>
                    <a:pt x="1" y="6113"/>
                  </a:lnTo>
                  <a:cubicBezTo>
                    <a:pt x="1846" y="5375"/>
                    <a:pt x="3258" y="3771"/>
                    <a:pt x="3787" y="1797"/>
                  </a:cubicBezTo>
                  <a:cubicBezTo>
                    <a:pt x="4365" y="4043"/>
                    <a:pt x="6129" y="5808"/>
                    <a:pt x="8359" y="6370"/>
                  </a:cubicBezTo>
                  <a:cubicBezTo>
                    <a:pt x="6113" y="6963"/>
                    <a:pt x="4348" y="8728"/>
                    <a:pt x="3787" y="10942"/>
                  </a:cubicBezTo>
                  <a:cubicBezTo>
                    <a:pt x="3290" y="8985"/>
                    <a:pt x="1862" y="7380"/>
                    <a:pt x="1" y="6642"/>
                  </a:cubicBezTo>
                  <a:lnTo>
                    <a:pt x="1" y="7075"/>
                  </a:lnTo>
                  <a:cubicBezTo>
                    <a:pt x="2102" y="8006"/>
                    <a:pt x="3578" y="10108"/>
                    <a:pt x="3578" y="12546"/>
                  </a:cubicBezTo>
                  <a:cubicBezTo>
                    <a:pt x="3578" y="12675"/>
                    <a:pt x="3659" y="12755"/>
                    <a:pt x="3787" y="12755"/>
                  </a:cubicBezTo>
                  <a:cubicBezTo>
                    <a:pt x="3899" y="12755"/>
                    <a:pt x="3979" y="12675"/>
                    <a:pt x="3979" y="12546"/>
                  </a:cubicBezTo>
                  <a:cubicBezTo>
                    <a:pt x="3979" y="9257"/>
                    <a:pt x="6675" y="6578"/>
                    <a:pt x="9964" y="6578"/>
                  </a:cubicBezTo>
                  <a:cubicBezTo>
                    <a:pt x="10076" y="6578"/>
                    <a:pt x="10156" y="6498"/>
                    <a:pt x="10156" y="6370"/>
                  </a:cubicBezTo>
                  <a:cubicBezTo>
                    <a:pt x="10156" y="6257"/>
                    <a:pt x="10076" y="6177"/>
                    <a:pt x="9964" y="6177"/>
                  </a:cubicBezTo>
                  <a:cubicBezTo>
                    <a:pt x="6675" y="6177"/>
                    <a:pt x="3979" y="3482"/>
                    <a:pt x="3979" y="193"/>
                  </a:cubicBezTo>
                  <a:cubicBezTo>
                    <a:pt x="3979" y="81"/>
                    <a:pt x="3899" y="0"/>
                    <a:pt x="3787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410575" y="1001450"/>
              <a:ext cx="58175" cy="58175"/>
            </a:xfrm>
            <a:custGeom>
              <a:avLst/>
              <a:gdLst/>
              <a:ahLst/>
              <a:cxnLst/>
              <a:rect l="l" t="t" r="r" b="b"/>
              <a:pathLst>
                <a:path w="2327" h="2327" extrusionOk="0">
                  <a:moveTo>
                    <a:pt x="1172" y="434"/>
                  </a:moveTo>
                  <a:cubicBezTo>
                    <a:pt x="1589" y="434"/>
                    <a:pt x="1926" y="771"/>
                    <a:pt x="1926" y="1188"/>
                  </a:cubicBezTo>
                  <a:cubicBezTo>
                    <a:pt x="1926" y="1605"/>
                    <a:pt x="1589" y="1958"/>
                    <a:pt x="1172" y="1958"/>
                  </a:cubicBezTo>
                  <a:cubicBezTo>
                    <a:pt x="739" y="1958"/>
                    <a:pt x="402" y="1605"/>
                    <a:pt x="402" y="1188"/>
                  </a:cubicBezTo>
                  <a:cubicBezTo>
                    <a:pt x="402" y="771"/>
                    <a:pt x="739" y="434"/>
                    <a:pt x="1172" y="434"/>
                  </a:cubicBezTo>
                  <a:close/>
                  <a:moveTo>
                    <a:pt x="1172" y="0"/>
                  </a:moveTo>
                  <a:cubicBezTo>
                    <a:pt x="530" y="0"/>
                    <a:pt x="1" y="530"/>
                    <a:pt x="1" y="1172"/>
                  </a:cubicBezTo>
                  <a:cubicBezTo>
                    <a:pt x="1" y="1813"/>
                    <a:pt x="530" y="2327"/>
                    <a:pt x="1172" y="2327"/>
                  </a:cubicBezTo>
                  <a:cubicBezTo>
                    <a:pt x="1814" y="2327"/>
                    <a:pt x="2327" y="1813"/>
                    <a:pt x="2327" y="1172"/>
                  </a:cubicBezTo>
                  <a:cubicBezTo>
                    <a:pt x="2327" y="530"/>
                    <a:pt x="1814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1268100" y="1294250"/>
              <a:ext cx="46550" cy="83450"/>
            </a:xfrm>
            <a:custGeom>
              <a:avLst/>
              <a:gdLst/>
              <a:ahLst/>
              <a:cxnLst/>
              <a:rect l="l" t="t" r="r" b="b"/>
              <a:pathLst>
                <a:path w="1862" h="3338" extrusionOk="0">
                  <a:moveTo>
                    <a:pt x="899" y="674"/>
                  </a:moveTo>
                  <a:lnTo>
                    <a:pt x="899" y="1444"/>
                  </a:lnTo>
                  <a:lnTo>
                    <a:pt x="883" y="1444"/>
                  </a:lnTo>
                  <a:cubicBezTo>
                    <a:pt x="739" y="1412"/>
                    <a:pt x="642" y="1348"/>
                    <a:pt x="578" y="1284"/>
                  </a:cubicBezTo>
                  <a:cubicBezTo>
                    <a:pt x="498" y="1236"/>
                    <a:pt x="482" y="1155"/>
                    <a:pt x="482" y="1027"/>
                  </a:cubicBezTo>
                  <a:cubicBezTo>
                    <a:pt x="482" y="915"/>
                    <a:pt x="514" y="834"/>
                    <a:pt x="594" y="770"/>
                  </a:cubicBezTo>
                  <a:cubicBezTo>
                    <a:pt x="674" y="706"/>
                    <a:pt x="771" y="674"/>
                    <a:pt x="899" y="674"/>
                  </a:cubicBezTo>
                  <a:close/>
                  <a:moveTo>
                    <a:pt x="995" y="1877"/>
                  </a:moveTo>
                  <a:cubicBezTo>
                    <a:pt x="1140" y="1909"/>
                    <a:pt x="1236" y="1974"/>
                    <a:pt x="1316" y="2038"/>
                  </a:cubicBezTo>
                  <a:cubicBezTo>
                    <a:pt x="1396" y="2086"/>
                    <a:pt x="1445" y="2198"/>
                    <a:pt x="1445" y="2294"/>
                  </a:cubicBezTo>
                  <a:cubicBezTo>
                    <a:pt x="1445" y="2439"/>
                    <a:pt x="1396" y="2519"/>
                    <a:pt x="1316" y="2599"/>
                  </a:cubicBezTo>
                  <a:cubicBezTo>
                    <a:pt x="1236" y="2679"/>
                    <a:pt x="1140" y="2695"/>
                    <a:pt x="995" y="2695"/>
                  </a:cubicBezTo>
                  <a:lnTo>
                    <a:pt x="995" y="1877"/>
                  </a:lnTo>
                  <a:close/>
                  <a:moveTo>
                    <a:pt x="883" y="0"/>
                  </a:moveTo>
                  <a:lnTo>
                    <a:pt x="883" y="321"/>
                  </a:lnTo>
                  <a:cubicBezTo>
                    <a:pt x="690" y="321"/>
                    <a:pt x="562" y="353"/>
                    <a:pt x="418" y="401"/>
                  </a:cubicBezTo>
                  <a:cubicBezTo>
                    <a:pt x="273" y="465"/>
                    <a:pt x="177" y="546"/>
                    <a:pt x="113" y="674"/>
                  </a:cubicBezTo>
                  <a:cubicBezTo>
                    <a:pt x="33" y="770"/>
                    <a:pt x="1" y="915"/>
                    <a:pt x="1" y="1027"/>
                  </a:cubicBezTo>
                  <a:cubicBezTo>
                    <a:pt x="1" y="1203"/>
                    <a:pt x="33" y="1332"/>
                    <a:pt x="113" y="1444"/>
                  </a:cubicBezTo>
                  <a:cubicBezTo>
                    <a:pt x="193" y="1556"/>
                    <a:pt x="289" y="1637"/>
                    <a:pt x="402" y="1669"/>
                  </a:cubicBezTo>
                  <a:cubicBezTo>
                    <a:pt x="498" y="1717"/>
                    <a:pt x="658" y="1765"/>
                    <a:pt x="851" y="1829"/>
                  </a:cubicBezTo>
                  <a:lnTo>
                    <a:pt x="851" y="2679"/>
                  </a:lnTo>
                  <a:cubicBezTo>
                    <a:pt x="739" y="2647"/>
                    <a:pt x="642" y="2615"/>
                    <a:pt x="578" y="2535"/>
                  </a:cubicBezTo>
                  <a:cubicBezTo>
                    <a:pt x="514" y="2455"/>
                    <a:pt x="450" y="2375"/>
                    <a:pt x="450" y="2278"/>
                  </a:cubicBezTo>
                  <a:lnTo>
                    <a:pt x="1" y="2278"/>
                  </a:lnTo>
                  <a:cubicBezTo>
                    <a:pt x="17" y="2471"/>
                    <a:pt x="97" y="2647"/>
                    <a:pt x="257" y="2792"/>
                  </a:cubicBezTo>
                  <a:cubicBezTo>
                    <a:pt x="418" y="2936"/>
                    <a:pt x="610" y="3016"/>
                    <a:pt x="851" y="3032"/>
                  </a:cubicBezTo>
                  <a:lnTo>
                    <a:pt x="851" y="3337"/>
                  </a:lnTo>
                  <a:lnTo>
                    <a:pt x="979" y="3337"/>
                  </a:lnTo>
                  <a:lnTo>
                    <a:pt x="979" y="3032"/>
                  </a:lnTo>
                  <a:cubicBezTo>
                    <a:pt x="1172" y="3032"/>
                    <a:pt x="1332" y="3000"/>
                    <a:pt x="1461" y="2936"/>
                  </a:cubicBezTo>
                  <a:cubicBezTo>
                    <a:pt x="1605" y="2872"/>
                    <a:pt x="1701" y="2776"/>
                    <a:pt x="1765" y="2679"/>
                  </a:cubicBezTo>
                  <a:cubicBezTo>
                    <a:pt x="1814" y="2551"/>
                    <a:pt x="1862" y="2439"/>
                    <a:pt x="1862" y="2310"/>
                  </a:cubicBezTo>
                  <a:cubicBezTo>
                    <a:pt x="1862" y="2150"/>
                    <a:pt x="1814" y="2006"/>
                    <a:pt x="1733" y="1909"/>
                  </a:cubicBezTo>
                  <a:cubicBezTo>
                    <a:pt x="1653" y="1813"/>
                    <a:pt x="1621" y="1733"/>
                    <a:pt x="1493" y="1669"/>
                  </a:cubicBezTo>
                  <a:cubicBezTo>
                    <a:pt x="1396" y="1637"/>
                    <a:pt x="1236" y="1572"/>
                    <a:pt x="1076" y="1508"/>
                  </a:cubicBezTo>
                  <a:lnTo>
                    <a:pt x="995" y="1492"/>
                  </a:lnTo>
                  <a:lnTo>
                    <a:pt x="995" y="674"/>
                  </a:lnTo>
                  <a:cubicBezTo>
                    <a:pt x="1092" y="690"/>
                    <a:pt x="1204" y="722"/>
                    <a:pt x="1252" y="786"/>
                  </a:cubicBezTo>
                  <a:cubicBezTo>
                    <a:pt x="1316" y="850"/>
                    <a:pt x="1364" y="931"/>
                    <a:pt x="1380" y="1027"/>
                  </a:cubicBezTo>
                  <a:lnTo>
                    <a:pt x="1846" y="1027"/>
                  </a:lnTo>
                  <a:cubicBezTo>
                    <a:pt x="1814" y="834"/>
                    <a:pt x="1733" y="674"/>
                    <a:pt x="1573" y="546"/>
                  </a:cubicBezTo>
                  <a:cubicBezTo>
                    <a:pt x="1445" y="433"/>
                    <a:pt x="1236" y="353"/>
                    <a:pt x="995" y="321"/>
                  </a:cubicBezTo>
                  <a:lnTo>
                    <a:pt x="995" y="0"/>
                  </a:ln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1220375" y="1265375"/>
              <a:ext cx="143200" cy="143200"/>
            </a:xfrm>
            <a:custGeom>
              <a:avLst/>
              <a:gdLst/>
              <a:ahLst/>
              <a:cxnLst/>
              <a:rect l="l" t="t" r="r" b="b"/>
              <a:pathLst>
                <a:path w="5728" h="5728" extrusionOk="0">
                  <a:moveTo>
                    <a:pt x="2872" y="401"/>
                  </a:moveTo>
                  <a:cubicBezTo>
                    <a:pt x="4236" y="401"/>
                    <a:pt x="5327" y="1508"/>
                    <a:pt x="5327" y="2872"/>
                  </a:cubicBezTo>
                  <a:cubicBezTo>
                    <a:pt x="5327" y="4236"/>
                    <a:pt x="4236" y="5326"/>
                    <a:pt x="2872" y="5326"/>
                  </a:cubicBezTo>
                  <a:cubicBezTo>
                    <a:pt x="1492" y="5326"/>
                    <a:pt x="402" y="4236"/>
                    <a:pt x="402" y="2872"/>
                  </a:cubicBezTo>
                  <a:cubicBezTo>
                    <a:pt x="402" y="1508"/>
                    <a:pt x="1492" y="401"/>
                    <a:pt x="2872" y="401"/>
                  </a:cubicBezTo>
                  <a:close/>
                  <a:moveTo>
                    <a:pt x="2872" y="0"/>
                  </a:moveTo>
                  <a:cubicBezTo>
                    <a:pt x="1284" y="0"/>
                    <a:pt x="0" y="1284"/>
                    <a:pt x="0" y="2872"/>
                  </a:cubicBezTo>
                  <a:cubicBezTo>
                    <a:pt x="0" y="4444"/>
                    <a:pt x="1284" y="5728"/>
                    <a:pt x="2872" y="5728"/>
                  </a:cubicBezTo>
                  <a:cubicBezTo>
                    <a:pt x="4444" y="5728"/>
                    <a:pt x="5728" y="4444"/>
                    <a:pt x="5728" y="2872"/>
                  </a:cubicBezTo>
                  <a:cubicBezTo>
                    <a:pt x="5728" y="1284"/>
                    <a:pt x="4444" y="0"/>
                    <a:pt x="2872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1189900" y="1234875"/>
              <a:ext cx="204575" cy="204575"/>
            </a:xfrm>
            <a:custGeom>
              <a:avLst/>
              <a:gdLst/>
              <a:ahLst/>
              <a:cxnLst/>
              <a:rect l="l" t="t" r="r" b="b"/>
              <a:pathLst>
                <a:path w="8183" h="8183" extrusionOk="0">
                  <a:moveTo>
                    <a:pt x="4091" y="402"/>
                  </a:moveTo>
                  <a:cubicBezTo>
                    <a:pt x="6113" y="402"/>
                    <a:pt x="7781" y="2054"/>
                    <a:pt x="7781" y="4092"/>
                  </a:cubicBezTo>
                  <a:cubicBezTo>
                    <a:pt x="7781" y="6113"/>
                    <a:pt x="6129" y="7782"/>
                    <a:pt x="4091" y="7782"/>
                  </a:cubicBezTo>
                  <a:cubicBezTo>
                    <a:pt x="2038" y="7782"/>
                    <a:pt x="401" y="6113"/>
                    <a:pt x="401" y="4092"/>
                  </a:cubicBezTo>
                  <a:cubicBezTo>
                    <a:pt x="401" y="2054"/>
                    <a:pt x="2054" y="402"/>
                    <a:pt x="4091" y="402"/>
                  </a:cubicBezTo>
                  <a:close/>
                  <a:moveTo>
                    <a:pt x="4091" y="1"/>
                  </a:moveTo>
                  <a:cubicBezTo>
                    <a:pt x="1813" y="1"/>
                    <a:pt x="0" y="1846"/>
                    <a:pt x="0" y="4092"/>
                  </a:cubicBezTo>
                  <a:cubicBezTo>
                    <a:pt x="0" y="6338"/>
                    <a:pt x="1829" y="8183"/>
                    <a:pt x="4091" y="8183"/>
                  </a:cubicBezTo>
                  <a:cubicBezTo>
                    <a:pt x="6337" y="8183"/>
                    <a:pt x="8182" y="6338"/>
                    <a:pt x="8182" y="4092"/>
                  </a:cubicBezTo>
                  <a:cubicBezTo>
                    <a:pt x="8182" y="1846"/>
                    <a:pt x="6353" y="1"/>
                    <a:pt x="4091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1034675" y="1179125"/>
              <a:ext cx="513400" cy="435200"/>
            </a:xfrm>
            <a:custGeom>
              <a:avLst/>
              <a:gdLst/>
              <a:ahLst/>
              <a:cxnLst/>
              <a:rect l="l" t="t" r="r" b="b"/>
              <a:pathLst>
                <a:path w="20536" h="17408" extrusionOk="0">
                  <a:moveTo>
                    <a:pt x="17119" y="402"/>
                  </a:moveTo>
                  <a:cubicBezTo>
                    <a:pt x="18803" y="402"/>
                    <a:pt x="20151" y="1765"/>
                    <a:pt x="20151" y="3450"/>
                  </a:cubicBezTo>
                  <a:lnTo>
                    <a:pt x="20151" y="11488"/>
                  </a:lnTo>
                  <a:lnTo>
                    <a:pt x="433" y="11488"/>
                  </a:lnTo>
                  <a:lnTo>
                    <a:pt x="433" y="3450"/>
                  </a:lnTo>
                  <a:cubicBezTo>
                    <a:pt x="433" y="1765"/>
                    <a:pt x="1797" y="402"/>
                    <a:pt x="3482" y="402"/>
                  </a:cubicBezTo>
                  <a:close/>
                  <a:moveTo>
                    <a:pt x="20135" y="11905"/>
                  </a:moveTo>
                  <a:cubicBezTo>
                    <a:pt x="20103" y="13557"/>
                    <a:pt x="18739" y="14857"/>
                    <a:pt x="17087" y="14857"/>
                  </a:cubicBezTo>
                  <a:lnTo>
                    <a:pt x="3482" y="14857"/>
                  </a:lnTo>
                  <a:cubicBezTo>
                    <a:pt x="1829" y="14857"/>
                    <a:pt x="482" y="13541"/>
                    <a:pt x="433" y="11905"/>
                  </a:cubicBezTo>
                  <a:close/>
                  <a:moveTo>
                    <a:pt x="12354" y="15258"/>
                  </a:moveTo>
                  <a:lnTo>
                    <a:pt x="12354" y="16878"/>
                  </a:lnTo>
                  <a:lnTo>
                    <a:pt x="8247" y="16878"/>
                  </a:lnTo>
                  <a:lnTo>
                    <a:pt x="8247" y="15258"/>
                  </a:lnTo>
                  <a:close/>
                  <a:moveTo>
                    <a:pt x="3450" y="1"/>
                  </a:moveTo>
                  <a:cubicBezTo>
                    <a:pt x="1557" y="1"/>
                    <a:pt x="0" y="1541"/>
                    <a:pt x="0" y="3450"/>
                  </a:cubicBezTo>
                  <a:lnTo>
                    <a:pt x="0" y="11809"/>
                  </a:lnTo>
                  <a:cubicBezTo>
                    <a:pt x="0" y="13718"/>
                    <a:pt x="1557" y="15258"/>
                    <a:pt x="3450" y="15258"/>
                  </a:cubicBezTo>
                  <a:lnTo>
                    <a:pt x="7846" y="15258"/>
                  </a:lnTo>
                  <a:lnTo>
                    <a:pt x="7846" y="17007"/>
                  </a:lnTo>
                  <a:lnTo>
                    <a:pt x="6402" y="17007"/>
                  </a:lnTo>
                  <a:cubicBezTo>
                    <a:pt x="6289" y="17007"/>
                    <a:pt x="6209" y="17087"/>
                    <a:pt x="6209" y="17199"/>
                  </a:cubicBezTo>
                  <a:cubicBezTo>
                    <a:pt x="6209" y="17328"/>
                    <a:pt x="6289" y="17408"/>
                    <a:pt x="6402" y="17408"/>
                  </a:cubicBezTo>
                  <a:lnTo>
                    <a:pt x="14199" y="17408"/>
                  </a:lnTo>
                  <a:cubicBezTo>
                    <a:pt x="14311" y="17408"/>
                    <a:pt x="14391" y="17296"/>
                    <a:pt x="14391" y="17199"/>
                  </a:cubicBezTo>
                  <a:cubicBezTo>
                    <a:pt x="14391" y="17087"/>
                    <a:pt x="14311" y="17007"/>
                    <a:pt x="14183" y="17007"/>
                  </a:cubicBezTo>
                  <a:lnTo>
                    <a:pt x="12739" y="17007"/>
                  </a:lnTo>
                  <a:lnTo>
                    <a:pt x="12739" y="15258"/>
                  </a:lnTo>
                  <a:lnTo>
                    <a:pt x="17087" y="15258"/>
                  </a:lnTo>
                  <a:cubicBezTo>
                    <a:pt x="18996" y="15258"/>
                    <a:pt x="20536" y="13718"/>
                    <a:pt x="20536" y="11809"/>
                  </a:cubicBezTo>
                  <a:lnTo>
                    <a:pt x="20536" y="3450"/>
                  </a:lnTo>
                  <a:cubicBezTo>
                    <a:pt x="20536" y="1541"/>
                    <a:pt x="18996" y="1"/>
                    <a:pt x="17087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1274125" y="1493575"/>
              <a:ext cx="36125" cy="35725"/>
            </a:xfrm>
            <a:custGeom>
              <a:avLst/>
              <a:gdLst/>
              <a:ahLst/>
              <a:cxnLst/>
              <a:rect l="l" t="t" r="r" b="b"/>
              <a:pathLst>
                <a:path w="1445" h="1429" extrusionOk="0">
                  <a:moveTo>
                    <a:pt x="722" y="1"/>
                  </a:moveTo>
                  <a:cubicBezTo>
                    <a:pt x="321" y="1"/>
                    <a:pt x="0" y="306"/>
                    <a:pt x="0" y="707"/>
                  </a:cubicBezTo>
                  <a:cubicBezTo>
                    <a:pt x="0" y="1108"/>
                    <a:pt x="321" y="1429"/>
                    <a:pt x="722" y="1429"/>
                  </a:cubicBezTo>
                  <a:cubicBezTo>
                    <a:pt x="1123" y="1429"/>
                    <a:pt x="1444" y="1108"/>
                    <a:pt x="1444" y="707"/>
                  </a:cubicBezTo>
                  <a:cubicBezTo>
                    <a:pt x="1444" y="306"/>
                    <a:pt x="1123" y="1"/>
                    <a:pt x="722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2066675" y="1476325"/>
              <a:ext cx="289200" cy="237475"/>
            </a:xfrm>
            <a:custGeom>
              <a:avLst/>
              <a:gdLst/>
              <a:ahLst/>
              <a:cxnLst/>
              <a:rect l="l" t="t" r="r" b="b"/>
              <a:pathLst>
                <a:path w="11568" h="9499" extrusionOk="0">
                  <a:moveTo>
                    <a:pt x="7877" y="290"/>
                  </a:moveTo>
                  <a:cubicBezTo>
                    <a:pt x="8519" y="290"/>
                    <a:pt x="9097" y="530"/>
                    <a:pt x="9498" y="947"/>
                  </a:cubicBezTo>
                  <a:cubicBezTo>
                    <a:pt x="9540" y="979"/>
                    <a:pt x="9595" y="1003"/>
                    <a:pt x="9646" y="1003"/>
                  </a:cubicBezTo>
                  <a:cubicBezTo>
                    <a:pt x="9674" y="1003"/>
                    <a:pt x="9700" y="996"/>
                    <a:pt x="9722" y="980"/>
                  </a:cubicBezTo>
                  <a:lnTo>
                    <a:pt x="10332" y="707"/>
                  </a:lnTo>
                  <a:lnTo>
                    <a:pt x="10605" y="578"/>
                  </a:lnTo>
                  <a:lnTo>
                    <a:pt x="10605" y="578"/>
                  </a:lnTo>
                  <a:cubicBezTo>
                    <a:pt x="10428" y="803"/>
                    <a:pt x="10172" y="1060"/>
                    <a:pt x="9979" y="1204"/>
                  </a:cubicBezTo>
                  <a:cubicBezTo>
                    <a:pt x="9947" y="1236"/>
                    <a:pt x="9931" y="1284"/>
                    <a:pt x="9899" y="1316"/>
                  </a:cubicBezTo>
                  <a:lnTo>
                    <a:pt x="9899" y="1365"/>
                  </a:lnTo>
                  <a:cubicBezTo>
                    <a:pt x="9899" y="1429"/>
                    <a:pt x="9899" y="1477"/>
                    <a:pt x="9947" y="1525"/>
                  </a:cubicBezTo>
                  <a:cubicBezTo>
                    <a:pt x="9979" y="1573"/>
                    <a:pt x="10027" y="1605"/>
                    <a:pt x="10091" y="1605"/>
                  </a:cubicBezTo>
                  <a:cubicBezTo>
                    <a:pt x="10091" y="1605"/>
                    <a:pt x="10108" y="1607"/>
                    <a:pt x="10140" y="1607"/>
                  </a:cubicBezTo>
                  <a:cubicBezTo>
                    <a:pt x="10217" y="1607"/>
                    <a:pt x="10383" y="1598"/>
                    <a:pt x="10589" y="1541"/>
                  </a:cubicBezTo>
                  <a:cubicBezTo>
                    <a:pt x="10653" y="1525"/>
                    <a:pt x="10733" y="1509"/>
                    <a:pt x="10829" y="1461"/>
                  </a:cubicBezTo>
                  <a:lnTo>
                    <a:pt x="10829" y="1461"/>
                  </a:lnTo>
                  <a:cubicBezTo>
                    <a:pt x="10749" y="1541"/>
                    <a:pt x="10685" y="1637"/>
                    <a:pt x="10589" y="1718"/>
                  </a:cubicBezTo>
                  <a:cubicBezTo>
                    <a:pt x="10332" y="1990"/>
                    <a:pt x="10172" y="2103"/>
                    <a:pt x="10107" y="2151"/>
                  </a:cubicBezTo>
                  <a:cubicBezTo>
                    <a:pt x="10027" y="2167"/>
                    <a:pt x="9963" y="2247"/>
                    <a:pt x="9963" y="2327"/>
                  </a:cubicBezTo>
                  <a:cubicBezTo>
                    <a:pt x="9867" y="5456"/>
                    <a:pt x="7781" y="8729"/>
                    <a:pt x="4011" y="8921"/>
                  </a:cubicBezTo>
                  <a:cubicBezTo>
                    <a:pt x="3869" y="8937"/>
                    <a:pt x="3727" y="8944"/>
                    <a:pt x="3586" y="8944"/>
                  </a:cubicBezTo>
                  <a:cubicBezTo>
                    <a:pt x="2698" y="8944"/>
                    <a:pt x="1811" y="8649"/>
                    <a:pt x="995" y="8151"/>
                  </a:cubicBezTo>
                  <a:cubicBezTo>
                    <a:pt x="1123" y="8151"/>
                    <a:pt x="1219" y="8167"/>
                    <a:pt x="1348" y="8167"/>
                  </a:cubicBezTo>
                  <a:cubicBezTo>
                    <a:pt x="2118" y="8167"/>
                    <a:pt x="2920" y="7878"/>
                    <a:pt x="3626" y="7349"/>
                  </a:cubicBezTo>
                  <a:cubicBezTo>
                    <a:pt x="3690" y="7301"/>
                    <a:pt x="3706" y="7220"/>
                    <a:pt x="3706" y="7140"/>
                  </a:cubicBezTo>
                  <a:cubicBezTo>
                    <a:pt x="3690" y="7060"/>
                    <a:pt x="3642" y="6996"/>
                    <a:pt x="3562" y="6980"/>
                  </a:cubicBezTo>
                  <a:cubicBezTo>
                    <a:pt x="3080" y="6835"/>
                    <a:pt x="1813" y="6386"/>
                    <a:pt x="1621" y="5761"/>
                  </a:cubicBezTo>
                  <a:lnTo>
                    <a:pt x="2439" y="5744"/>
                  </a:lnTo>
                  <a:cubicBezTo>
                    <a:pt x="2551" y="5744"/>
                    <a:pt x="2615" y="5664"/>
                    <a:pt x="2647" y="5552"/>
                  </a:cubicBezTo>
                  <a:cubicBezTo>
                    <a:pt x="2663" y="5456"/>
                    <a:pt x="2599" y="5375"/>
                    <a:pt x="2503" y="5343"/>
                  </a:cubicBezTo>
                  <a:cubicBezTo>
                    <a:pt x="2503" y="5343"/>
                    <a:pt x="1877" y="5135"/>
                    <a:pt x="1556" y="4862"/>
                  </a:cubicBezTo>
                  <a:cubicBezTo>
                    <a:pt x="1075" y="4429"/>
                    <a:pt x="818" y="3899"/>
                    <a:pt x="786" y="3547"/>
                  </a:cubicBezTo>
                  <a:lnTo>
                    <a:pt x="786" y="3547"/>
                  </a:lnTo>
                  <a:cubicBezTo>
                    <a:pt x="834" y="3579"/>
                    <a:pt x="899" y="3595"/>
                    <a:pt x="979" y="3627"/>
                  </a:cubicBezTo>
                  <a:cubicBezTo>
                    <a:pt x="1248" y="3729"/>
                    <a:pt x="1497" y="3740"/>
                    <a:pt x="1594" y="3740"/>
                  </a:cubicBezTo>
                  <a:cubicBezTo>
                    <a:pt x="1619" y="3740"/>
                    <a:pt x="1633" y="3739"/>
                    <a:pt x="1637" y="3739"/>
                  </a:cubicBezTo>
                  <a:cubicBezTo>
                    <a:pt x="1717" y="3739"/>
                    <a:pt x="1797" y="3675"/>
                    <a:pt x="1829" y="3595"/>
                  </a:cubicBezTo>
                  <a:cubicBezTo>
                    <a:pt x="1845" y="3514"/>
                    <a:pt x="1829" y="3418"/>
                    <a:pt x="1749" y="3370"/>
                  </a:cubicBezTo>
                  <a:cubicBezTo>
                    <a:pt x="1588" y="3258"/>
                    <a:pt x="1123" y="2873"/>
                    <a:pt x="979" y="2504"/>
                  </a:cubicBezTo>
                  <a:cubicBezTo>
                    <a:pt x="786" y="1942"/>
                    <a:pt x="802" y="1268"/>
                    <a:pt x="947" y="867"/>
                  </a:cubicBezTo>
                  <a:lnTo>
                    <a:pt x="947" y="867"/>
                  </a:lnTo>
                  <a:cubicBezTo>
                    <a:pt x="1187" y="1172"/>
                    <a:pt x="1685" y="1653"/>
                    <a:pt x="2808" y="2215"/>
                  </a:cubicBezTo>
                  <a:cubicBezTo>
                    <a:pt x="3786" y="2712"/>
                    <a:pt x="4813" y="3017"/>
                    <a:pt x="5615" y="3049"/>
                  </a:cubicBezTo>
                  <a:cubicBezTo>
                    <a:pt x="5631" y="3065"/>
                    <a:pt x="5680" y="3065"/>
                    <a:pt x="5696" y="3065"/>
                  </a:cubicBezTo>
                  <a:cubicBezTo>
                    <a:pt x="5792" y="3065"/>
                    <a:pt x="5888" y="2969"/>
                    <a:pt x="5888" y="2857"/>
                  </a:cubicBezTo>
                  <a:cubicBezTo>
                    <a:pt x="5888" y="2809"/>
                    <a:pt x="5888" y="2792"/>
                    <a:pt x="5872" y="2744"/>
                  </a:cubicBezTo>
                  <a:cubicBezTo>
                    <a:pt x="5840" y="2584"/>
                    <a:pt x="5792" y="2295"/>
                    <a:pt x="5792" y="2087"/>
                  </a:cubicBezTo>
                  <a:cubicBezTo>
                    <a:pt x="5792" y="1092"/>
                    <a:pt x="6738" y="290"/>
                    <a:pt x="7877" y="290"/>
                  </a:cubicBezTo>
                  <a:close/>
                  <a:moveTo>
                    <a:pt x="7894" y="1"/>
                  </a:moveTo>
                  <a:cubicBezTo>
                    <a:pt x="6514" y="1"/>
                    <a:pt x="5407" y="980"/>
                    <a:pt x="5407" y="2199"/>
                  </a:cubicBezTo>
                  <a:cubicBezTo>
                    <a:pt x="5407" y="2327"/>
                    <a:pt x="5423" y="2552"/>
                    <a:pt x="5455" y="2744"/>
                  </a:cubicBezTo>
                  <a:cubicBezTo>
                    <a:pt x="4749" y="2664"/>
                    <a:pt x="3851" y="2391"/>
                    <a:pt x="3000" y="1958"/>
                  </a:cubicBezTo>
                  <a:cubicBezTo>
                    <a:pt x="1332" y="1124"/>
                    <a:pt x="1155" y="546"/>
                    <a:pt x="1155" y="546"/>
                  </a:cubicBezTo>
                  <a:cubicBezTo>
                    <a:pt x="1139" y="466"/>
                    <a:pt x="1091" y="402"/>
                    <a:pt x="1011" y="386"/>
                  </a:cubicBezTo>
                  <a:cubicBezTo>
                    <a:pt x="993" y="377"/>
                    <a:pt x="973" y="373"/>
                    <a:pt x="952" y="373"/>
                  </a:cubicBezTo>
                  <a:cubicBezTo>
                    <a:pt x="898" y="373"/>
                    <a:pt x="841" y="399"/>
                    <a:pt x="818" y="434"/>
                  </a:cubicBezTo>
                  <a:cubicBezTo>
                    <a:pt x="481" y="803"/>
                    <a:pt x="321" y="1910"/>
                    <a:pt x="642" y="2760"/>
                  </a:cubicBezTo>
                  <a:cubicBezTo>
                    <a:pt x="722" y="2969"/>
                    <a:pt x="834" y="3161"/>
                    <a:pt x="979" y="3322"/>
                  </a:cubicBezTo>
                  <a:cubicBezTo>
                    <a:pt x="834" y="3274"/>
                    <a:pt x="786" y="3226"/>
                    <a:pt x="786" y="3226"/>
                  </a:cubicBezTo>
                  <a:cubicBezTo>
                    <a:pt x="752" y="3203"/>
                    <a:pt x="702" y="3180"/>
                    <a:pt x="653" y="3180"/>
                  </a:cubicBezTo>
                  <a:cubicBezTo>
                    <a:pt x="633" y="3180"/>
                    <a:pt x="613" y="3184"/>
                    <a:pt x="594" y="3194"/>
                  </a:cubicBezTo>
                  <a:cubicBezTo>
                    <a:pt x="546" y="3210"/>
                    <a:pt x="481" y="3242"/>
                    <a:pt x="465" y="3306"/>
                  </a:cubicBezTo>
                  <a:cubicBezTo>
                    <a:pt x="241" y="3835"/>
                    <a:pt x="626" y="4686"/>
                    <a:pt x="1316" y="5311"/>
                  </a:cubicBezTo>
                  <a:cubicBezTo>
                    <a:pt x="1396" y="5392"/>
                    <a:pt x="1508" y="5456"/>
                    <a:pt x="1604" y="5520"/>
                  </a:cubicBezTo>
                  <a:lnTo>
                    <a:pt x="1444" y="5520"/>
                  </a:lnTo>
                  <a:cubicBezTo>
                    <a:pt x="1348" y="5520"/>
                    <a:pt x="1268" y="5600"/>
                    <a:pt x="1235" y="5696"/>
                  </a:cubicBezTo>
                  <a:cubicBezTo>
                    <a:pt x="1187" y="6579"/>
                    <a:pt x="2423" y="7140"/>
                    <a:pt x="3113" y="7381"/>
                  </a:cubicBezTo>
                  <a:cubicBezTo>
                    <a:pt x="2567" y="7718"/>
                    <a:pt x="1990" y="7894"/>
                    <a:pt x="1396" y="7894"/>
                  </a:cubicBezTo>
                  <a:cubicBezTo>
                    <a:pt x="1027" y="7894"/>
                    <a:pt x="642" y="7846"/>
                    <a:pt x="273" y="7734"/>
                  </a:cubicBezTo>
                  <a:cubicBezTo>
                    <a:pt x="260" y="7732"/>
                    <a:pt x="248" y="7731"/>
                    <a:pt x="236" y="7731"/>
                  </a:cubicBezTo>
                  <a:cubicBezTo>
                    <a:pt x="156" y="7731"/>
                    <a:pt x="88" y="7776"/>
                    <a:pt x="32" y="7846"/>
                  </a:cubicBezTo>
                  <a:cubicBezTo>
                    <a:pt x="0" y="7926"/>
                    <a:pt x="16" y="8023"/>
                    <a:pt x="80" y="8087"/>
                  </a:cubicBezTo>
                  <a:cubicBezTo>
                    <a:pt x="1203" y="9001"/>
                    <a:pt x="2519" y="9499"/>
                    <a:pt x="3802" y="9499"/>
                  </a:cubicBezTo>
                  <a:cubicBezTo>
                    <a:pt x="3835" y="9370"/>
                    <a:pt x="3931" y="9370"/>
                    <a:pt x="4011" y="9370"/>
                  </a:cubicBezTo>
                  <a:cubicBezTo>
                    <a:pt x="7974" y="9162"/>
                    <a:pt x="10188" y="5777"/>
                    <a:pt x="10348" y="2504"/>
                  </a:cubicBezTo>
                  <a:cubicBezTo>
                    <a:pt x="10444" y="2440"/>
                    <a:pt x="10605" y="2311"/>
                    <a:pt x="10862" y="2038"/>
                  </a:cubicBezTo>
                  <a:cubicBezTo>
                    <a:pt x="11263" y="1637"/>
                    <a:pt x="11535" y="1188"/>
                    <a:pt x="11535" y="1156"/>
                  </a:cubicBezTo>
                  <a:cubicBezTo>
                    <a:pt x="11567" y="1076"/>
                    <a:pt x="11551" y="996"/>
                    <a:pt x="11503" y="947"/>
                  </a:cubicBezTo>
                  <a:cubicBezTo>
                    <a:pt x="11482" y="905"/>
                    <a:pt x="11432" y="883"/>
                    <a:pt x="11377" y="883"/>
                  </a:cubicBezTo>
                  <a:cubicBezTo>
                    <a:pt x="11350" y="883"/>
                    <a:pt x="11321" y="889"/>
                    <a:pt x="11295" y="899"/>
                  </a:cubicBezTo>
                  <a:cubicBezTo>
                    <a:pt x="11166" y="947"/>
                    <a:pt x="10910" y="1060"/>
                    <a:pt x="10701" y="1140"/>
                  </a:cubicBezTo>
                  <a:cubicBezTo>
                    <a:pt x="10926" y="915"/>
                    <a:pt x="11134" y="659"/>
                    <a:pt x="11182" y="482"/>
                  </a:cubicBezTo>
                  <a:cubicBezTo>
                    <a:pt x="11231" y="386"/>
                    <a:pt x="11214" y="274"/>
                    <a:pt x="11166" y="193"/>
                  </a:cubicBezTo>
                  <a:cubicBezTo>
                    <a:pt x="11166" y="177"/>
                    <a:pt x="11150" y="177"/>
                    <a:pt x="11134" y="161"/>
                  </a:cubicBezTo>
                  <a:lnTo>
                    <a:pt x="11102" y="161"/>
                  </a:lnTo>
                  <a:lnTo>
                    <a:pt x="11086" y="145"/>
                  </a:lnTo>
                  <a:lnTo>
                    <a:pt x="10926" y="145"/>
                  </a:lnTo>
                  <a:lnTo>
                    <a:pt x="10188" y="466"/>
                  </a:lnTo>
                  <a:lnTo>
                    <a:pt x="9706" y="675"/>
                  </a:lnTo>
                  <a:cubicBezTo>
                    <a:pt x="9241" y="242"/>
                    <a:pt x="8583" y="1"/>
                    <a:pt x="7894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682925" y="858250"/>
              <a:ext cx="321700" cy="218625"/>
            </a:xfrm>
            <a:custGeom>
              <a:avLst/>
              <a:gdLst/>
              <a:ahLst/>
              <a:cxnLst/>
              <a:rect l="l" t="t" r="r" b="b"/>
              <a:pathLst>
                <a:path w="12868" h="8745" extrusionOk="0">
                  <a:moveTo>
                    <a:pt x="12033" y="1"/>
                  </a:moveTo>
                  <a:cubicBezTo>
                    <a:pt x="12322" y="691"/>
                    <a:pt x="12498" y="1477"/>
                    <a:pt x="12498" y="2295"/>
                  </a:cubicBezTo>
                  <a:cubicBezTo>
                    <a:pt x="12498" y="5632"/>
                    <a:pt x="9787" y="8344"/>
                    <a:pt x="6450" y="8344"/>
                  </a:cubicBezTo>
                  <a:cubicBezTo>
                    <a:pt x="5407" y="8344"/>
                    <a:pt x="4364" y="8055"/>
                    <a:pt x="3450" y="7541"/>
                  </a:cubicBezTo>
                  <a:cubicBezTo>
                    <a:pt x="3401" y="7525"/>
                    <a:pt x="3385" y="7525"/>
                    <a:pt x="3353" y="7525"/>
                  </a:cubicBezTo>
                  <a:cubicBezTo>
                    <a:pt x="3321" y="7525"/>
                    <a:pt x="3305" y="7525"/>
                    <a:pt x="3289" y="7541"/>
                  </a:cubicBezTo>
                  <a:lnTo>
                    <a:pt x="1187" y="8263"/>
                  </a:lnTo>
                  <a:lnTo>
                    <a:pt x="1621" y="6033"/>
                  </a:lnTo>
                  <a:cubicBezTo>
                    <a:pt x="1637" y="5969"/>
                    <a:pt x="1621" y="5921"/>
                    <a:pt x="1588" y="5873"/>
                  </a:cubicBezTo>
                  <a:cubicBezTo>
                    <a:pt x="818" y="4830"/>
                    <a:pt x="417" y="3611"/>
                    <a:pt x="417" y="2327"/>
                  </a:cubicBezTo>
                  <a:cubicBezTo>
                    <a:pt x="417" y="1509"/>
                    <a:pt x="578" y="723"/>
                    <a:pt x="883" y="17"/>
                  </a:cubicBezTo>
                  <a:lnTo>
                    <a:pt x="465" y="17"/>
                  </a:lnTo>
                  <a:cubicBezTo>
                    <a:pt x="177" y="739"/>
                    <a:pt x="32" y="1525"/>
                    <a:pt x="32" y="2327"/>
                  </a:cubicBezTo>
                  <a:cubicBezTo>
                    <a:pt x="0" y="3675"/>
                    <a:pt x="401" y="4958"/>
                    <a:pt x="1187" y="6033"/>
                  </a:cubicBezTo>
                  <a:lnTo>
                    <a:pt x="690" y="8520"/>
                  </a:lnTo>
                  <a:cubicBezTo>
                    <a:pt x="674" y="8600"/>
                    <a:pt x="722" y="8664"/>
                    <a:pt x="754" y="8697"/>
                  </a:cubicBezTo>
                  <a:cubicBezTo>
                    <a:pt x="802" y="8745"/>
                    <a:pt x="834" y="8745"/>
                    <a:pt x="899" y="8745"/>
                  </a:cubicBezTo>
                  <a:cubicBezTo>
                    <a:pt x="915" y="8745"/>
                    <a:pt x="947" y="8745"/>
                    <a:pt x="963" y="8729"/>
                  </a:cubicBezTo>
                  <a:lnTo>
                    <a:pt x="3305" y="7926"/>
                  </a:lnTo>
                  <a:cubicBezTo>
                    <a:pt x="4268" y="8456"/>
                    <a:pt x="5327" y="8745"/>
                    <a:pt x="6434" y="8745"/>
                  </a:cubicBezTo>
                  <a:cubicBezTo>
                    <a:pt x="9979" y="8745"/>
                    <a:pt x="12867" y="5857"/>
                    <a:pt x="12867" y="2295"/>
                  </a:cubicBezTo>
                  <a:cubicBezTo>
                    <a:pt x="12867" y="1477"/>
                    <a:pt x="12707" y="723"/>
                    <a:pt x="12450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742675" y="858675"/>
              <a:ext cx="201375" cy="150425"/>
            </a:xfrm>
            <a:custGeom>
              <a:avLst/>
              <a:gdLst/>
              <a:ahLst/>
              <a:cxnLst/>
              <a:rect l="l" t="t" r="r" b="b"/>
              <a:pathLst>
                <a:path w="8055" h="6017" extrusionOk="0">
                  <a:moveTo>
                    <a:pt x="113" y="0"/>
                  </a:moveTo>
                  <a:cubicBezTo>
                    <a:pt x="1" y="321"/>
                    <a:pt x="33" y="738"/>
                    <a:pt x="177" y="1332"/>
                  </a:cubicBezTo>
                  <a:cubicBezTo>
                    <a:pt x="402" y="2326"/>
                    <a:pt x="1380" y="3417"/>
                    <a:pt x="2327" y="4332"/>
                  </a:cubicBezTo>
                  <a:cubicBezTo>
                    <a:pt x="3338" y="5359"/>
                    <a:pt x="5247" y="6016"/>
                    <a:pt x="6113" y="6016"/>
                  </a:cubicBezTo>
                  <a:cubicBezTo>
                    <a:pt x="6947" y="6016"/>
                    <a:pt x="7509" y="5455"/>
                    <a:pt x="7718" y="5262"/>
                  </a:cubicBezTo>
                  <a:lnTo>
                    <a:pt x="7734" y="5230"/>
                  </a:lnTo>
                  <a:cubicBezTo>
                    <a:pt x="7974" y="4990"/>
                    <a:pt x="8054" y="4364"/>
                    <a:pt x="8054" y="4171"/>
                  </a:cubicBezTo>
                  <a:cubicBezTo>
                    <a:pt x="8054" y="3915"/>
                    <a:pt x="7894" y="3770"/>
                    <a:pt x="7798" y="3722"/>
                  </a:cubicBezTo>
                  <a:cubicBezTo>
                    <a:pt x="7685" y="3674"/>
                    <a:pt x="6562" y="3128"/>
                    <a:pt x="6290" y="2984"/>
                  </a:cubicBezTo>
                  <a:cubicBezTo>
                    <a:pt x="6201" y="2942"/>
                    <a:pt x="6117" y="2925"/>
                    <a:pt x="6040" y="2925"/>
                  </a:cubicBezTo>
                  <a:cubicBezTo>
                    <a:pt x="5823" y="2925"/>
                    <a:pt x="5659" y="3057"/>
                    <a:pt x="5600" y="3128"/>
                  </a:cubicBezTo>
                  <a:cubicBezTo>
                    <a:pt x="5407" y="3385"/>
                    <a:pt x="5070" y="3802"/>
                    <a:pt x="5006" y="3866"/>
                  </a:cubicBezTo>
                  <a:cubicBezTo>
                    <a:pt x="4990" y="3883"/>
                    <a:pt x="4958" y="3883"/>
                    <a:pt x="4942" y="3883"/>
                  </a:cubicBezTo>
                  <a:cubicBezTo>
                    <a:pt x="4782" y="3834"/>
                    <a:pt x="3883" y="3465"/>
                    <a:pt x="3418" y="2984"/>
                  </a:cubicBezTo>
                  <a:cubicBezTo>
                    <a:pt x="2985" y="2551"/>
                    <a:pt x="2712" y="2166"/>
                    <a:pt x="2536" y="1925"/>
                  </a:cubicBezTo>
                  <a:cubicBezTo>
                    <a:pt x="2503" y="1861"/>
                    <a:pt x="2455" y="1829"/>
                    <a:pt x="2439" y="1781"/>
                  </a:cubicBezTo>
                  <a:cubicBezTo>
                    <a:pt x="2375" y="1685"/>
                    <a:pt x="2423" y="1604"/>
                    <a:pt x="2439" y="1588"/>
                  </a:cubicBezTo>
                  <a:cubicBezTo>
                    <a:pt x="2503" y="1524"/>
                    <a:pt x="2776" y="1235"/>
                    <a:pt x="2905" y="1043"/>
                  </a:cubicBezTo>
                  <a:cubicBezTo>
                    <a:pt x="3065" y="802"/>
                    <a:pt x="3017" y="545"/>
                    <a:pt x="2953" y="417"/>
                  </a:cubicBezTo>
                  <a:cubicBezTo>
                    <a:pt x="2953" y="401"/>
                    <a:pt x="2872" y="225"/>
                    <a:pt x="2776" y="0"/>
                  </a:cubicBezTo>
                  <a:lnTo>
                    <a:pt x="2343" y="0"/>
                  </a:lnTo>
                  <a:cubicBezTo>
                    <a:pt x="2439" y="225"/>
                    <a:pt x="2519" y="433"/>
                    <a:pt x="2584" y="578"/>
                  </a:cubicBezTo>
                  <a:cubicBezTo>
                    <a:pt x="2584" y="578"/>
                    <a:pt x="2616" y="722"/>
                    <a:pt x="2536" y="834"/>
                  </a:cubicBezTo>
                  <a:cubicBezTo>
                    <a:pt x="2423" y="1043"/>
                    <a:pt x="2118" y="1348"/>
                    <a:pt x="2118" y="1348"/>
                  </a:cubicBezTo>
                  <a:lnTo>
                    <a:pt x="2102" y="1364"/>
                  </a:lnTo>
                  <a:cubicBezTo>
                    <a:pt x="1990" y="1476"/>
                    <a:pt x="1878" y="1781"/>
                    <a:pt x="2102" y="2070"/>
                  </a:cubicBezTo>
                  <a:cubicBezTo>
                    <a:pt x="2118" y="2102"/>
                    <a:pt x="2150" y="2150"/>
                    <a:pt x="2199" y="2198"/>
                  </a:cubicBezTo>
                  <a:cubicBezTo>
                    <a:pt x="2375" y="2471"/>
                    <a:pt x="2632" y="2840"/>
                    <a:pt x="3113" y="3305"/>
                  </a:cubicBezTo>
                  <a:cubicBezTo>
                    <a:pt x="3707" y="3883"/>
                    <a:pt x="4766" y="4300"/>
                    <a:pt x="4830" y="4316"/>
                  </a:cubicBezTo>
                  <a:cubicBezTo>
                    <a:pt x="4846" y="4316"/>
                    <a:pt x="4846" y="4316"/>
                    <a:pt x="4862" y="4332"/>
                  </a:cubicBezTo>
                  <a:cubicBezTo>
                    <a:pt x="4865" y="4332"/>
                    <a:pt x="4873" y="4332"/>
                    <a:pt x="4887" y="4332"/>
                  </a:cubicBezTo>
                  <a:cubicBezTo>
                    <a:pt x="4956" y="4332"/>
                    <a:pt x="5145" y="4321"/>
                    <a:pt x="5279" y="4187"/>
                  </a:cubicBezTo>
                  <a:cubicBezTo>
                    <a:pt x="5391" y="4091"/>
                    <a:pt x="5824" y="3530"/>
                    <a:pt x="5921" y="3417"/>
                  </a:cubicBezTo>
                  <a:cubicBezTo>
                    <a:pt x="5945" y="3393"/>
                    <a:pt x="5998" y="3359"/>
                    <a:pt x="6072" y="3359"/>
                  </a:cubicBezTo>
                  <a:cubicBezTo>
                    <a:pt x="6095" y="3359"/>
                    <a:pt x="6119" y="3362"/>
                    <a:pt x="6145" y="3369"/>
                  </a:cubicBezTo>
                  <a:cubicBezTo>
                    <a:pt x="6434" y="3497"/>
                    <a:pt x="7637" y="4091"/>
                    <a:pt x="7653" y="4107"/>
                  </a:cubicBezTo>
                  <a:cubicBezTo>
                    <a:pt x="7653" y="4107"/>
                    <a:pt x="7669" y="4139"/>
                    <a:pt x="7669" y="4187"/>
                  </a:cubicBezTo>
                  <a:cubicBezTo>
                    <a:pt x="7669" y="4412"/>
                    <a:pt x="7573" y="4861"/>
                    <a:pt x="7477" y="4973"/>
                  </a:cubicBezTo>
                  <a:lnTo>
                    <a:pt x="7445" y="4990"/>
                  </a:lnTo>
                  <a:cubicBezTo>
                    <a:pt x="7268" y="5166"/>
                    <a:pt x="6803" y="5631"/>
                    <a:pt x="6129" y="5631"/>
                  </a:cubicBezTo>
                  <a:cubicBezTo>
                    <a:pt x="5439" y="5631"/>
                    <a:pt x="3594" y="5038"/>
                    <a:pt x="2632" y="4075"/>
                  </a:cubicBezTo>
                  <a:cubicBezTo>
                    <a:pt x="1749" y="3193"/>
                    <a:pt x="819" y="2150"/>
                    <a:pt x="610" y="1235"/>
                  </a:cubicBezTo>
                  <a:cubicBezTo>
                    <a:pt x="466" y="594"/>
                    <a:pt x="450" y="257"/>
                    <a:pt x="514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3"/>
            <p:cNvSpPr/>
            <p:nvPr/>
          </p:nvSpPr>
          <p:spPr>
            <a:xfrm>
              <a:off x="1722125" y="863075"/>
              <a:ext cx="416350" cy="384275"/>
            </a:xfrm>
            <a:custGeom>
              <a:avLst/>
              <a:gdLst/>
              <a:ahLst/>
              <a:cxnLst/>
              <a:rect l="l" t="t" r="r" b="b"/>
              <a:pathLst>
                <a:path w="16654" h="15371" extrusionOk="0">
                  <a:moveTo>
                    <a:pt x="11007" y="418"/>
                  </a:moveTo>
                  <a:cubicBezTo>
                    <a:pt x="13894" y="418"/>
                    <a:pt x="16269" y="2776"/>
                    <a:pt x="16269" y="5680"/>
                  </a:cubicBezTo>
                  <a:cubicBezTo>
                    <a:pt x="16253" y="8552"/>
                    <a:pt x="13894" y="10894"/>
                    <a:pt x="11007" y="10894"/>
                  </a:cubicBezTo>
                  <a:cubicBezTo>
                    <a:pt x="10445" y="10894"/>
                    <a:pt x="9884" y="10798"/>
                    <a:pt x="9354" y="10621"/>
                  </a:cubicBezTo>
                  <a:cubicBezTo>
                    <a:pt x="9322" y="10621"/>
                    <a:pt x="9306" y="10589"/>
                    <a:pt x="9274" y="10589"/>
                  </a:cubicBezTo>
                  <a:cubicBezTo>
                    <a:pt x="9194" y="10573"/>
                    <a:pt x="9130" y="10541"/>
                    <a:pt x="9049" y="10509"/>
                  </a:cubicBezTo>
                  <a:cubicBezTo>
                    <a:pt x="9001" y="10493"/>
                    <a:pt x="8985" y="10493"/>
                    <a:pt x="8953" y="10477"/>
                  </a:cubicBezTo>
                  <a:cubicBezTo>
                    <a:pt x="8889" y="10461"/>
                    <a:pt x="8809" y="10413"/>
                    <a:pt x="8744" y="10381"/>
                  </a:cubicBezTo>
                  <a:cubicBezTo>
                    <a:pt x="8728" y="10349"/>
                    <a:pt x="8680" y="10349"/>
                    <a:pt x="8664" y="10332"/>
                  </a:cubicBezTo>
                  <a:cubicBezTo>
                    <a:pt x="8568" y="10300"/>
                    <a:pt x="8488" y="10236"/>
                    <a:pt x="8392" y="10188"/>
                  </a:cubicBezTo>
                  <a:cubicBezTo>
                    <a:pt x="8359" y="10172"/>
                    <a:pt x="8343" y="10172"/>
                    <a:pt x="8311" y="10172"/>
                  </a:cubicBezTo>
                  <a:lnTo>
                    <a:pt x="8263" y="10172"/>
                  </a:lnTo>
                  <a:cubicBezTo>
                    <a:pt x="8247" y="10172"/>
                    <a:pt x="8231" y="10172"/>
                    <a:pt x="8199" y="10188"/>
                  </a:cubicBezTo>
                  <a:lnTo>
                    <a:pt x="6418" y="10814"/>
                  </a:lnTo>
                  <a:lnTo>
                    <a:pt x="6418" y="10814"/>
                  </a:lnTo>
                  <a:lnTo>
                    <a:pt x="6787" y="8905"/>
                  </a:lnTo>
                  <a:cubicBezTo>
                    <a:pt x="6803" y="8856"/>
                    <a:pt x="6787" y="8792"/>
                    <a:pt x="6739" y="8744"/>
                  </a:cubicBezTo>
                  <a:cubicBezTo>
                    <a:pt x="6659" y="8648"/>
                    <a:pt x="6595" y="8552"/>
                    <a:pt x="6514" y="8423"/>
                  </a:cubicBezTo>
                  <a:cubicBezTo>
                    <a:pt x="6498" y="8391"/>
                    <a:pt x="6466" y="8327"/>
                    <a:pt x="6434" y="8295"/>
                  </a:cubicBezTo>
                  <a:cubicBezTo>
                    <a:pt x="6402" y="8231"/>
                    <a:pt x="6354" y="8167"/>
                    <a:pt x="6338" y="8102"/>
                  </a:cubicBezTo>
                  <a:cubicBezTo>
                    <a:pt x="6306" y="8054"/>
                    <a:pt x="6274" y="7990"/>
                    <a:pt x="6242" y="7926"/>
                  </a:cubicBezTo>
                  <a:cubicBezTo>
                    <a:pt x="6226" y="7878"/>
                    <a:pt x="6194" y="7830"/>
                    <a:pt x="6178" y="7782"/>
                  </a:cubicBezTo>
                  <a:cubicBezTo>
                    <a:pt x="6145" y="7701"/>
                    <a:pt x="6113" y="7637"/>
                    <a:pt x="6097" y="7557"/>
                  </a:cubicBezTo>
                  <a:cubicBezTo>
                    <a:pt x="6081" y="7525"/>
                    <a:pt x="6081" y="7477"/>
                    <a:pt x="6065" y="7445"/>
                  </a:cubicBezTo>
                  <a:cubicBezTo>
                    <a:pt x="6033" y="7364"/>
                    <a:pt x="6001" y="7284"/>
                    <a:pt x="5985" y="7204"/>
                  </a:cubicBezTo>
                  <a:cubicBezTo>
                    <a:pt x="5985" y="7188"/>
                    <a:pt x="5953" y="7140"/>
                    <a:pt x="5953" y="7124"/>
                  </a:cubicBezTo>
                  <a:cubicBezTo>
                    <a:pt x="5873" y="6819"/>
                    <a:pt x="5792" y="6498"/>
                    <a:pt x="5776" y="6177"/>
                  </a:cubicBezTo>
                  <a:cubicBezTo>
                    <a:pt x="5760" y="6017"/>
                    <a:pt x="5760" y="5840"/>
                    <a:pt x="5760" y="5680"/>
                  </a:cubicBezTo>
                  <a:cubicBezTo>
                    <a:pt x="5760" y="2792"/>
                    <a:pt x="8103" y="418"/>
                    <a:pt x="11007" y="418"/>
                  </a:cubicBezTo>
                  <a:close/>
                  <a:moveTo>
                    <a:pt x="4750" y="6273"/>
                  </a:moveTo>
                  <a:cubicBezTo>
                    <a:pt x="4974" y="6273"/>
                    <a:pt x="5183" y="6306"/>
                    <a:pt x="5391" y="6322"/>
                  </a:cubicBezTo>
                  <a:lnTo>
                    <a:pt x="5391" y="6386"/>
                  </a:lnTo>
                  <a:cubicBezTo>
                    <a:pt x="5423" y="6466"/>
                    <a:pt x="5423" y="6546"/>
                    <a:pt x="5440" y="6626"/>
                  </a:cubicBezTo>
                  <a:cubicBezTo>
                    <a:pt x="5440" y="6659"/>
                    <a:pt x="5456" y="6707"/>
                    <a:pt x="5456" y="6739"/>
                  </a:cubicBezTo>
                  <a:cubicBezTo>
                    <a:pt x="5472" y="6819"/>
                    <a:pt x="5488" y="6915"/>
                    <a:pt x="5520" y="6995"/>
                  </a:cubicBezTo>
                  <a:cubicBezTo>
                    <a:pt x="5552" y="7204"/>
                    <a:pt x="5632" y="7397"/>
                    <a:pt x="5696" y="7589"/>
                  </a:cubicBezTo>
                  <a:cubicBezTo>
                    <a:pt x="5712" y="7621"/>
                    <a:pt x="5712" y="7637"/>
                    <a:pt x="5728" y="7685"/>
                  </a:cubicBezTo>
                  <a:cubicBezTo>
                    <a:pt x="5760" y="7766"/>
                    <a:pt x="5792" y="7830"/>
                    <a:pt x="5841" y="7910"/>
                  </a:cubicBezTo>
                  <a:cubicBezTo>
                    <a:pt x="5857" y="7958"/>
                    <a:pt x="5873" y="8006"/>
                    <a:pt x="5889" y="8038"/>
                  </a:cubicBezTo>
                  <a:cubicBezTo>
                    <a:pt x="5921" y="8102"/>
                    <a:pt x="5953" y="8167"/>
                    <a:pt x="6001" y="8231"/>
                  </a:cubicBezTo>
                  <a:cubicBezTo>
                    <a:pt x="6033" y="8279"/>
                    <a:pt x="6065" y="8343"/>
                    <a:pt x="6097" y="8407"/>
                  </a:cubicBezTo>
                  <a:cubicBezTo>
                    <a:pt x="6113" y="8439"/>
                    <a:pt x="6161" y="8504"/>
                    <a:pt x="6178" y="8552"/>
                  </a:cubicBezTo>
                  <a:cubicBezTo>
                    <a:pt x="6242" y="8648"/>
                    <a:pt x="6322" y="8760"/>
                    <a:pt x="6370" y="8873"/>
                  </a:cubicBezTo>
                  <a:lnTo>
                    <a:pt x="6370" y="8889"/>
                  </a:lnTo>
                  <a:lnTo>
                    <a:pt x="6081" y="10445"/>
                  </a:lnTo>
                  <a:cubicBezTo>
                    <a:pt x="6033" y="10397"/>
                    <a:pt x="5953" y="10332"/>
                    <a:pt x="5873" y="10332"/>
                  </a:cubicBezTo>
                  <a:cubicBezTo>
                    <a:pt x="5728" y="10332"/>
                    <a:pt x="5616" y="10445"/>
                    <a:pt x="5616" y="10589"/>
                  </a:cubicBezTo>
                  <a:cubicBezTo>
                    <a:pt x="5616" y="10734"/>
                    <a:pt x="5728" y="10846"/>
                    <a:pt x="5873" y="10846"/>
                  </a:cubicBezTo>
                  <a:cubicBezTo>
                    <a:pt x="5937" y="10846"/>
                    <a:pt x="5969" y="10830"/>
                    <a:pt x="6017" y="10814"/>
                  </a:cubicBezTo>
                  <a:lnTo>
                    <a:pt x="6017" y="10814"/>
                  </a:lnTo>
                  <a:lnTo>
                    <a:pt x="5969" y="11054"/>
                  </a:lnTo>
                  <a:cubicBezTo>
                    <a:pt x="5953" y="11135"/>
                    <a:pt x="6001" y="11199"/>
                    <a:pt x="6033" y="11231"/>
                  </a:cubicBezTo>
                  <a:cubicBezTo>
                    <a:pt x="6065" y="11247"/>
                    <a:pt x="6081" y="11247"/>
                    <a:pt x="6097" y="11279"/>
                  </a:cubicBezTo>
                  <a:lnTo>
                    <a:pt x="6178" y="11279"/>
                  </a:lnTo>
                  <a:cubicBezTo>
                    <a:pt x="6194" y="11279"/>
                    <a:pt x="6226" y="11279"/>
                    <a:pt x="6242" y="11247"/>
                  </a:cubicBezTo>
                  <a:lnTo>
                    <a:pt x="8279" y="10557"/>
                  </a:lnTo>
                  <a:lnTo>
                    <a:pt x="8648" y="10734"/>
                  </a:lnTo>
                  <a:cubicBezTo>
                    <a:pt x="8680" y="10750"/>
                    <a:pt x="8728" y="10766"/>
                    <a:pt x="8744" y="10766"/>
                  </a:cubicBezTo>
                  <a:cubicBezTo>
                    <a:pt x="8841" y="10814"/>
                    <a:pt x="8921" y="10846"/>
                    <a:pt x="9033" y="10894"/>
                  </a:cubicBezTo>
                  <a:cubicBezTo>
                    <a:pt x="9049" y="10894"/>
                    <a:pt x="9065" y="10910"/>
                    <a:pt x="9081" y="10910"/>
                  </a:cubicBezTo>
                  <a:cubicBezTo>
                    <a:pt x="9001" y="11760"/>
                    <a:pt x="8728" y="12514"/>
                    <a:pt x="8263" y="13156"/>
                  </a:cubicBezTo>
                  <a:cubicBezTo>
                    <a:pt x="8231" y="13204"/>
                    <a:pt x="8231" y="13268"/>
                    <a:pt x="8231" y="13317"/>
                  </a:cubicBezTo>
                  <a:lnTo>
                    <a:pt x="8520" y="14841"/>
                  </a:lnTo>
                  <a:lnTo>
                    <a:pt x="8520" y="14841"/>
                  </a:lnTo>
                  <a:lnTo>
                    <a:pt x="7076" y="14343"/>
                  </a:lnTo>
                  <a:cubicBezTo>
                    <a:pt x="7056" y="14337"/>
                    <a:pt x="7033" y="14333"/>
                    <a:pt x="7010" y="14333"/>
                  </a:cubicBezTo>
                  <a:cubicBezTo>
                    <a:pt x="6977" y="14333"/>
                    <a:pt x="6944" y="14341"/>
                    <a:pt x="6916" y="14359"/>
                  </a:cubicBezTo>
                  <a:cubicBezTo>
                    <a:pt x="6258" y="14744"/>
                    <a:pt x="5520" y="14937"/>
                    <a:pt x="4750" y="14937"/>
                  </a:cubicBezTo>
                  <a:cubicBezTo>
                    <a:pt x="2375" y="14937"/>
                    <a:pt x="418" y="12996"/>
                    <a:pt x="418" y="10605"/>
                  </a:cubicBezTo>
                  <a:cubicBezTo>
                    <a:pt x="418" y="8231"/>
                    <a:pt x="2359" y="6273"/>
                    <a:pt x="4750" y="6273"/>
                  </a:cubicBezTo>
                  <a:close/>
                  <a:moveTo>
                    <a:pt x="10991" y="0"/>
                  </a:moveTo>
                  <a:cubicBezTo>
                    <a:pt x="7878" y="0"/>
                    <a:pt x="5343" y="2535"/>
                    <a:pt x="5343" y="5664"/>
                  </a:cubicBezTo>
                  <a:cubicBezTo>
                    <a:pt x="5343" y="5760"/>
                    <a:pt x="5343" y="5840"/>
                    <a:pt x="5359" y="5921"/>
                  </a:cubicBezTo>
                  <a:cubicBezTo>
                    <a:pt x="5151" y="5904"/>
                    <a:pt x="4958" y="5888"/>
                    <a:pt x="4734" y="5888"/>
                  </a:cubicBezTo>
                  <a:cubicBezTo>
                    <a:pt x="2135" y="5888"/>
                    <a:pt x="1" y="8006"/>
                    <a:pt x="1" y="10621"/>
                  </a:cubicBezTo>
                  <a:cubicBezTo>
                    <a:pt x="1" y="13220"/>
                    <a:pt x="2135" y="15354"/>
                    <a:pt x="4734" y="15354"/>
                  </a:cubicBezTo>
                  <a:cubicBezTo>
                    <a:pt x="5536" y="15354"/>
                    <a:pt x="6322" y="15145"/>
                    <a:pt x="7028" y="14760"/>
                  </a:cubicBezTo>
                  <a:lnTo>
                    <a:pt x="8712" y="15354"/>
                  </a:lnTo>
                  <a:cubicBezTo>
                    <a:pt x="8728" y="15354"/>
                    <a:pt x="8744" y="15370"/>
                    <a:pt x="8761" y="15370"/>
                  </a:cubicBezTo>
                  <a:cubicBezTo>
                    <a:pt x="8809" y="15370"/>
                    <a:pt x="8873" y="15354"/>
                    <a:pt x="8905" y="15322"/>
                  </a:cubicBezTo>
                  <a:cubicBezTo>
                    <a:pt x="8969" y="15290"/>
                    <a:pt x="8985" y="15210"/>
                    <a:pt x="8969" y="15145"/>
                  </a:cubicBezTo>
                  <a:lnTo>
                    <a:pt x="8632" y="13365"/>
                  </a:lnTo>
                  <a:cubicBezTo>
                    <a:pt x="9081" y="12691"/>
                    <a:pt x="9370" y="11937"/>
                    <a:pt x="9450" y="11119"/>
                  </a:cubicBezTo>
                  <a:cubicBezTo>
                    <a:pt x="9948" y="11247"/>
                    <a:pt x="10477" y="11327"/>
                    <a:pt x="10991" y="11327"/>
                  </a:cubicBezTo>
                  <a:cubicBezTo>
                    <a:pt x="14119" y="11295"/>
                    <a:pt x="16654" y="8776"/>
                    <a:pt x="16654" y="5664"/>
                  </a:cubicBezTo>
                  <a:cubicBezTo>
                    <a:pt x="16654" y="2551"/>
                    <a:pt x="14119" y="0"/>
                    <a:pt x="10991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3"/>
            <p:cNvSpPr/>
            <p:nvPr/>
          </p:nvSpPr>
          <p:spPr>
            <a:xfrm>
              <a:off x="1926275" y="1037950"/>
              <a:ext cx="142425" cy="10050"/>
            </a:xfrm>
            <a:custGeom>
              <a:avLst/>
              <a:gdLst/>
              <a:ahLst/>
              <a:cxnLst/>
              <a:rect l="l" t="t" r="r" b="b"/>
              <a:pathLst>
                <a:path w="5697" h="402" extrusionOk="0">
                  <a:moveTo>
                    <a:pt x="193" y="0"/>
                  </a:moveTo>
                  <a:cubicBezTo>
                    <a:pt x="81" y="0"/>
                    <a:pt x="1" y="81"/>
                    <a:pt x="1" y="209"/>
                  </a:cubicBezTo>
                  <a:cubicBezTo>
                    <a:pt x="1" y="337"/>
                    <a:pt x="81" y="402"/>
                    <a:pt x="193" y="402"/>
                  </a:cubicBezTo>
                  <a:lnTo>
                    <a:pt x="5488" y="402"/>
                  </a:lnTo>
                  <a:cubicBezTo>
                    <a:pt x="5616" y="402"/>
                    <a:pt x="5696" y="337"/>
                    <a:pt x="5696" y="209"/>
                  </a:cubicBezTo>
                  <a:cubicBezTo>
                    <a:pt x="5696" y="81"/>
                    <a:pt x="5600" y="0"/>
                    <a:pt x="5488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3"/>
            <p:cNvSpPr/>
            <p:nvPr/>
          </p:nvSpPr>
          <p:spPr>
            <a:xfrm>
              <a:off x="1926275" y="999450"/>
              <a:ext cx="142425" cy="10050"/>
            </a:xfrm>
            <a:custGeom>
              <a:avLst/>
              <a:gdLst/>
              <a:ahLst/>
              <a:cxnLst/>
              <a:rect l="l" t="t" r="r" b="b"/>
              <a:pathLst>
                <a:path w="5697" h="402" extrusionOk="0">
                  <a:moveTo>
                    <a:pt x="193" y="0"/>
                  </a:moveTo>
                  <a:cubicBezTo>
                    <a:pt x="81" y="0"/>
                    <a:pt x="1" y="80"/>
                    <a:pt x="1" y="209"/>
                  </a:cubicBezTo>
                  <a:cubicBezTo>
                    <a:pt x="1" y="321"/>
                    <a:pt x="81" y="401"/>
                    <a:pt x="193" y="401"/>
                  </a:cubicBezTo>
                  <a:lnTo>
                    <a:pt x="5488" y="401"/>
                  </a:lnTo>
                  <a:cubicBezTo>
                    <a:pt x="5616" y="401"/>
                    <a:pt x="5696" y="321"/>
                    <a:pt x="5696" y="209"/>
                  </a:cubicBezTo>
                  <a:cubicBezTo>
                    <a:pt x="5696" y="80"/>
                    <a:pt x="5600" y="0"/>
                    <a:pt x="5488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3"/>
            <p:cNvSpPr/>
            <p:nvPr/>
          </p:nvSpPr>
          <p:spPr>
            <a:xfrm>
              <a:off x="1926275" y="960550"/>
              <a:ext cx="142425" cy="10050"/>
            </a:xfrm>
            <a:custGeom>
              <a:avLst/>
              <a:gdLst/>
              <a:ahLst/>
              <a:cxnLst/>
              <a:rect l="l" t="t" r="r" b="b"/>
              <a:pathLst>
                <a:path w="5697" h="402" extrusionOk="0">
                  <a:moveTo>
                    <a:pt x="193" y="0"/>
                  </a:moveTo>
                  <a:cubicBezTo>
                    <a:pt x="81" y="0"/>
                    <a:pt x="1" y="80"/>
                    <a:pt x="1" y="193"/>
                  </a:cubicBezTo>
                  <a:cubicBezTo>
                    <a:pt x="1" y="321"/>
                    <a:pt x="81" y="401"/>
                    <a:pt x="193" y="401"/>
                  </a:cubicBezTo>
                  <a:lnTo>
                    <a:pt x="5488" y="401"/>
                  </a:lnTo>
                  <a:cubicBezTo>
                    <a:pt x="5616" y="401"/>
                    <a:pt x="5696" y="321"/>
                    <a:pt x="5696" y="193"/>
                  </a:cubicBezTo>
                  <a:cubicBezTo>
                    <a:pt x="5696" y="80"/>
                    <a:pt x="5600" y="0"/>
                    <a:pt x="5488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3"/>
            <p:cNvSpPr/>
            <p:nvPr/>
          </p:nvSpPr>
          <p:spPr>
            <a:xfrm>
              <a:off x="1802750" y="11217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57" y="1"/>
                  </a:moveTo>
                  <a:cubicBezTo>
                    <a:pt x="129" y="1"/>
                    <a:pt x="1" y="129"/>
                    <a:pt x="1" y="273"/>
                  </a:cubicBezTo>
                  <a:cubicBezTo>
                    <a:pt x="1" y="402"/>
                    <a:pt x="129" y="530"/>
                    <a:pt x="257" y="530"/>
                  </a:cubicBezTo>
                  <a:cubicBezTo>
                    <a:pt x="402" y="530"/>
                    <a:pt x="530" y="402"/>
                    <a:pt x="530" y="273"/>
                  </a:cubicBezTo>
                  <a:cubicBezTo>
                    <a:pt x="530" y="129"/>
                    <a:pt x="402" y="1"/>
                    <a:pt x="257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3"/>
            <p:cNvSpPr/>
            <p:nvPr/>
          </p:nvSpPr>
          <p:spPr>
            <a:xfrm>
              <a:off x="1834425" y="1121775"/>
              <a:ext cx="13275" cy="13250"/>
            </a:xfrm>
            <a:custGeom>
              <a:avLst/>
              <a:gdLst/>
              <a:ahLst/>
              <a:cxnLst/>
              <a:rect l="l" t="t" r="r" b="b"/>
              <a:pathLst>
                <a:path w="531" h="530" extrusionOk="0">
                  <a:moveTo>
                    <a:pt x="258" y="1"/>
                  </a:moveTo>
                  <a:cubicBezTo>
                    <a:pt x="129" y="1"/>
                    <a:pt x="1" y="129"/>
                    <a:pt x="1" y="273"/>
                  </a:cubicBezTo>
                  <a:cubicBezTo>
                    <a:pt x="1" y="402"/>
                    <a:pt x="129" y="530"/>
                    <a:pt x="258" y="530"/>
                  </a:cubicBezTo>
                  <a:cubicBezTo>
                    <a:pt x="402" y="530"/>
                    <a:pt x="530" y="402"/>
                    <a:pt x="530" y="273"/>
                  </a:cubicBezTo>
                  <a:cubicBezTo>
                    <a:pt x="530" y="129"/>
                    <a:pt x="402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3"/>
            <p:cNvSpPr/>
            <p:nvPr/>
          </p:nvSpPr>
          <p:spPr>
            <a:xfrm>
              <a:off x="5809600" y="4252250"/>
              <a:ext cx="320100" cy="316875"/>
            </a:xfrm>
            <a:custGeom>
              <a:avLst/>
              <a:gdLst/>
              <a:ahLst/>
              <a:cxnLst/>
              <a:rect l="l" t="t" r="r" b="b"/>
              <a:pathLst>
                <a:path w="12804" h="12675" extrusionOk="0">
                  <a:moveTo>
                    <a:pt x="7782" y="514"/>
                  </a:moveTo>
                  <a:cubicBezTo>
                    <a:pt x="7830" y="530"/>
                    <a:pt x="7862" y="530"/>
                    <a:pt x="7878" y="546"/>
                  </a:cubicBezTo>
                  <a:cubicBezTo>
                    <a:pt x="7990" y="562"/>
                    <a:pt x="8087" y="610"/>
                    <a:pt x="8183" y="626"/>
                  </a:cubicBezTo>
                  <a:cubicBezTo>
                    <a:pt x="8263" y="642"/>
                    <a:pt x="8327" y="674"/>
                    <a:pt x="8407" y="706"/>
                  </a:cubicBezTo>
                  <a:cubicBezTo>
                    <a:pt x="8440" y="723"/>
                    <a:pt x="8488" y="755"/>
                    <a:pt x="8552" y="755"/>
                  </a:cubicBezTo>
                  <a:cubicBezTo>
                    <a:pt x="8664" y="787"/>
                    <a:pt x="8792" y="851"/>
                    <a:pt x="8889" y="883"/>
                  </a:cubicBezTo>
                  <a:cubicBezTo>
                    <a:pt x="8937" y="915"/>
                    <a:pt x="8985" y="931"/>
                    <a:pt x="9033" y="947"/>
                  </a:cubicBezTo>
                  <a:cubicBezTo>
                    <a:pt x="9081" y="995"/>
                    <a:pt x="9178" y="1011"/>
                    <a:pt x="9226" y="1043"/>
                  </a:cubicBezTo>
                  <a:cubicBezTo>
                    <a:pt x="9306" y="1092"/>
                    <a:pt x="9386" y="1124"/>
                    <a:pt x="9466" y="1188"/>
                  </a:cubicBezTo>
                  <a:lnTo>
                    <a:pt x="9659" y="1316"/>
                  </a:lnTo>
                  <a:cubicBezTo>
                    <a:pt x="9739" y="1348"/>
                    <a:pt x="9787" y="1412"/>
                    <a:pt x="9867" y="1444"/>
                  </a:cubicBezTo>
                  <a:cubicBezTo>
                    <a:pt x="9883" y="1477"/>
                    <a:pt x="9932" y="1493"/>
                    <a:pt x="9948" y="1509"/>
                  </a:cubicBezTo>
                  <a:cubicBezTo>
                    <a:pt x="9627" y="1749"/>
                    <a:pt x="9274" y="1958"/>
                    <a:pt x="8905" y="2118"/>
                  </a:cubicBezTo>
                  <a:cubicBezTo>
                    <a:pt x="8616" y="1428"/>
                    <a:pt x="8231" y="883"/>
                    <a:pt x="7782" y="514"/>
                  </a:cubicBezTo>
                  <a:close/>
                  <a:moveTo>
                    <a:pt x="5102" y="530"/>
                  </a:moveTo>
                  <a:cubicBezTo>
                    <a:pt x="4653" y="899"/>
                    <a:pt x="4300" y="1444"/>
                    <a:pt x="3979" y="2134"/>
                  </a:cubicBezTo>
                  <a:cubicBezTo>
                    <a:pt x="3610" y="1974"/>
                    <a:pt x="3274" y="1765"/>
                    <a:pt x="2937" y="1525"/>
                  </a:cubicBezTo>
                  <a:cubicBezTo>
                    <a:pt x="2921" y="1493"/>
                    <a:pt x="2937" y="1477"/>
                    <a:pt x="2969" y="1444"/>
                  </a:cubicBezTo>
                  <a:cubicBezTo>
                    <a:pt x="3049" y="1396"/>
                    <a:pt x="3113" y="1348"/>
                    <a:pt x="3193" y="1316"/>
                  </a:cubicBezTo>
                  <a:lnTo>
                    <a:pt x="3370" y="1188"/>
                  </a:lnTo>
                  <a:cubicBezTo>
                    <a:pt x="3450" y="1140"/>
                    <a:pt x="3530" y="1108"/>
                    <a:pt x="3610" y="1043"/>
                  </a:cubicBezTo>
                  <a:cubicBezTo>
                    <a:pt x="3675" y="1011"/>
                    <a:pt x="3739" y="995"/>
                    <a:pt x="3819" y="947"/>
                  </a:cubicBezTo>
                  <a:cubicBezTo>
                    <a:pt x="3851" y="931"/>
                    <a:pt x="3915" y="899"/>
                    <a:pt x="3963" y="883"/>
                  </a:cubicBezTo>
                  <a:cubicBezTo>
                    <a:pt x="4076" y="835"/>
                    <a:pt x="4204" y="787"/>
                    <a:pt x="4316" y="739"/>
                  </a:cubicBezTo>
                  <a:cubicBezTo>
                    <a:pt x="4364" y="723"/>
                    <a:pt x="4397" y="706"/>
                    <a:pt x="4461" y="706"/>
                  </a:cubicBezTo>
                  <a:cubicBezTo>
                    <a:pt x="4541" y="690"/>
                    <a:pt x="4605" y="642"/>
                    <a:pt x="4669" y="626"/>
                  </a:cubicBezTo>
                  <a:cubicBezTo>
                    <a:pt x="4782" y="578"/>
                    <a:pt x="4878" y="562"/>
                    <a:pt x="4974" y="546"/>
                  </a:cubicBezTo>
                  <a:cubicBezTo>
                    <a:pt x="5022" y="546"/>
                    <a:pt x="5054" y="530"/>
                    <a:pt x="5102" y="530"/>
                  </a:cubicBezTo>
                  <a:close/>
                  <a:moveTo>
                    <a:pt x="6209" y="370"/>
                  </a:moveTo>
                  <a:lnTo>
                    <a:pt x="6209" y="2648"/>
                  </a:lnTo>
                  <a:cubicBezTo>
                    <a:pt x="5536" y="2632"/>
                    <a:pt x="4894" y="2487"/>
                    <a:pt x="4284" y="2279"/>
                  </a:cubicBezTo>
                  <a:cubicBezTo>
                    <a:pt x="4766" y="1188"/>
                    <a:pt x="5439" y="466"/>
                    <a:pt x="6209" y="370"/>
                  </a:cubicBezTo>
                  <a:close/>
                  <a:moveTo>
                    <a:pt x="6611" y="370"/>
                  </a:moveTo>
                  <a:cubicBezTo>
                    <a:pt x="7365" y="466"/>
                    <a:pt x="8022" y="1188"/>
                    <a:pt x="8536" y="2279"/>
                  </a:cubicBezTo>
                  <a:cubicBezTo>
                    <a:pt x="7926" y="2519"/>
                    <a:pt x="7284" y="2632"/>
                    <a:pt x="6611" y="2648"/>
                  </a:cubicBezTo>
                  <a:lnTo>
                    <a:pt x="6611" y="370"/>
                  </a:lnTo>
                  <a:close/>
                  <a:moveTo>
                    <a:pt x="8664" y="2632"/>
                  </a:moveTo>
                  <a:cubicBezTo>
                    <a:pt x="9033" y="3594"/>
                    <a:pt x="9274" y="4798"/>
                    <a:pt x="9290" y="6097"/>
                  </a:cubicBezTo>
                  <a:lnTo>
                    <a:pt x="6595" y="6097"/>
                  </a:lnTo>
                  <a:lnTo>
                    <a:pt x="6595" y="3049"/>
                  </a:lnTo>
                  <a:lnTo>
                    <a:pt x="6611" y="3049"/>
                  </a:lnTo>
                  <a:cubicBezTo>
                    <a:pt x="7333" y="3033"/>
                    <a:pt x="8022" y="2888"/>
                    <a:pt x="8664" y="2632"/>
                  </a:cubicBezTo>
                  <a:close/>
                  <a:moveTo>
                    <a:pt x="2568" y="1765"/>
                  </a:moveTo>
                  <a:cubicBezTo>
                    <a:pt x="2953" y="2054"/>
                    <a:pt x="3354" y="2311"/>
                    <a:pt x="3771" y="2487"/>
                  </a:cubicBezTo>
                  <a:cubicBezTo>
                    <a:pt x="3386" y="3498"/>
                    <a:pt x="3161" y="4765"/>
                    <a:pt x="3129" y="6129"/>
                  </a:cubicBezTo>
                  <a:lnTo>
                    <a:pt x="450" y="6129"/>
                  </a:lnTo>
                  <a:cubicBezTo>
                    <a:pt x="514" y="4380"/>
                    <a:pt x="1316" y="2840"/>
                    <a:pt x="2568" y="1765"/>
                  </a:cubicBezTo>
                  <a:close/>
                  <a:moveTo>
                    <a:pt x="4140" y="2648"/>
                  </a:moveTo>
                  <a:cubicBezTo>
                    <a:pt x="4798" y="2888"/>
                    <a:pt x="5471" y="3033"/>
                    <a:pt x="6193" y="3081"/>
                  </a:cubicBezTo>
                  <a:lnTo>
                    <a:pt x="6193" y="6129"/>
                  </a:lnTo>
                  <a:lnTo>
                    <a:pt x="3514" y="6129"/>
                  </a:lnTo>
                  <a:cubicBezTo>
                    <a:pt x="3530" y="4814"/>
                    <a:pt x="3755" y="3610"/>
                    <a:pt x="4140" y="2648"/>
                  </a:cubicBezTo>
                  <a:close/>
                  <a:moveTo>
                    <a:pt x="10252" y="1765"/>
                  </a:moveTo>
                  <a:cubicBezTo>
                    <a:pt x="11488" y="2824"/>
                    <a:pt x="12322" y="4380"/>
                    <a:pt x="12370" y="6129"/>
                  </a:cubicBezTo>
                  <a:lnTo>
                    <a:pt x="9691" y="6129"/>
                  </a:lnTo>
                  <a:cubicBezTo>
                    <a:pt x="9675" y="4765"/>
                    <a:pt x="9434" y="3498"/>
                    <a:pt x="9049" y="2487"/>
                  </a:cubicBezTo>
                  <a:cubicBezTo>
                    <a:pt x="9466" y="2295"/>
                    <a:pt x="9867" y="2054"/>
                    <a:pt x="10252" y="1765"/>
                  </a:cubicBezTo>
                  <a:close/>
                  <a:moveTo>
                    <a:pt x="9290" y="6530"/>
                  </a:moveTo>
                  <a:cubicBezTo>
                    <a:pt x="9274" y="7830"/>
                    <a:pt x="9049" y="9033"/>
                    <a:pt x="8664" y="9996"/>
                  </a:cubicBezTo>
                  <a:cubicBezTo>
                    <a:pt x="8006" y="9755"/>
                    <a:pt x="7333" y="9611"/>
                    <a:pt x="6611" y="9562"/>
                  </a:cubicBezTo>
                  <a:lnTo>
                    <a:pt x="6611" y="6530"/>
                  </a:lnTo>
                  <a:close/>
                  <a:moveTo>
                    <a:pt x="6209" y="6546"/>
                  </a:moveTo>
                  <a:lnTo>
                    <a:pt x="6209" y="9595"/>
                  </a:lnTo>
                  <a:cubicBezTo>
                    <a:pt x="5488" y="9611"/>
                    <a:pt x="4782" y="9755"/>
                    <a:pt x="4140" y="10012"/>
                  </a:cubicBezTo>
                  <a:cubicBezTo>
                    <a:pt x="3771" y="9049"/>
                    <a:pt x="3530" y="7846"/>
                    <a:pt x="3514" y="6546"/>
                  </a:cubicBezTo>
                  <a:close/>
                  <a:moveTo>
                    <a:pt x="3129" y="6546"/>
                  </a:moveTo>
                  <a:cubicBezTo>
                    <a:pt x="3161" y="7910"/>
                    <a:pt x="3402" y="9177"/>
                    <a:pt x="3771" y="10172"/>
                  </a:cubicBezTo>
                  <a:cubicBezTo>
                    <a:pt x="3354" y="10349"/>
                    <a:pt x="2953" y="10589"/>
                    <a:pt x="2568" y="10894"/>
                  </a:cubicBezTo>
                  <a:cubicBezTo>
                    <a:pt x="1332" y="9835"/>
                    <a:pt x="514" y="8295"/>
                    <a:pt x="450" y="6546"/>
                  </a:cubicBezTo>
                  <a:close/>
                  <a:moveTo>
                    <a:pt x="12386" y="6546"/>
                  </a:moveTo>
                  <a:cubicBezTo>
                    <a:pt x="12322" y="8263"/>
                    <a:pt x="11520" y="9835"/>
                    <a:pt x="10252" y="10894"/>
                  </a:cubicBezTo>
                  <a:cubicBezTo>
                    <a:pt x="9867" y="10621"/>
                    <a:pt x="9466" y="10349"/>
                    <a:pt x="9049" y="10172"/>
                  </a:cubicBezTo>
                  <a:cubicBezTo>
                    <a:pt x="9434" y="9177"/>
                    <a:pt x="9675" y="7910"/>
                    <a:pt x="9691" y="6546"/>
                  </a:cubicBezTo>
                  <a:close/>
                  <a:moveTo>
                    <a:pt x="8873" y="10509"/>
                  </a:moveTo>
                  <a:cubicBezTo>
                    <a:pt x="9226" y="10669"/>
                    <a:pt x="9579" y="10878"/>
                    <a:pt x="9916" y="11119"/>
                  </a:cubicBezTo>
                  <a:cubicBezTo>
                    <a:pt x="9916" y="11151"/>
                    <a:pt x="9883" y="11183"/>
                    <a:pt x="9851" y="11199"/>
                  </a:cubicBezTo>
                  <a:cubicBezTo>
                    <a:pt x="9771" y="11263"/>
                    <a:pt x="9707" y="11295"/>
                    <a:pt x="9627" y="11343"/>
                  </a:cubicBezTo>
                  <a:lnTo>
                    <a:pt x="9450" y="11456"/>
                  </a:lnTo>
                  <a:cubicBezTo>
                    <a:pt x="9370" y="11504"/>
                    <a:pt x="9290" y="11536"/>
                    <a:pt x="9210" y="11600"/>
                  </a:cubicBezTo>
                  <a:cubicBezTo>
                    <a:pt x="9145" y="11632"/>
                    <a:pt x="9097" y="11664"/>
                    <a:pt x="9017" y="11696"/>
                  </a:cubicBezTo>
                  <a:cubicBezTo>
                    <a:pt x="8969" y="11712"/>
                    <a:pt x="8905" y="11744"/>
                    <a:pt x="8873" y="11760"/>
                  </a:cubicBezTo>
                  <a:cubicBezTo>
                    <a:pt x="8744" y="11825"/>
                    <a:pt x="8632" y="11857"/>
                    <a:pt x="8536" y="11905"/>
                  </a:cubicBezTo>
                  <a:cubicBezTo>
                    <a:pt x="8488" y="11921"/>
                    <a:pt x="8440" y="11937"/>
                    <a:pt x="8391" y="11937"/>
                  </a:cubicBezTo>
                  <a:cubicBezTo>
                    <a:pt x="8311" y="11953"/>
                    <a:pt x="8247" y="12001"/>
                    <a:pt x="8167" y="12017"/>
                  </a:cubicBezTo>
                  <a:cubicBezTo>
                    <a:pt x="8071" y="12065"/>
                    <a:pt x="7974" y="12081"/>
                    <a:pt x="7862" y="12097"/>
                  </a:cubicBezTo>
                  <a:cubicBezTo>
                    <a:pt x="7830" y="12097"/>
                    <a:pt x="7782" y="12113"/>
                    <a:pt x="7750" y="12113"/>
                  </a:cubicBezTo>
                  <a:cubicBezTo>
                    <a:pt x="8183" y="11744"/>
                    <a:pt x="8552" y="11199"/>
                    <a:pt x="8873" y="10509"/>
                  </a:cubicBezTo>
                  <a:close/>
                  <a:moveTo>
                    <a:pt x="3899" y="10557"/>
                  </a:moveTo>
                  <a:cubicBezTo>
                    <a:pt x="4201" y="11225"/>
                    <a:pt x="4566" y="11766"/>
                    <a:pt x="5009" y="12150"/>
                  </a:cubicBezTo>
                  <a:lnTo>
                    <a:pt x="5009" y="12150"/>
                  </a:lnTo>
                  <a:cubicBezTo>
                    <a:pt x="4988" y="12134"/>
                    <a:pt x="4955" y="12113"/>
                    <a:pt x="4942" y="12113"/>
                  </a:cubicBezTo>
                  <a:cubicBezTo>
                    <a:pt x="4846" y="12097"/>
                    <a:pt x="4733" y="12065"/>
                    <a:pt x="4637" y="12033"/>
                  </a:cubicBezTo>
                  <a:cubicBezTo>
                    <a:pt x="4557" y="12017"/>
                    <a:pt x="4493" y="12001"/>
                    <a:pt x="4413" y="11953"/>
                  </a:cubicBezTo>
                  <a:cubicBezTo>
                    <a:pt x="4381" y="11937"/>
                    <a:pt x="4332" y="11921"/>
                    <a:pt x="4284" y="11921"/>
                  </a:cubicBezTo>
                  <a:cubicBezTo>
                    <a:pt x="4156" y="11873"/>
                    <a:pt x="4044" y="11825"/>
                    <a:pt x="3915" y="11776"/>
                  </a:cubicBezTo>
                  <a:cubicBezTo>
                    <a:pt x="3883" y="11760"/>
                    <a:pt x="3819" y="11728"/>
                    <a:pt x="3771" y="11712"/>
                  </a:cubicBezTo>
                  <a:cubicBezTo>
                    <a:pt x="3723" y="11680"/>
                    <a:pt x="3643" y="11664"/>
                    <a:pt x="3578" y="11616"/>
                  </a:cubicBezTo>
                  <a:cubicBezTo>
                    <a:pt x="3498" y="11568"/>
                    <a:pt x="3418" y="11536"/>
                    <a:pt x="3338" y="11472"/>
                  </a:cubicBezTo>
                  <a:lnTo>
                    <a:pt x="3161" y="11359"/>
                  </a:lnTo>
                  <a:cubicBezTo>
                    <a:pt x="3065" y="11311"/>
                    <a:pt x="3017" y="11247"/>
                    <a:pt x="2937" y="11215"/>
                  </a:cubicBezTo>
                  <a:cubicBezTo>
                    <a:pt x="2921" y="11199"/>
                    <a:pt x="2872" y="11167"/>
                    <a:pt x="2856" y="11151"/>
                  </a:cubicBezTo>
                  <a:cubicBezTo>
                    <a:pt x="3177" y="10910"/>
                    <a:pt x="3530" y="10718"/>
                    <a:pt x="3899" y="10557"/>
                  </a:cubicBezTo>
                  <a:close/>
                  <a:moveTo>
                    <a:pt x="6209" y="9996"/>
                  </a:moveTo>
                  <a:lnTo>
                    <a:pt x="6209" y="12274"/>
                  </a:lnTo>
                  <a:cubicBezTo>
                    <a:pt x="5439" y="12178"/>
                    <a:pt x="4782" y="11456"/>
                    <a:pt x="4284" y="10381"/>
                  </a:cubicBezTo>
                  <a:cubicBezTo>
                    <a:pt x="4878" y="10140"/>
                    <a:pt x="5520" y="10012"/>
                    <a:pt x="6209" y="9996"/>
                  </a:cubicBezTo>
                  <a:close/>
                  <a:moveTo>
                    <a:pt x="6611" y="9996"/>
                  </a:moveTo>
                  <a:cubicBezTo>
                    <a:pt x="7268" y="10012"/>
                    <a:pt x="7910" y="10156"/>
                    <a:pt x="8536" y="10381"/>
                  </a:cubicBezTo>
                  <a:cubicBezTo>
                    <a:pt x="8054" y="11456"/>
                    <a:pt x="7365" y="12178"/>
                    <a:pt x="6611" y="12274"/>
                  </a:cubicBezTo>
                  <a:lnTo>
                    <a:pt x="6611" y="9996"/>
                  </a:lnTo>
                  <a:close/>
                  <a:moveTo>
                    <a:pt x="6402" y="1"/>
                  </a:moveTo>
                  <a:cubicBezTo>
                    <a:pt x="6242" y="1"/>
                    <a:pt x="6081" y="1"/>
                    <a:pt x="5921" y="33"/>
                  </a:cubicBezTo>
                  <a:lnTo>
                    <a:pt x="5808" y="33"/>
                  </a:lnTo>
                  <a:lnTo>
                    <a:pt x="5375" y="81"/>
                  </a:lnTo>
                  <a:cubicBezTo>
                    <a:pt x="5327" y="81"/>
                    <a:pt x="5279" y="113"/>
                    <a:pt x="5215" y="113"/>
                  </a:cubicBezTo>
                  <a:lnTo>
                    <a:pt x="4926" y="161"/>
                  </a:lnTo>
                  <a:cubicBezTo>
                    <a:pt x="4814" y="193"/>
                    <a:pt x="4733" y="209"/>
                    <a:pt x="4653" y="241"/>
                  </a:cubicBezTo>
                  <a:cubicBezTo>
                    <a:pt x="4573" y="273"/>
                    <a:pt x="4525" y="289"/>
                    <a:pt x="4445" y="305"/>
                  </a:cubicBezTo>
                  <a:cubicBezTo>
                    <a:pt x="4364" y="321"/>
                    <a:pt x="4252" y="370"/>
                    <a:pt x="4172" y="386"/>
                  </a:cubicBezTo>
                  <a:cubicBezTo>
                    <a:pt x="4076" y="434"/>
                    <a:pt x="3995" y="466"/>
                    <a:pt x="3899" y="482"/>
                  </a:cubicBezTo>
                  <a:cubicBezTo>
                    <a:pt x="3819" y="530"/>
                    <a:pt x="3755" y="546"/>
                    <a:pt x="3675" y="594"/>
                  </a:cubicBezTo>
                  <a:cubicBezTo>
                    <a:pt x="3594" y="626"/>
                    <a:pt x="3498" y="674"/>
                    <a:pt x="3418" y="706"/>
                  </a:cubicBezTo>
                  <a:cubicBezTo>
                    <a:pt x="3338" y="755"/>
                    <a:pt x="3274" y="787"/>
                    <a:pt x="3193" y="835"/>
                  </a:cubicBezTo>
                  <a:cubicBezTo>
                    <a:pt x="3113" y="867"/>
                    <a:pt x="3033" y="931"/>
                    <a:pt x="2937" y="995"/>
                  </a:cubicBezTo>
                  <a:cubicBezTo>
                    <a:pt x="2872" y="1027"/>
                    <a:pt x="2840" y="1043"/>
                    <a:pt x="2776" y="1092"/>
                  </a:cubicBezTo>
                  <a:cubicBezTo>
                    <a:pt x="2680" y="1172"/>
                    <a:pt x="2568" y="1236"/>
                    <a:pt x="2471" y="1316"/>
                  </a:cubicBezTo>
                  <a:cubicBezTo>
                    <a:pt x="2455" y="1332"/>
                    <a:pt x="2407" y="1348"/>
                    <a:pt x="2391" y="1364"/>
                  </a:cubicBezTo>
                  <a:lnTo>
                    <a:pt x="2391" y="1396"/>
                  </a:lnTo>
                  <a:cubicBezTo>
                    <a:pt x="947" y="2551"/>
                    <a:pt x="1" y="4364"/>
                    <a:pt x="1" y="6338"/>
                  </a:cubicBezTo>
                  <a:cubicBezTo>
                    <a:pt x="1" y="8327"/>
                    <a:pt x="931" y="10140"/>
                    <a:pt x="2391" y="11295"/>
                  </a:cubicBezTo>
                  <a:lnTo>
                    <a:pt x="2391" y="11311"/>
                  </a:lnTo>
                  <a:cubicBezTo>
                    <a:pt x="2407" y="11343"/>
                    <a:pt x="2455" y="11359"/>
                    <a:pt x="2471" y="11375"/>
                  </a:cubicBezTo>
                  <a:cubicBezTo>
                    <a:pt x="2568" y="11456"/>
                    <a:pt x="2680" y="11520"/>
                    <a:pt x="2776" y="11600"/>
                  </a:cubicBezTo>
                  <a:cubicBezTo>
                    <a:pt x="2840" y="11632"/>
                    <a:pt x="2872" y="11680"/>
                    <a:pt x="2937" y="11696"/>
                  </a:cubicBezTo>
                  <a:cubicBezTo>
                    <a:pt x="3017" y="11760"/>
                    <a:pt x="3097" y="11793"/>
                    <a:pt x="3193" y="11857"/>
                  </a:cubicBezTo>
                  <a:cubicBezTo>
                    <a:pt x="3274" y="11905"/>
                    <a:pt x="3338" y="11937"/>
                    <a:pt x="3418" y="11985"/>
                  </a:cubicBezTo>
                  <a:cubicBezTo>
                    <a:pt x="3498" y="12017"/>
                    <a:pt x="3594" y="12065"/>
                    <a:pt x="3675" y="12097"/>
                  </a:cubicBezTo>
                  <a:cubicBezTo>
                    <a:pt x="3755" y="12145"/>
                    <a:pt x="3819" y="12162"/>
                    <a:pt x="3899" y="12194"/>
                  </a:cubicBezTo>
                  <a:cubicBezTo>
                    <a:pt x="3979" y="12242"/>
                    <a:pt x="4076" y="12274"/>
                    <a:pt x="4172" y="12306"/>
                  </a:cubicBezTo>
                  <a:cubicBezTo>
                    <a:pt x="4252" y="12338"/>
                    <a:pt x="4332" y="12354"/>
                    <a:pt x="4445" y="12386"/>
                  </a:cubicBezTo>
                  <a:cubicBezTo>
                    <a:pt x="4525" y="12402"/>
                    <a:pt x="4573" y="12418"/>
                    <a:pt x="4653" y="12434"/>
                  </a:cubicBezTo>
                  <a:cubicBezTo>
                    <a:pt x="4733" y="12466"/>
                    <a:pt x="4846" y="12482"/>
                    <a:pt x="4926" y="12514"/>
                  </a:cubicBezTo>
                  <a:lnTo>
                    <a:pt x="5215" y="12579"/>
                  </a:lnTo>
                  <a:cubicBezTo>
                    <a:pt x="5279" y="12579"/>
                    <a:pt x="5327" y="12595"/>
                    <a:pt x="5375" y="12595"/>
                  </a:cubicBezTo>
                  <a:lnTo>
                    <a:pt x="5808" y="12659"/>
                  </a:lnTo>
                  <a:lnTo>
                    <a:pt x="5921" y="12659"/>
                  </a:lnTo>
                  <a:cubicBezTo>
                    <a:pt x="6081" y="12675"/>
                    <a:pt x="6242" y="12675"/>
                    <a:pt x="6402" y="12675"/>
                  </a:cubicBezTo>
                  <a:cubicBezTo>
                    <a:pt x="6562" y="12675"/>
                    <a:pt x="6723" y="12675"/>
                    <a:pt x="6883" y="12659"/>
                  </a:cubicBezTo>
                  <a:lnTo>
                    <a:pt x="7012" y="12659"/>
                  </a:lnTo>
                  <a:lnTo>
                    <a:pt x="7429" y="12595"/>
                  </a:lnTo>
                  <a:cubicBezTo>
                    <a:pt x="7493" y="12595"/>
                    <a:pt x="7525" y="12579"/>
                    <a:pt x="7589" y="12579"/>
                  </a:cubicBezTo>
                  <a:lnTo>
                    <a:pt x="7894" y="12514"/>
                  </a:lnTo>
                  <a:cubicBezTo>
                    <a:pt x="7990" y="12498"/>
                    <a:pt x="8071" y="12482"/>
                    <a:pt x="8151" y="12434"/>
                  </a:cubicBezTo>
                  <a:cubicBezTo>
                    <a:pt x="8231" y="12418"/>
                    <a:pt x="8295" y="12402"/>
                    <a:pt x="8375" y="12386"/>
                  </a:cubicBezTo>
                  <a:cubicBezTo>
                    <a:pt x="8456" y="12354"/>
                    <a:pt x="8552" y="12322"/>
                    <a:pt x="8632" y="12306"/>
                  </a:cubicBezTo>
                  <a:cubicBezTo>
                    <a:pt x="8728" y="12258"/>
                    <a:pt x="8809" y="12226"/>
                    <a:pt x="8905" y="12194"/>
                  </a:cubicBezTo>
                  <a:cubicBezTo>
                    <a:pt x="8985" y="12162"/>
                    <a:pt x="9049" y="12145"/>
                    <a:pt x="9129" y="12097"/>
                  </a:cubicBezTo>
                  <a:cubicBezTo>
                    <a:pt x="9210" y="12065"/>
                    <a:pt x="9306" y="12017"/>
                    <a:pt x="9386" y="11985"/>
                  </a:cubicBezTo>
                  <a:cubicBezTo>
                    <a:pt x="9466" y="11937"/>
                    <a:pt x="9530" y="11905"/>
                    <a:pt x="9611" y="11857"/>
                  </a:cubicBezTo>
                  <a:cubicBezTo>
                    <a:pt x="9691" y="11825"/>
                    <a:pt x="9771" y="11760"/>
                    <a:pt x="9867" y="11696"/>
                  </a:cubicBezTo>
                  <a:cubicBezTo>
                    <a:pt x="9932" y="11664"/>
                    <a:pt x="9980" y="11632"/>
                    <a:pt x="10028" y="11600"/>
                  </a:cubicBezTo>
                  <a:cubicBezTo>
                    <a:pt x="10140" y="11520"/>
                    <a:pt x="10236" y="11456"/>
                    <a:pt x="10333" y="11375"/>
                  </a:cubicBezTo>
                  <a:cubicBezTo>
                    <a:pt x="10349" y="11359"/>
                    <a:pt x="10397" y="11343"/>
                    <a:pt x="10413" y="11311"/>
                  </a:cubicBezTo>
                  <a:lnTo>
                    <a:pt x="10413" y="11295"/>
                  </a:lnTo>
                  <a:cubicBezTo>
                    <a:pt x="11857" y="10140"/>
                    <a:pt x="12803" y="8327"/>
                    <a:pt x="12803" y="6338"/>
                  </a:cubicBezTo>
                  <a:cubicBezTo>
                    <a:pt x="12803" y="4364"/>
                    <a:pt x="11857" y="2535"/>
                    <a:pt x="10413" y="1364"/>
                  </a:cubicBezTo>
                  <a:cubicBezTo>
                    <a:pt x="10381" y="1348"/>
                    <a:pt x="10349" y="1332"/>
                    <a:pt x="10333" y="1316"/>
                  </a:cubicBezTo>
                  <a:cubicBezTo>
                    <a:pt x="10236" y="1236"/>
                    <a:pt x="10140" y="1172"/>
                    <a:pt x="10028" y="1092"/>
                  </a:cubicBezTo>
                  <a:cubicBezTo>
                    <a:pt x="9980" y="1043"/>
                    <a:pt x="9932" y="1011"/>
                    <a:pt x="9867" y="995"/>
                  </a:cubicBezTo>
                  <a:cubicBezTo>
                    <a:pt x="9787" y="931"/>
                    <a:pt x="9707" y="883"/>
                    <a:pt x="9611" y="835"/>
                  </a:cubicBezTo>
                  <a:cubicBezTo>
                    <a:pt x="9530" y="787"/>
                    <a:pt x="9466" y="755"/>
                    <a:pt x="9386" y="706"/>
                  </a:cubicBezTo>
                  <a:cubicBezTo>
                    <a:pt x="9306" y="674"/>
                    <a:pt x="9210" y="626"/>
                    <a:pt x="9129" y="594"/>
                  </a:cubicBezTo>
                  <a:cubicBezTo>
                    <a:pt x="9049" y="546"/>
                    <a:pt x="8985" y="530"/>
                    <a:pt x="8905" y="482"/>
                  </a:cubicBezTo>
                  <a:cubicBezTo>
                    <a:pt x="8825" y="450"/>
                    <a:pt x="8728" y="402"/>
                    <a:pt x="8632" y="386"/>
                  </a:cubicBezTo>
                  <a:cubicBezTo>
                    <a:pt x="8552" y="354"/>
                    <a:pt x="8472" y="321"/>
                    <a:pt x="8375" y="305"/>
                  </a:cubicBezTo>
                  <a:cubicBezTo>
                    <a:pt x="8295" y="289"/>
                    <a:pt x="8231" y="273"/>
                    <a:pt x="8151" y="241"/>
                  </a:cubicBezTo>
                  <a:cubicBezTo>
                    <a:pt x="8071" y="225"/>
                    <a:pt x="7974" y="209"/>
                    <a:pt x="7894" y="161"/>
                  </a:cubicBezTo>
                  <a:lnTo>
                    <a:pt x="7589" y="113"/>
                  </a:lnTo>
                  <a:cubicBezTo>
                    <a:pt x="7525" y="113"/>
                    <a:pt x="7493" y="81"/>
                    <a:pt x="7429" y="81"/>
                  </a:cubicBezTo>
                  <a:lnTo>
                    <a:pt x="7012" y="33"/>
                  </a:lnTo>
                  <a:lnTo>
                    <a:pt x="6883" y="33"/>
                  </a:lnTo>
                  <a:cubicBezTo>
                    <a:pt x="6723" y="1"/>
                    <a:pt x="6562" y="1"/>
                    <a:pt x="6402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3"/>
            <p:cNvSpPr/>
            <p:nvPr/>
          </p:nvSpPr>
          <p:spPr>
            <a:xfrm>
              <a:off x="238525" y="4091425"/>
              <a:ext cx="336925" cy="205775"/>
            </a:xfrm>
            <a:custGeom>
              <a:avLst/>
              <a:gdLst/>
              <a:ahLst/>
              <a:cxnLst/>
              <a:rect l="l" t="t" r="r" b="b"/>
              <a:pathLst>
                <a:path w="13477" h="8231" extrusionOk="0">
                  <a:moveTo>
                    <a:pt x="7813" y="417"/>
                  </a:moveTo>
                  <a:cubicBezTo>
                    <a:pt x="9530" y="417"/>
                    <a:pt x="10958" y="1829"/>
                    <a:pt x="10958" y="3578"/>
                  </a:cubicBezTo>
                  <a:cubicBezTo>
                    <a:pt x="10958" y="3674"/>
                    <a:pt x="11038" y="3770"/>
                    <a:pt x="11150" y="3770"/>
                  </a:cubicBezTo>
                  <a:cubicBezTo>
                    <a:pt x="12257" y="3819"/>
                    <a:pt x="13108" y="4717"/>
                    <a:pt x="13108" y="5824"/>
                  </a:cubicBezTo>
                  <a:cubicBezTo>
                    <a:pt x="13108" y="6947"/>
                    <a:pt x="12177" y="7861"/>
                    <a:pt x="11054" y="7861"/>
                  </a:cubicBezTo>
                  <a:lnTo>
                    <a:pt x="2455" y="7861"/>
                  </a:lnTo>
                  <a:cubicBezTo>
                    <a:pt x="1332" y="7845"/>
                    <a:pt x="401" y="6947"/>
                    <a:pt x="401" y="5792"/>
                  </a:cubicBezTo>
                  <a:cubicBezTo>
                    <a:pt x="401" y="4781"/>
                    <a:pt x="1171" y="3915"/>
                    <a:pt x="2166" y="3770"/>
                  </a:cubicBezTo>
                  <a:cubicBezTo>
                    <a:pt x="2278" y="3754"/>
                    <a:pt x="2358" y="3674"/>
                    <a:pt x="2358" y="3578"/>
                  </a:cubicBezTo>
                  <a:lnTo>
                    <a:pt x="2358" y="3546"/>
                  </a:lnTo>
                  <a:cubicBezTo>
                    <a:pt x="2358" y="2712"/>
                    <a:pt x="3032" y="2022"/>
                    <a:pt x="3867" y="2022"/>
                  </a:cubicBezTo>
                  <a:cubicBezTo>
                    <a:pt x="4155" y="2022"/>
                    <a:pt x="4444" y="2102"/>
                    <a:pt x="4701" y="2262"/>
                  </a:cubicBezTo>
                  <a:cubicBezTo>
                    <a:pt x="4721" y="2293"/>
                    <a:pt x="4754" y="2304"/>
                    <a:pt x="4792" y="2304"/>
                  </a:cubicBezTo>
                  <a:cubicBezTo>
                    <a:pt x="4814" y="2304"/>
                    <a:pt x="4838" y="2300"/>
                    <a:pt x="4861" y="2294"/>
                  </a:cubicBezTo>
                  <a:cubicBezTo>
                    <a:pt x="4925" y="2262"/>
                    <a:pt x="4957" y="2230"/>
                    <a:pt x="4974" y="2182"/>
                  </a:cubicBezTo>
                  <a:cubicBezTo>
                    <a:pt x="5503" y="1107"/>
                    <a:pt x="6578" y="417"/>
                    <a:pt x="7813" y="417"/>
                  </a:cubicBezTo>
                  <a:close/>
                  <a:moveTo>
                    <a:pt x="7797" y="0"/>
                  </a:moveTo>
                  <a:cubicBezTo>
                    <a:pt x="6498" y="0"/>
                    <a:pt x="5343" y="690"/>
                    <a:pt x="4717" y="1813"/>
                  </a:cubicBezTo>
                  <a:cubicBezTo>
                    <a:pt x="4460" y="1685"/>
                    <a:pt x="4171" y="1605"/>
                    <a:pt x="3867" y="1605"/>
                  </a:cubicBezTo>
                  <a:cubicBezTo>
                    <a:pt x="2856" y="1605"/>
                    <a:pt x="2022" y="2391"/>
                    <a:pt x="1941" y="3385"/>
                  </a:cubicBezTo>
                  <a:cubicBezTo>
                    <a:pt x="818" y="3626"/>
                    <a:pt x="0" y="4621"/>
                    <a:pt x="0" y="5776"/>
                  </a:cubicBezTo>
                  <a:cubicBezTo>
                    <a:pt x="0" y="7123"/>
                    <a:pt x="1107" y="8230"/>
                    <a:pt x="2455" y="8230"/>
                  </a:cubicBezTo>
                  <a:lnTo>
                    <a:pt x="11054" y="8230"/>
                  </a:lnTo>
                  <a:cubicBezTo>
                    <a:pt x="11064" y="8231"/>
                    <a:pt x="11073" y="8231"/>
                    <a:pt x="11083" y="8231"/>
                  </a:cubicBezTo>
                  <a:cubicBezTo>
                    <a:pt x="12401" y="8231"/>
                    <a:pt x="13477" y="7146"/>
                    <a:pt x="13477" y="5792"/>
                  </a:cubicBezTo>
                  <a:cubicBezTo>
                    <a:pt x="13477" y="4556"/>
                    <a:pt x="12562" y="3514"/>
                    <a:pt x="11327" y="3369"/>
                  </a:cubicBezTo>
                  <a:cubicBezTo>
                    <a:pt x="11230" y="1508"/>
                    <a:pt x="9690" y="0"/>
                    <a:pt x="7797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3"/>
            <p:cNvSpPr/>
            <p:nvPr/>
          </p:nvSpPr>
          <p:spPr>
            <a:xfrm>
              <a:off x="1318650" y="3944625"/>
              <a:ext cx="304850" cy="304850"/>
            </a:xfrm>
            <a:custGeom>
              <a:avLst/>
              <a:gdLst/>
              <a:ahLst/>
              <a:cxnLst/>
              <a:rect l="l" t="t" r="r" b="b"/>
              <a:pathLst>
                <a:path w="12194" h="12194" extrusionOk="0">
                  <a:moveTo>
                    <a:pt x="6097" y="1765"/>
                  </a:moveTo>
                  <a:cubicBezTo>
                    <a:pt x="6658" y="3867"/>
                    <a:pt x="8327" y="5551"/>
                    <a:pt x="10428" y="6097"/>
                  </a:cubicBezTo>
                  <a:cubicBezTo>
                    <a:pt x="8327" y="6658"/>
                    <a:pt x="6658" y="8327"/>
                    <a:pt x="6097" y="10428"/>
                  </a:cubicBezTo>
                  <a:cubicBezTo>
                    <a:pt x="5535" y="8327"/>
                    <a:pt x="3867" y="6642"/>
                    <a:pt x="1765" y="6097"/>
                  </a:cubicBezTo>
                  <a:cubicBezTo>
                    <a:pt x="3867" y="5535"/>
                    <a:pt x="5551" y="3867"/>
                    <a:pt x="6097" y="1765"/>
                  </a:cubicBezTo>
                  <a:close/>
                  <a:moveTo>
                    <a:pt x="6097" y="0"/>
                  </a:moveTo>
                  <a:cubicBezTo>
                    <a:pt x="5968" y="0"/>
                    <a:pt x="5888" y="80"/>
                    <a:pt x="5888" y="193"/>
                  </a:cubicBezTo>
                  <a:cubicBezTo>
                    <a:pt x="5888" y="3321"/>
                    <a:pt x="3353" y="5888"/>
                    <a:pt x="193" y="5888"/>
                  </a:cubicBezTo>
                  <a:cubicBezTo>
                    <a:pt x="80" y="5888"/>
                    <a:pt x="0" y="5968"/>
                    <a:pt x="0" y="6097"/>
                  </a:cubicBezTo>
                  <a:cubicBezTo>
                    <a:pt x="0" y="6209"/>
                    <a:pt x="80" y="6289"/>
                    <a:pt x="193" y="6289"/>
                  </a:cubicBezTo>
                  <a:cubicBezTo>
                    <a:pt x="3321" y="6289"/>
                    <a:pt x="5888" y="8840"/>
                    <a:pt x="5888" y="11985"/>
                  </a:cubicBezTo>
                  <a:cubicBezTo>
                    <a:pt x="5888" y="12113"/>
                    <a:pt x="5968" y="12193"/>
                    <a:pt x="6097" y="12193"/>
                  </a:cubicBezTo>
                  <a:cubicBezTo>
                    <a:pt x="6209" y="12193"/>
                    <a:pt x="6289" y="12113"/>
                    <a:pt x="6289" y="11985"/>
                  </a:cubicBezTo>
                  <a:cubicBezTo>
                    <a:pt x="6289" y="8840"/>
                    <a:pt x="8856" y="6289"/>
                    <a:pt x="11985" y="6289"/>
                  </a:cubicBezTo>
                  <a:cubicBezTo>
                    <a:pt x="12113" y="6289"/>
                    <a:pt x="12193" y="6209"/>
                    <a:pt x="12193" y="6097"/>
                  </a:cubicBezTo>
                  <a:cubicBezTo>
                    <a:pt x="12193" y="5968"/>
                    <a:pt x="12113" y="5888"/>
                    <a:pt x="11985" y="5888"/>
                  </a:cubicBezTo>
                  <a:cubicBezTo>
                    <a:pt x="8856" y="5888"/>
                    <a:pt x="6289" y="3337"/>
                    <a:pt x="6289" y="193"/>
                  </a:cubicBezTo>
                  <a:cubicBezTo>
                    <a:pt x="6289" y="80"/>
                    <a:pt x="6209" y="0"/>
                    <a:pt x="6097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3"/>
            <p:cNvSpPr/>
            <p:nvPr/>
          </p:nvSpPr>
          <p:spPr>
            <a:xfrm>
              <a:off x="1241225" y="4305600"/>
              <a:ext cx="108325" cy="108325"/>
            </a:xfrm>
            <a:custGeom>
              <a:avLst/>
              <a:gdLst/>
              <a:ahLst/>
              <a:cxnLst/>
              <a:rect l="l" t="t" r="r" b="b"/>
              <a:pathLst>
                <a:path w="4333" h="4333" extrusionOk="0">
                  <a:moveTo>
                    <a:pt x="2167" y="1123"/>
                  </a:moveTo>
                  <a:cubicBezTo>
                    <a:pt x="2391" y="1573"/>
                    <a:pt x="2760" y="1958"/>
                    <a:pt x="3209" y="2166"/>
                  </a:cubicBezTo>
                  <a:cubicBezTo>
                    <a:pt x="2776" y="2391"/>
                    <a:pt x="2391" y="2744"/>
                    <a:pt x="2167" y="3209"/>
                  </a:cubicBezTo>
                  <a:cubicBezTo>
                    <a:pt x="1958" y="2744"/>
                    <a:pt x="1589" y="2359"/>
                    <a:pt x="1124" y="2166"/>
                  </a:cubicBezTo>
                  <a:cubicBezTo>
                    <a:pt x="1589" y="1942"/>
                    <a:pt x="1974" y="1589"/>
                    <a:pt x="2167" y="1123"/>
                  </a:cubicBezTo>
                  <a:close/>
                  <a:moveTo>
                    <a:pt x="2167" y="0"/>
                  </a:moveTo>
                  <a:cubicBezTo>
                    <a:pt x="2054" y="0"/>
                    <a:pt x="1974" y="81"/>
                    <a:pt x="1974" y="193"/>
                  </a:cubicBezTo>
                  <a:cubicBezTo>
                    <a:pt x="1974" y="1155"/>
                    <a:pt x="1188" y="1958"/>
                    <a:pt x="209" y="1958"/>
                  </a:cubicBezTo>
                  <a:cubicBezTo>
                    <a:pt x="81" y="1958"/>
                    <a:pt x="1" y="2038"/>
                    <a:pt x="1" y="2166"/>
                  </a:cubicBezTo>
                  <a:cubicBezTo>
                    <a:pt x="1" y="2279"/>
                    <a:pt x="81" y="2359"/>
                    <a:pt x="209" y="2359"/>
                  </a:cubicBezTo>
                  <a:cubicBezTo>
                    <a:pt x="1172" y="2359"/>
                    <a:pt x="1974" y="3145"/>
                    <a:pt x="1974" y="4124"/>
                  </a:cubicBezTo>
                  <a:cubicBezTo>
                    <a:pt x="1974" y="4252"/>
                    <a:pt x="2054" y="4332"/>
                    <a:pt x="2167" y="4332"/>
                  </a:cubicBezTo>
                  <a:cubicBezTo>
                    <a:pt x="2295" y="4332"/>
                    <a:pt x="2375" y="4252"/>
                    <a:pt x="2375" y="4124"/>
                  </a:cubicBezTo>
                  <a:cubicBezTo>
                    <a:pt x="2375" y="3161"/>
                    <a:pt x="3161" y="2359"/>
                    <a:pt x="4140" y="2359"/>
                  </a:cubicBezTo>
                  <a:cubicBezTo>
                    <a:pt x="4252" y="2359"/>
                    <a:pt x="4332" y="2279"/>
                    <a:pt x="4332" y="2166"/>
                  </a:cubicBezTo>
                  <a:cubicBezTo>
                    <a:pt x="4332" y="2038"/>
                    <a:pt x="4252" y="1958"/>
                    <a:pt x="4140" y="1958"/>
                  </a:cubicBezTo>
                  <a:cubicBezTo>
                    <a:pt x="3177" y="1958"/>
                    <a:pt x="2375" y="1188"/>
                    <a:pt x="2375" y="193"/>
                  </a:cubicBezTo>
                  <a:cubicBezTo>
                    <a:pt x="2375" y="81"/>
                    <a:pt x="2295" y="0"/>
                    <a:pt x="2167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3"/>
            <p:cNvSpPr/>
            <p:nvPr/>
          </p:nvSpPr>
          <p:spPr>
            <a:xfrm>
              <a:off x="694950" y="4256275"/>
              <a:ext cx="108325" cy="108300"/>
            </a:xfrm>
            <a:custGeom>
              <a:avLst/>
              <a:gdLst/>
              <a:ahLst/>
              <a:cxnLst/>
              <a:rect l="l" t="t" r="r" b="b"/>
              <a:pathLst>
                <a:path w="4333" h="4332" extrusionOk="0">
                  <a:moveTo>
                    <a:pt x="2182" y="1139"/>
                  </a:moveTo>
                  <a:cubicBezTo>
                    <a:pt x="2407" y="1604"/>
                    <a:pt x="2760" y="1989"/>
                    <a:pt x="3225" y="2182"/>
                  </a:cubicBezTo>
                  <a:cubicBezTo>
                    <a:pt x="2760" y="2390"/>
                    <a:pt x="2391" y="2776"/>
                    <a:pt x="2182" y="3241"/>
                  </a:cubicBezTo>
                  <a:cubicBezTo>
                    <a:pt x="1958" y="2776"/>
                    <a:pt x="1605" y="2390"/>
                    <a:pt x="1140" y="2182"/>
                  </a:cubicBezTo>
                  <a:cubicBezTo>
                    <a:pt x="1605" y="1973"/>
                    <a:pt x="1990" y="1604"/>
                    <a:pt x="2182" y="1139"/>
                  </a:cubicBezTo>
                  <a:close/>
                  <a:moveTo>
                    <a:pt x="2166" y="0"/>
                  </a:moveTo>
                  <a:cubicBezTo>
                    <a:pt x="2038" y="0"/>
                    <a:pt x="1958" y="80"/>
                    <a:pt x="1958" y="209"/>
                  </a:cubicBezTo>
                  <a:cubicBezTo>
                    <a:pt x="1958" y="1171"/>
                    <a:pt x="1188" y="1973"/>
                    <a:pt x="193" y="1973"/>
                  </a:cubicBezTo>
                  <a:cubicBezTo>
                    <a:pt x="81" y="1973"/>
                    <a:pt x="0" y="2054"/>
                    <a:pt x="0" y="2166"/>
                  </a:cubicBezTo>
                  <a:cubicBezTo>
                    <a:pt x="0" y="2294"/>
                    <a:pt x="81" y="2374"/>
                    <a:pt x="193" y="2374"/>
                  </a:cubicBezTo>
                  <a:cubicBezTo>
                    <a:pt x="1156" y="2374"/>
                    <a:pt x="1958" y="3161"/>
                    <a:pt x="1958" y="4139"/>
                  </a:cubicBezTo>
                  <a:cubicBezTo>
                    <a:pt x="1958" y="4252"/>
                    <a:pt x="2038" y="4332"/>
                    <a:pt x="2166" y="4332"/>
                  </a:cubicBezTo>
                  <a:cubicBezTo>
                    <a:pt x="2279" y="4332"/>
                    <a:pt x="2359" y="4252"/>
                    <a:pt x="2359" y="4139"/>
                  </a:cubicBezTo>
                  <a:cubicBezTo>
                    <a:pt x="2359" y="3177"/>
                    <a:pt x="3145" y="2374"/>
                    <a:pt x="4124" y="2374"/>
                  </a:cubicBezTo>
                  <a:cubicBezTo>
                    <a:pt x="4252" y="2374"/>
                    <a:pt x="4332" y="2294"/>
                    <a:pt x="4332" y="2166"/>
                  </a:cubicBezTo>
                  <a:cubicBezTo>
                    <a:pt x="4332" y="2054"/>
                    <a:pt x="4252" y="1973"/>
                    <a:pt x="4124" y="1973"/>
                  </a:cubicBezTo>
                  <a:cubicBezTo>
                    <a:pt x="3161" y="1973"/>
                    <a:pt x="2359" y="1187"/>
                    <a:pt x="2359" y="209"/>
                  </a:cubicBezTo>
                  <a:cubicBezTo>
                    <a:pt x="2359" y="80"/>
                    <a:pt x="2279" y="0"/>
                    <a:pt x="2166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3"/>
            <p:cNvSpPr/>
            <p:nvPr/>
          </p:nvSpPr>
          <p:spPr>
            <a:xfrm>
              <a:off x="1691650" y="4361750"/>
              <a:ext cx="104300" cy="104300"/>
            </a:xfrm>
            <a:custGeom>
              <a:avLst/>
              <a:gdLst/>
              <a:ahLst/>
              <a:cxnLst/>
              <a:rect l="l" t="t" r="r" b="b"/>
              <a:pathLst>
                <a:path w="4172" h="4172" extrusionOk="0">
                  <a:moveTo>
                    <a:pt x="2086" y="385"/>
                  </a:moveTo>
                  <a:cubicBezTo>
                    <a:pt x="3033" y="385"/>
                    <a:pt x="3771" y="1140"/>
                    <a:pt x="3771" y="2070"/>
                  </a:cubicBezTo>
                  <a:cubicBezTo>
                    <a:pt x="3771" y="2985"/>
                    <a:pt x="3001" y="3755"/>
                    <a:pt x="2086" y="3755"/>
                  </a:cubicBezTo>
                  <a:cubicBezTo>
                    <a:pt x="1156" y="3755"/>
                    <a:pt x="402" y="2985"/>
                    <a:pt x="402" y="2070"/>
                  </a:cubicBezTo>
                  <a:cubicBezTo>
                    <a:pt x="402" y="1140"/>
                    <a:pt x="1156" y="385"/>
                    <a:pt x="2086" y="385"/>
                  </a:cubicBezTo>
                  <a:close/>
                  <a:moveTo>
                    <a:pt x="2086" y="0"/>
                  </a:moveTo>
                  <a:cubicBezTo>
                    <a:pt x="947" y="0"/>
                    <a:pt x="0" y="947"/>
                    <a:pt x="0" y="2086"/>
                  </a:cubicBezTo>
                  <a:cubicBezTo>
                    <a:pt x="0" y="3225"/>
                    <a:pt x="947" y="4172"/>
                    <a:pt x="2086" y="4172"/>
                  </a:cubicBezTo>
                  <a:cubicBezTo>
                    <a:pt x="3241" y="4172"/>
                    <a:pt x="4172" y="3225"/>
                    <a:pt x="4172" y="2086"/>
                  </a:cubicBezTo>
                  <a:cubicBezTo>
                    <a:pt x="4172" y="915"/>
                    <a:pt x="3225" y="0"/>
                    <a:pt x="2086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3"/>
            <p:cNvSpPr/>
            <p:nvPr/>
          </p:nvSpPr>
          <p:spPr>
            <a:xfrm>
              <a:off x="1637500" y="4482075"/>
              <a:ext cx="212600" cy="111125"/>
            </a:xfrm>
            <a:custGeom>
              <a:avLst/>
              <a:gdLst/>
              <a:ahLst/>
              <a:cxnLst/>
              <a:rect l="l" t="t" r="r" b="b"/>
              <a:pathLst>
                <a:path w="8504" h="4445" extrusionOk="0">
                  <a:moveTo>
                    <a:pt x="4252" y="402"/>
                  </a:moveTo>
                  <a:cubicBezTo>
                    <a:pt x="6322" y="402"/>
                    <a:pt x="7974" y="2022"/>
                    <a:pt x="8103" y="4043"/>
                  </a:cubicBezTo>
                  <a:lnTo>
                    <a:pt x="402" y="4043"/>
                  </a:lnTo>
                  <a:cubicBezTo>
                    <a:pt x="498" y="2022"/>
                    <a:pt x="2183" y="402"/>
                    <a:pt x="4252" y="402"/>
                  </a:cubicBezTo>
                  <a:close/>
                  <a:moveTo>
                    <a:pt x="4252" y="0"/>
                  </a:moveTo>
                  <a:cubicBezTo>
                    <a:pt x="1910" y="0"/>
                    <a:pt x="1" y="1910"/>
                    <a:pt x="1" y="4252"/>
                  </a:cubicBezTo>
                  <a:cubicBezTo>
                    <a:pt x="1" y="4364"/>
                    <a:pt x="81" y="4445"/>
                    <a:pt x="193" y="4445"/>
                  </a:cubicBezTo>
                  <a:lnTo>
                    <a:pt x="8295" y="4445"/>
                  </a:lnTo>
                  <a:cubicBezTo>
                    <a:pt x="8423" y="4445"/>
                    <a:pt x="8504" y="4364"/>
                    <a:pt x="8504" y="4252"/>
                  </a:cubicBezTo>
                  <a:cubicBezTo>
                    <a:pt x="8504" y="1910"/>
                    <a:pt x="6594" y="0"/>
                    <a:pt x="4252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3"/>
            <p:cNvSpPr/>
            <p:nvPr/>
          </p:nvSpPr>
          <p:spPr>
            <a:xfrm>
              <a:off x="1489100" y="4649325"/>
              <a:ext cx="104300" cy="104300"/>
            </a:xfrm>
            <a:custGeom>
              <a:avLst/>
              <a:gdLst/>
              <a:ahLst/>
              <a:cxnLst/>
              <a:rect l="l" t="t" r="r" b="b"/>
              <a:pathLst>
                <a:path w="4172" h="4172" extrusionOk="0">
                  <a:moveTo>
                    <a:pt x="2086" y="402"/>
                  </a:moveTo>
                  <a:cubicBezTo>
                    <a:pt x="3017" y="402"/>
                    <a:pt x="3771" y="1172"/>
                    <a:pt x="3771" y="2086"/>
                  </a:cubicBezTo>
                  <a:cubicBezTo>
                    <a:pt x="3771" y="3017"/>
                    <a:pt x="3033" y="3771"/>
                    <a:pt x="2086" y="3771"/>
                  </a:cubicBezTo>
                  <a:cubicBezTo>
                    <a:pt x="1140" y="3771"/>
                    <a:pt x="402" y="3017"/>
                    <a:pt x="402" y="2086"/>
                  </a:cubicBezTo>
                  <a:cubicBezTo>
                    <a:pt x="402" y="1172"/>
                    <a:pt x="1156" y="402"/>
                    <a:pt x="2086" y="402"/>
                  </a:cubicBezTo>
                  <a:close/>
                  <a:moveTo>
                    <a:pt x="2086" y="1"/>
                  </a:moveTo>
                  <a:cubicBezTo>
                    <a:pt x="915" y="1"/>
                    <a:pt x="1" y="947"/>
                    <a:pt x="1" y="2086"/>
                  </a:cubicBezTo>
                  <a:cubicBezTo>
                    <a:pt x="1" y="3241"/>
                    <a:pt x="931" y="4172"/>
                    <a:pt x="2086" y="4172"/>
                  </a:cubicBezTo>
                  <a:cubicBezTo>
                    <a:pt x="3241" y="4172"/>
                    <a:pt x="4172" y="3241"/>
                    <a:pt x="4172" y="2086"/>
                  </a:cubicBezTo>
                  <a:cubicBezTo>
                    <a:pt x="4172" y="947"/>
                    <a:pt x="3241" y="1"/>
                    <a:pt x="2086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3"/>
            <p:cNvSpPr/>
            <p:nvPr/>
          </p:nvSpPr>
          <p:spPr>
            <a:xfrm>
              <a:off x="1438975" y="4770450"/>
              <a:ext cx="204575" cy="77450"/>
            </a:xfrm>
            <a:custGeom>
              <a:avLst/>
              <a:gdLst/>
              <a:ahLst/>
              <a:cxnLst/>
              <a:rect l="l" t="t" r="r" b="b"/>
              <a:pathLst>
                <a:path w="8183" h="3098" extrusionOk="0">
                  <a:moveTo>
                    <a:pt x="4091" y="1"/>
                  </a:moveTo>
                  <a:cubicBezTo>
                    <a:pt x="2150" y="1"/>
                    <a:pt x="497" y="1316"/>
                    <a:pt x="0" y="3097"/>
                  </a:cubicBezTo>
                  <a:lnTo>
                    <a:pt x="417" y="3097"/>
                  </a:lnTo>
                  <a:cubicBezTo>
                    <a:pt x="899" y="1541"/>
                    <a:pt x="2358" y="402"/>
                    <a:pt x="4091" y="402"/>
                  </a:cubicBezTo>
                  <a:cubicBezTo>
                    <a:pt x="5808" y="402"/>
                    <a:pt x="7268" y="1541"/>
                    <a:pt x="7765" y="3097"/>
                  </a:cubicBezTo>
                  <a:lnTo>
                    <a:pt x="8182" y="3097"/>
                  </a:lnTo>
                  <a:cubicBezTo>
                    <a:pt x="7701" y="1316"/>
                    <a:pt x="6048" y="1"/>
                    <a:pt x="4091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3"/>
            <p:cNvSpPr/>
            <p:nvPr/>
          </p:nvSpPr>
          <p:spPr>
            <a:xfrm>
              <a:off x="1894200" y="4649325"/>
              <a:ext cx="104300" cy="104300"/>
            </a:xfrm>
            <a:custGeom>
              <a:avLst/>
              <a:gdLst/>
              <a:ahLst/>
              <a:cxnLst/>
              <a:rect l="l" t="t" r="r" b="b"/>
              <a:pathLst>
                <a:path w="4172" h="4172" extrusionOk="0">
                  <a:moveTo>
                    <a:pt x="2086" y="402"/>
                  </a:moveTo>
                  <a:cubicBezTo>
                    <a:pt x="3001" y="402"/>
                    <a:pt x="3771" y="1172"/>
                    <a:pt x="3771" y="2086"/>
                  </a:cubicBezTo>
                  <a:cubicBezTo>
                    <a:pt x="3771" y="3017"/>
                    <a:pt x="3001" y="3771"/>
                    <a:pt x="2086" y="3771"/>
                  </a:cubicBezTo>
                  <a:cubicBezTo>
                    <a:pt x="1140" y="3771"/>
                    <a:pt x="402" y="3017"/>
                    <a:pt x="402" y="2086"/>
                  </a:cubicBezTo>
                  <a:cubicBezTo>
                    <a:pt x="402" y="1172"/>
                    <a:pt x="1156" y="402"/>
                    <a:pt x="2086" y="402"/>
                  </a:cubicBezTo>
                  <a:close/>
                  <a:moveTo>
                    <a:pt x="2086" y="1"/>
                  </a:moveTo>
                  <a:cubicBezTo>
                    <a:pt x="915" y="1"/>
                    <a:pt x="0" y="947"/>
                    <a:pt x="0" y="2086"/>
                  </a:cubicBezTo>
                  <a:cubicBezTo>
                    <a:pt x="0" y="3241"/>
                    <a:pt x="947" y="4172"/>
                    <a:pt x="2086" y="4172"/>
                  </a:cubicBezTo>
                  <a:cubicBezTo>
                    <a:pt x="3241" y="4172"/>
                    <a:pt x="4172" y="3241"/>
                    <a:pt x="4172" y="2086"/>
                  </a:cubicBezTo>
                  <a:cubicBezTo>
                    <a:pt x="4172" y="947"/>
                    <a:pt x="3225" y="1"/>
                    <a:pt x="2086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3"/>
            <p:cNvSpPr/>
            <p:nvPr/>
          </p:nvSpPr>
          <p:spPr>
            <a:xfrm>
              <a:off x="1844075" y="4770450"/>
              <a:ext cx="204575" cy="77450"/>
            </a:xfrm>
            <a:custGeom>
              <a:avLst/>
              <a:gdLst/>
              <a:ahLst/>
              <a:cxnLst/>
              <a:rect l="l" t="t" r="r" b="b"/>
              <a:pathLst>
                <a:path w="8183" h="3098" extrusionOk="0">
                  <a:moveTo>
                    <a:pt x="4091" y="1"/>
                  </a:moveTo>
                  <a:cubicBezTo>
                    <a:pt x="2150" y="1"/>
                    <a:pt x="497" y="1316"/>
                    <a:pt x="0" y="3097"/>
                  </a:cubicBezTo>
                  <a:lnTo>
                    <a:pt x="417" y="3097"/>
                  </a:lnTo>
                  <a:cubicBezTo>
                    <a:pt x="898" y="1541"/>
                    <a:pt x="2358" y="402"/>
                    <a:pt x="4091" y="402"/>
                  </a:cubicBezTo>
                  <a:cubicBezTo>
                    <a:pt x="5808" y="402"/>
                    <a:pt x="7284" y="1541"/>
                    <a:pt x="7765" y="3097"/>
                  </a:cubicBezTo>
                  <a:lnTo>
                    <a:pt x="8182" y="3097"/>
                  </a:lnTo>
                  <a:cubicBezTo>
                    <a:pt x="7685" y="1316"/>
                    <a:pt x="6032" y="1"/>
                    <a:pt x="4091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3"/>
            <p:cNvSpPr/>
            <p:nvPr/>
          </p:nvSpPr>
          <p:spPr>
            <a:xfrm>
              <a:off x="1676000" y="4642100"/>
              <a:ext cx="137200" cy="159675"/>
            </a:xfrm>
            <a:custGeom>
              <a:avLst/>
              <a:gdLst/>
              <a:ahLst/>
              <a:cxnLst/>
              <a:rect l="l" t="t" r="r" b="b"/>
              <a:pathLst>
                <a:path w="5488" h="6387" extrusionOk="0">
                  <a:moveTo>
                    <a:pt x="2744" y="1"/>
                  </a:moveTo>
                  <a:cubicBezTo>
                    <a:pt x="2632" y="1"/>
                    <a:pt x="2552" y="81"/>
                    <a:pt x="2552" y="193"/>
                  </a:cubicBezTo>
                  <a:lnTo>
                    <a:pt x="2552" y="3578"/>
                  </a:lnTo>
                  <a:lnTo>
                    <a:pt x="81" y="6049"/>
                  </a:lnTo>
                  <a:cubicBezTo>
                    <a:pt x="1" y="6129"/>
                    <a:pt x="1" y="6258"/>
                    <a:pt x="81" y="6338"/>
                  </a:cubicBezTo>
                  <a:cubicBezTo>
                    <a:pt x="121" y="6370"/>
                    <a:pt x="173" y="6386"/>
                    <a:pt x="223" y="6386"/>
                  </a:cubicBezTo>
                  <a:cubicBezTo>
                    <a:pt x="274" y="6386"/>
                    <a:pt x="322" y="6370"/>
                    <a:pt x="354" y="6338"/>
                  </a:cubicBezTo>
                  <a:lnTo>
                    <a:pt x="2744" y="3947"/>
                  </a:lnTo>
                  <a:lnTo>
                    <a:pt x="5135" y="6338"/>
                  </a:lnTo>
                  <a:cubicBezTo>
                    <a:pt x="5167" y="6370"/>
                    <a:pt x="5231" y="6386"/>
                    <a:pt x="5279" y="6386"/>
                  </a:cubicBezTo>
                  <a:cubicBezTo>
                    <a:pt x="5311" y="6386"/>
                    <a:pt x="5375" y="6370"/>
                    <a:pt x="5407" y="6338"/>
                  </a:cubicBezTo>
                  <a:cubicBezTo>
                    <a:pt x="5488" y="6258"/>
                    <a:pt x="5488" y="6129"/>
                    <a:pt x="5407" y="6049"/>
                  </a:cubicBezTo>
                  <a:lnTo>
                    <a:pt x="2953" y="3578"/>
                  </a:lnTo>
                  <a:lnTo>
                    <a:pt x="2953" y="193"/>
                  </a:lnTo>
                  <a:cubicBezTo>
                    <a:pt x="2953" y="81"/>
                    <a:pt x="2873" y="1"/>
                    <a:pt x="2744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3"/>
            <p:cNvSpPr/>
            <p:nvPr/>
          </p:nvSpPr>
          <p:spPr>
            <a:xfrm>
              <a:off x="719825" y="4782500"/>
              <a:ext cx="108300" cy="65400"/>
            </a:xfrm>
            <a:custGeom>
              <a:avLst/>
              <a:gdLst/>
              <a:ahLst/>
              <a:cxnLst/>
              <a:rect l="l" t="t" r="r" b="b"/>
              <a:pathLst>
                <a:path w="4332" h="2616" extrusionOk="0">
                  <a:moveTo>
                    <a:pt x="2166" y="0"/>
                  </a:moveTo>
                  <a:cubicBezTo>
                    <a:pt x="2054" y="0"/>
                    <a:pt x="1974" y="80"/>
                    <a:pt x="1974" y="193"/>
                  </a:cubicBezTo>
                  <a:cubicBezTo>
                    <a:pt x="1974" y="1155"/>
                    <a:pt x="1187" y="1957"/>
                    <a:pt x="209" y="1957"/>
                  </a:cubicBezTo>
                  <a:cubicBezTo>
                    <a:pt x="80" y="1957"/>
                    <a:pt x="0" y="2038"/>
                    <a:pt x="0" y="2166"/>
                  </a:cubicBezTo>
                  <a:cubicBezTo>
                    <a:pt x="0" y="2278"/>
                    <a:pt x="80" y="2358"/>
                    <a:pt x="209" y="2358"/>
                  </a:cubicBezTo>
                  <a:cubicBezTo>
                    <a:pt x="546" y="2358"/>
                    <a:pt x="850" y="2455"/>
                    <a:pt x="1107" y="2615"/>
                  </a:cubicBezTo>
                  <a:lnTo>
                    <a:pt x="1749" y="2615"/>
                  </a:lnTo>
                  <a:cubicBezTo>
                    <a:pt x="1572" y="2439"/>
                    <a:pt x="1348" y="2278"/>
                    <a:pt x="1107" y="2166"/>
                  </a:cubicBezTo>
                  <a:cubicBezTo>
                    <a:pt x="1572" y="1941"/>
                    <a:pt x="1957" y="1572"/>
                    <a:pt x="2150" y="1123"/>
                  </a:cubicBezTo>
                  <a:cubicBezTo>
                    <a:pt x="2375" y="1572"/>
                    <a:pt x="2728" y="1957"/>
                    <a:pt x="3193" y="2166"/>
                  </a:cubicBezTo>
                  <a:cubicBezTo>
                    <a:pt x="2952" y="2278"/>
                    <a:pt x="2728" y="2423"/>
                    <a:pt x="2551" y="2615"/>
                  </a:cubicBezTo>
                  <a:lnTo>
                    <a:pt x="3193" y="2615"/>
                  </a:lnTo>
                  <a:cubicBezTo>
                    <a:pt x="3450" y="2455"/>
                    <a:pt x="3770" y="2358"/>
                    <a:pt x="4091" y="2358"/>
                  </a:cubicBezTo>
                  <a:cubicBezTo>
                    <a:pt x="4236" y="2358"/>
                    <a:pt x="4332" y="2278"/>
                    <a:pt x="4332" y="2166"/>
                  </a:cubicBezTo>
                  <a:cubicBezTo>
                    <a:pt x="4332" y="2038"/>
                    <a:pt x="4252" y="1957"/>
                    <a:pt x="4139" y="1957"/>
                  </a:cubicBezTo>
                  <a:cubicBezTo>
                    <a:pt x="3177" y="1957"/>
                    <a:pt x="2375" y="1171"/>
                    <a:pt x="2375" y="193"/>
                  </a:cubicBezTo>
                  <a:cubicBezTo>
                    <a:pt x="2375" y="80"/>
                    <a:pt x="2294" y="0"/>
                    <a:pt x="2166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3"/>
            <p:cNvSpPr/>
            <p:nvPr/>
          </p:nvSpPr>
          <p:spPr>
            <a:xfrm>
              <a:off x="1092825" y="4500925"/>
              <a:ext cx="58175" cy="58175"/>
            </a:xfrm>
            <a:custGeom>
              <a:avLst/>
              <a:gdLst/>
              <a:ahLst/>
              <a:cxnLst/>
              <a:rect l="l" t="t" r="r" b="b"/>
              <a:pathLst>
                <a:path w="2327" h="2327" extrusionOk="0">
                  <a:moveTo>
                    <a:pt x="1172" y="434"/>
                  </a:moveTo>
                  <a:cubicBezTo>
                    <a:pt x="1589" y="434"/>
                    <a:pt x="1926" y="771"/>
                    <a:pt x="1926" y="1188"/>
                  </a:cubicBezTo>
                  <a:cubicBezTo>
                    <a:pt x="1926" y="1589"/>
                    <a:pt x="1589" y="1958"/>
                    <a:pt x="1172" y="1958"/>
                  </a:cubicBezTo>
                  <a:cubicBezTo>
                    <a:pt x="755" y="1958"/>
                    <a:pt x="402" y="1605"/>
                    <a:pt x="402" y="1188"/>
                  </a:cubicBezTo>
                  <a:cubicBezTo>
                    <a:pt x="402" y="771"/>
                    <a:pt x="755" y="434"/>
                    <a:pt x="1172" y="434"/>
                  </a:cubicBezTo>
                  <a:close/>
                  <a:moveTo>
                    <a:pt x="1172" y="1"/>
                  </a:moveTo>
                  <a:cubicBezTo>
                    <a:pt x="530" y="1"/>
                    <a:pt x="1" y="530"/>
                    <a:pt x="1" y="1172"/>
                  </a:cubicBezTo>
                  <a:cubicBezTo>
                    <a:pt x="1" y="1813"/>
                    <a:pt x="530" y="2327"/>
                    <a:pt x="1172" y="2327"/>
                  </a:cubicBezTo>
                  <a:cubicBezTo>
                    <a:pt x="1814" y="2327"/>
                    <a:pt x="2327" y="1813"/>
                    <a:pt x="2327" y="1172"/>
                  </a:cubicBezTo>
                  <a:cubicBezTo>
                    <a:pt x="2327" y="530"/>
                    <a:pt x="1814" y="1"/>
                    <a:pt x="1172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3"/>
            <p:cNvSpPr/>
            <p:nvPr/>
          </p:nvSpPr>
          <p:spPr>
            <a:xfrm>
              <a:off x="1613450" y="4239825"/>
              <a:ext cx="58175" cy="58175"/>
            </a:xfrm>
            <a:custGeom>
              <a:avLst/>
              <a:gdLst/>
              <a:ahLst/>
              <a:cxnLst/>
              <a:rect l="l" t="t" r="r" b="b"/>
              <a:pathLst>
                <a:path w="2327" h="2327" extrusionOk="0">
                  <a:moveTo>
                    <a:pt x="1155" y="401"/>
                  </a:moveTo>
                  <a:cubicBezTo>
                    <a:pt x="1588" y="401"/>
                    <a:pt x="1925" y="738"/>
                    <a:pt x="1925" y="1171"/>
                  </a:cubicBezTo>
                  <a:cubicBezTo>
                    <a:pt x="1925" y="1589"/>
                    <a:pt x="1588" y="1925"/>
                    <a:pt x="1155" y="1925"/>
                  </a:cubicBezTo>
                  <a:cubicBezTo>
                    <a:pt x="738" y="1925"/>
                    <a:pt x="401" y="1589"/>
                    <a:pt x="401" y="1171"/>
                  </a:cubicBezTo>
                  <a:cubicBezTo>
                    <a:pt x="401" y="738"/>
                    <a:pt x="738" y="401"/>
                    <a:pt x="1155" y="401"/>
                  </a:cubicBezTo>
                  <a:close/>
                  <a:moveTo>
                    <a:pt x="1155" y="0"/>
                  </a:moveTo>
                  <a:cubicBezTo>
                    <a:pt x="513" y="0"/>
                    <a:pt x="0" y="530"/>
                    <a:pt x="0" y="1171"/>
                  </a:cubicBezTo>
                  <a:cubicBezTo>
                    <a:pt x="0" y="1813"/>
                    <a:pt x="513" y="2327"/>
                    <a:pt x="1155" y="2327"/>
                  </a:cubicBezTo>
                  <a:cubicBezTo>
                    <a:pt x="1797" y="2327"/>
                    <a:pt x="2326" y="1813"/>
                    <a:pt x="2326" y="1171"/>
                  </a:cubicBezTo>
                  <a:cubicBezTo>
                    <a:pt x="2326" y="530"/>
                    <a:pt x="1797" y="0"/>
                    <a:pt x="1155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3"/>
            <p:cNvSpPr/>
            <p:nvPr/>
          </p:nvSpPr>
          <p:spPr>
            <a:xfrm>
              <a:off x="2160925" y="4605200"/>
              <a:ext cx="58175" cy="58200"/>
            </a:xfrm>
            <a:custGeom>
              <a:avLst/>
              <a:gdLst/>
              <a:ahLst/>
              <a:cxnLst/>
              <a:rect l="l" t="t" r="r" b="b"/>
              <a:pathLst>
                <a:path w="2327" h="2328" extrusionOk="0">
                  <a:moveTo>
                    <a:pt x="1155" y="434"/>
                  </a:moveTo>
                  <a:cubicBezTo>
                    <a:pt x="1589" y="434"/>
                    <a:pt x="1926" y="771"/>
                    <a:pt x="1926" y="1188"/>
                  </a:cubicBezTo>
                  <a:cubicBezTo>
                    <a:pt x="1926" y="1589"/>
                    <a:pt x="1589" y="1958"/>
                    <a:pt x="1155" y="1958"/>
                  </a:cubicBezTo>
                  <a:cubicBezTo>
                    <a:pt x="738" y="1958"/>
                    <a:pt x="401" y="1605"/>
                    <a:pt x="401" y="1188"/>
                  </a:cubicBezTo>
                  <a:cubicBezTo>
                    <a:pt x="401" y="771"/>
                    <a:pt x="738" y="434"/>
                    <a:pt x="1155" y="434"/>
                  </a:cubicBezTo>
                  <a:close/>
                  <a:moveTo>
                    <a:pt x="1155" y="1"/>
                  </a:moveTo>
                  <a:cubicBezTo>
                    <a:pt x="514" y="1"/>
                    <a:pt x="0" y="530"/>
                    <a:pt x="0" y="1172"/>
                  </a:cubicBezTo>
                  <a:cubicBezTo>
                    <a:pt x="0" y="1814"/>
                    <a:pt x="514" y="2327"/>
                    <a:pt x="1155" y="2327"/>
                  </a:cubicBezTo>
                  <a:cubicBezTo>
                    <a:pt x="1797" y="2327"/>
                    <a:pt x="2327" y="1814"/>
                    <a:pt x="2327" y="1172"/>
                  </a:cubicBezTo>
                  <a:cubicBezTo>
                    <a:pt x="2327" y="530"/>
                    <a:pt x="1797" y="1"/>
                    <a:pt x="1155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3"/>
            <p:cNvSpPr/>
            <p:nvPr/>
          </p:nvSpPr>
          <p:spPr>
            <a:xfrm>
              <a:off x="2094750" y="4163600"/>
              <a:ext cx="158050" cy="294425"/>
            </a:xfrm>
            <a:custGeom>
              <a:avLst/>
              <a:gdLst/>
              <a:ahLst/>
              <a:cxnLst/>
              <a:rect l="l" t="t" r="r" b="b"/>
              <a:pathLst>
                <a:path w="6322" h="11777" extrusionOk="0">
                  <a:moveTo>
                    <a:pt x="4557" y="402"/>
                  </a:moveTo>
                  <a:cubicBezTo>
                    <a:pt x="5118" y="402"/>
                    <a:pt x="5631" y="450"/>
                    <a:pt x="5920" y="466"/>
                  </a:cubicBezTo>
                  <a:lnTo>
                    <a:pt x="5920" y="1894"/>
                  </a:lnTo>
                  <a:lnTo>
                    <a:pt x="5054" y="1894"/>
                  </a:lnTo>
                  <a:cubicBezTo>
                    <a:pt x="3995" y="1894"/>
                    <a:pt x="3851" y="2536"/>
                    <a:pt x="3851" y="3065"/>
                  </a:cubicBezTo>
                  <a:lnTo>
                    <a:pt x="3851" y="4349"/>
                  </a:lnTo>
                  <a:cubicBezTo>
                    <a:pt x="3851" y="4477"/>
                    <a:pt x="3931" y="4557"/>
                    <a:pt x="4043" y="4557"/>
                  </a:cubicBezTo>
                  <a:lnTo>
                    <a:pt x="5840" y="4557"/>
                  </a:lnTo>
                  <a:lnTo>
                    <a:pt x="5631" y="6178"/>
                  </a:lnTo>
                  <a:lnTo>
                    <a:pt x="4075" y="6178"/>
                  </a:lnTo>
                  <a:cubicBezTo>
                    <a:pt x="3947" y="6178"/>
                    <a:pt x="3867" y="6258"/>
                    <a:pt x="3867" y="6386"/>
                  </a:cubicBezTo>
                  <a:lnTo>
                    <a:pt x="3867" y="11376"/>
                  </a:lnTo>
                  <a:lnTo>
                    <a:pt x="2150" y="11376"/>
                  </a:lnTo>
                  <a:lnTo>
                    <a:pt x="2150" y="6386"/>
                  </a:lnTo>
                  <a:cubicBezTo>
                    <a:pt x="2150" y="6258"/>
                    <a:pt x="2070" y="6178"/>
                    <a:pt x="1941" y="6178"/>
                  </a:cubicBezTo>
                  <a:lnTo>
                    <a:pt x="401" y="6178"/>
                  </a:lnTo>
                  <a:lnTo>
                    <a:pt x="401" y="4557"/>
                  </a:lnTo>
                  <a:lnTo>
                    <a:pt x="1941" y="4557"/>
                  </a:lnTo>
                  <a:cubicBezTo>
                    <a:pt x="2070" y="4557"/>
                    <a:pt x="2150" y="4477"/>
                    <a:pt x="2150" y="4349"/>
                  </a:cubicBezTo>
                  <a:lnTo>
                    <a:pt x="2150" y="2873"/>
                  </a:lnTo>
                  <a:cubicBezTo>
                    <a:pt x="2150" y="1333"/>
                    <a:pt x="3048" y="402"/>
                    <a:pt x="4557" y="402"/>
                  </a:cubicBezTo>
                  <a:close/>
                  <a:moveTo>
                    <a:pt x="4557" y="1"/>
                  </a:moveTo>
                  <a:cubicBezTo>
                    <a:pt x="2824" y="1"/>
                    <a:pt x="1749" y="1108"/>
                    <a:pt x="1749" y="2873"/>
                  </a:cubicBezTo>
                  <a:lnTo>
                    <a:pt x="1749" y="4156"/>
                  </a:lnTo>
                  <a:lnTo>
                    <a:pt x="193" y="4156"/>
                  </a:lnTo>
                  <a:cubicBezTo>
                    <a:pt x="80" y="4156"/>
                    <a:pt x="0" y="4236"/>
                    <a:pt x="0" y="4349"/>
                  </a:cubicBezTo>
                  <a:lnTo>
                    <a:pt x="0" y="6386"/>
                  </a:lnTo>
                  <a:cubicBezTo>
                    <a:pt x="0" y="6499"/>
                    <a:pt x="80" y="6579"/>
                    <a:pt x="193" y="6579"/>
                  </a:cubicBezTo>
                  <a:lnTo>
                    <a:pt x="1749" y="6579"/>
                  </a:lnTo>
                  <a:lnTo>
                    <a:pt x="1749" y="11568"/>
                  </a:lnTo>
                  <a:cubicBezTo>
                    <a:pt x="1749" y="11697"/>
                    <a:pt x="1829" y="11777"/>
                    <a:pt x="1941" y="11777"/>
                  </a:cubicBezTo>
                  <a:lnTo>
                    <a:pt x="4027" y="11777"/>
                  </a:lnTo>
                  <a:cubicBezTo>
                    <a:pt x="4155" y="11777"/>
                    <a:pt x="4236" y="11697"/>
                    <a:pt x="4236" y="11568"/>
                  </a:cubicBezTo>
                  <a:lnTo>
                    <a:pt x="4236" y="6579"/>
                  </a:lnTo>
                  <a:lnTo>
                    <a:pt x="5776" y="6579"/>
                  </a:lnTo>
                  <a:cubicBezTo>
                    <a:pt x="5872" y="6579"/>
                    <a:pt x="5952" y="6499"/>
                    <a:pt x="5968" y="6402"/>
                  </a:cubicBezTo>
                  <a:lnTo>
                    <a:pt x="6241" y="4381"/>
                  </a:lnTo>
                  <a:cubicBezTo>
                    <a:pt x="6241" y="4317"/>
                    <a:pt x="6209" y="4252"/>
                    <a:pt x="6193" y="4220"/>
                  </a:cubicBezTo>
                  <a:cubicBezTo>
                    <a:pt x="6177" y="4172"/>
                    <a:pt x="6097" y="4156"/>
                    <a:pt x="6033" y="4156"/>
                  </a:cubicBezTo>
                  <a:lnTo>
                    <a:pt x="4236" y="4156"/>
                  </a:lnTo>
                  <a:lnTo>
                    <a:pt x="4236" y="3065"/>
                  </a:lnTo>
                  <a:cubicBezTo>
                    <a:pt x="4236" y="2552"/>
                    <a:pt x="4348" y="2295"/>
                    <a:pt x="5038" y="2295"/>
                  </a:cubicBezTo>
                  <a:lnTo>
                    <a:pt x="6097" y="2295"/>
                  </a:lnTo>
                  <a:cubicBezTo>
                    <a:pt x="6209" y="2295"/>
                    <a:pt x="6289" y="2215"/>
                    <a:pt x="6289" y="2087"/>
                  </a:cubicBezTo>
                  <a:lnTo>
                    <a:pt x="6289" y="290"/>
                  </a:lnTo>
                  <a:cubicBezTo>
                    <a:pt x="6321" y="161"/>
                    <a:pt x="6241" y="81"/>
                    <a:pt x="6129" y="81"/>
                  </a:cubicBezTo>
                  <a:cubicBezTo>
                    <a:pt x="5936" y="65"/>
                    <a:pt x="5278" y="1"/>
                    <a:pt x="4557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3"/>
            <p:cNvSpPr/>
            <p:nvPr/>
          </p:nvSpPr>
          <p:spPr>
            <a:xfrm>
              <a:off x="1114875" y="4691450"/>
              <a:ext cx="32925" cy="32100"/>
            </a:xfrm>
            <a:custGeom>
              <a:avLst/>
              <a:gdLst/>
              <a:ahLst/>
              <a:cxnLst/>
              <a:rect l="l" t="t" r="r" b="b"/>
              <a:pathLst>
                <a:path w="1317" h="1284" extrusionOk="0">
                  <a:moveTo>
                    <a:pt x="643" y="0"/>
                  </a:moveTo>
                  <a:cubicBezTo>
                    <a:pt x="290" y="0"/>
                    <a:pt x="1" y="289"/>
                    <a:pt x="1" y="642"/>
                  </a:cubicBezTo>
                  <a:cubicBezTo>
                    <a:pt x="1" y="1011"/>
                    <a:pt x="290" y="1284"/>
                    <a:pt x="643" y="1284"/>
                  </a:cubicBezTo>
                  <a:cubicBezTo>
                    <a:pt x="1012" y="1284"/>
                    <a:pt x="1284" y="1011"/>
                    <a:pt x="1284" y="642"/>
                  </a:cubicBezTo>
                  <a:cubicBezTo>
                    <a:pt x="1317" y="305"/>
                    <a:pt x="1012" y="0"/>
                    <a:pt x="643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976100" y="4715100"/>
              <a:ext cx="149650" cy="132800"/>
            </a:xfrm>
            <a:custGeom>
              <a:avLst/>
              <a:gdLst/>
              <a:ahLst/>
              <a:cxnLst/>
              <a:rect l="l" t="t" r="r" b="b"/>
              <a:pathLst>
                <a:path w="5986" h="5312" extrusionOk="0">
                  <a:moveTo>
                    <a:pt x="2985" y="1"/>
                  </a:moveTo>
                  <a:cubicBezTo>
                    <a:pt x="1349" y="1"/>
                    <a:pt x="1" y="1348"/>
                    <a:pt x="1" y="2985"/>
                  </a:cubicBezTo>
                  <a:cubicBezTo>
                    <a:pt x="1" y="3931"/>
                    <a:pt x="434" y="4782"/>
                    <a:pt x="1124" y="5311"/>
                  </a:cubicBezTo>
                  <a:lnTo>
                    <a:pt x="1862" y="5311"/>
                  </a:lnTo>
                  <a:cubicBezTo>
                    <a:pt x="996" y="4894"/>
                    <a:pt x="402" y="4012"/>
                    <a:pt x="402" y="2985"/>
                  </a:cubicBezTo>
                  <a:cubicBezTo>
                    <a:pt x="402" y="1573"/>
                    <a:pt x="1557" y="402"/>
                    <a:pt x="2985" y="402"/>
                  </a:cubicBezTo>
                  <a:cubicBezTo>
                    <a:pt x="4413" y="402"/>
                    <a:pt x="5584" y="1573"/>
                    <a:pt x="5584" y="2985"/>
                  </a:cubicBezTo>
                  <a:cubicBezTo>
                    <a:pt x="5584" y="4012"/>
                    <a:pt x="4974" y="4894"/>
                    <a:pt x="4108" y="5311"/>
                  </a:cubicBezTo>
                  <a:lnTo>
                    <a:pt x="4846" y="5311"/>
                  </a:lnTo>
                  <a:cubicBezTo>
                    <a:pt x="5536" y="4782"/>
                    <a:pt x="5985" y="3931"/>
                    <a:pt x="5985" y="2985"/>
                  </a:cubicBezTo>
                  <a:cubicBezTo>
                    <a:pt x="5985" y="1348"/>
                    <a:pt x="4638" y="1"/>
                    <a:pt x="2985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903925" y="4648925"/>
              <a:ext cx="295225" cy="199775"/>
            </a:xfrm>
            <a:custGeom>
              <a:avLst/>
              <a:gdLst/>
              <a:ahLst/>
              <a:cxnLst/>
              <a:rect l="l" t="t" r="r" b="b"/>
              <a:pathLst>
                <a:path w="11809" h="7991" extrusionOk="0">
                  <a:moveTo>
                    <a:pt x="4252" y="1"/>
                  </a:moveTo>
                  <a:cubicBezTo>
                    <a:pt x="1909" y="1"/>
                    <a:pt x="0" y="1910"/>
                    <a:pt x="0" y="4252"/>
                  </a:cubicBezTo>
                  <a:lnTo>
                    <a:pt x="0" y="6995"/>
                  </a:lnTo>
                  <a:cubicBezTo>
                    <a:pt x="0" y="7348"/>
                    <a:pt x="48" y="7669"/>
                    <a:pt x="128" y="7990"/>
                  </a:cubicBezTo>
                  <a:lnTo>
                    <a:pt x="546" y="7990"/>
                  </a:lnTo>
                  <a:cubicBezTo>
                    <a:pt x="465" y="7669"/>
                    <a:pt x="417" y="7348"/>
                    <a:pt x="417" y="6995"/>
                  </a:cubicBezTo>
                  <a:lnTo>
                    <a:pt x="417" y="4252"/>
                  </a:lnTo>
                  <a:cubicBezTo>
                    <a:pt x="417" y="2134"/>
                    <a:pt x="2150" y="402"/>
                    <a:pt x="4268" y="402"/>
                  </a:cubicBezTo>
                  <a:lnTo>
                    <a:pt x="7541" y="402"/>
                  </a:lnTo>
                  <a:cubicBezTo>
                    <a:pt x="9674" y="402"/>
                    <a:pt x="11391" y="2134"/>
                    <a:pt x="11391" y="4252"/>
                  </a:cubicBezTo>
                  <a:lnTo>
                    <a:pt x="11391" y="6995"/>
                  </a:lnTo>
                  <a:cubicBezTo>
                    <a:pt x="11391" y="7348"/>
                    <a:pt x="11359" y="7669"/>
                    <a:pt x="11279" y="7990"/>
                  </a:cubicBezTo>
                  <a:lnTo>
                    <a:pt x="11696" y="7990"/>
                  </a:lnTo>
                  <a:cubicBezTo>
                    <a:pt x="11776" y="7669"/>
                    <a:pt x="11808" y="7348"/>
                    <a:pt x="11808" y="6995"/>
                  </a:cubicBezTo>
                  <a:lnTo>
                    <a:pt x="11808" y="4252"/>
                  </a:lnTo>
                  <a:lnTo>
                    <a:pt x="11760" y="4252"/>
                  </a:lnTo>
                  <a:cubicBezTo>
                    <a:pt x="11760" y="1910"/>
                    <a:pt x="9851" y="1"/>
                    <a:pt x="7508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368875" y="4407475"/>
              <a:ext cx="319675" cy="317675"/>
            </a:xfrm>
            <a:custGeom>
              <a:avLst/>
              <a:gdLst/>
              <a:ahLst/>
              <a:cxnLst/>
              <a:rect l="l" t="t" r="r" b="b"/>
              <a:pathLst>
                <a:path w="12787" h="12707" extrusionOk="0">
                  <a:moveTo>
                    <a:pt x="5054" y="498"/>
                  </a:moveTo>
                  <a:cubicBezTo>
                    <a:pt x="4621" y="883"/>
                    <a:pt x="4252" y="1412"/>
                    <a:pt x="3931" y="2102"/>
                  </a:cubicBezTo>
                  <a:cubicBezTo>
                    <a:pt x="3578" y="1942"/>
                    <a:pt x="3241" y="1733"/>
                    <a:pt x="2888" y="1492"/>
                  </a:cubicBezTo>
                  <a:lnTo>
                    <a:pt x="2952" y="1444"/>
                  </a:lnTo>
                  <a:cubicBezTo>
                    <a:pt x="3032" y="1380"/>
                    <a:pt x="3097" y="1332"/>
                    <a:pt x="3177" y="1300"/>
                  </a:cubicBezTo>
                  <a:lnTo>
                    <a:pt x="3353" y="1172"/>
                  </a:lnTo>
                  <a:cubicBezTo>
                    <a:pt x="3433" y="1139"/>
                    <a:pt x="3514" y="1075"/>
                    <a:pt x="3594" y="1027"/>
                  </a:cubicBezTo>
                  <a:cubicBezTo>
                    <a:pt x="3658" y="995"/>
                    <a:pt x="3722" y="979"/>
                    <a:pt x="3802" y="931"/>
                  </a:cubicBezTo>
                  <a:cubicBezTo>
                    <a:pt x="3835" y="915"/>
                    <a:pt x="3899" y="899"/>
                    <a:pt x="3931" y="883"/>
                  </a:cubicBezTo>
                  <a:cubicBezTo>
                    <a:pt x="4059" y="819"/>
                    <a:pt x="4155" y="770"/>
                    <a:pt x="4284" y="738"/>
                  </a:cubicBezTo>
                  <a:cubicBezTo>
                    <a:pt x="4316" y="706"/>
                    <a:pt x="4364" y="690"/>
                    <a:pt x="4412" y="674"/>
                  </a:cubicBezTo>
                  <a:cubicBezTo>
                    <a:pt x="4492" y="658"/>
                    <a:pt x="4557" y="610"/>
                    <a:pt x="4637" y="594"/>
                  </a:cubicBezTo>
                  <a:cubicBezTo>
                    <a:pt x="4733" y="546"/>
                    <a:pt x="4845" y="530"/>
                    <a:pt x="4942" y="514"/>
                  </a:cubicBezTo>
                  <a:cubicBezTo>
                    <a:pt x="4974" y="514"/>
                    <a:pt x="5022" y="498"/>
                    <a:pt x="5054" y="498"/>
                  </a:cubicBezTo>
                  <a:close/>
                  <a:moveTo>
                    <a:pt x="7781" y="498"/>
                  </a:moveTo>
                  <a:lnTo>
                    <a:pt x="7781" y="498"/>
                  </a:lnTo>
                  <a:cubicBezTo>
                    <a:pt x="7813" y="514"/>
                    <a:pt x="7845" y="514"/>
                    <a:pt x="7894" y="530"/>
                  </a:cubicBezTo>
                  <a:cubicBezTo>
                    <a:pt x="7990" y="562"/>
                    <a:pt x="8086" y="594"/>
                    <a:pt x="8182" y="610"/>
                  </a:cubicBezTo>
                  <a:cubicBezTo>
                    <a:pt x="8263" y="642"/>
                    <a:pt x="8327" y="658"/>
                    <a:pt x="8407" y="690"/>
                  </a:cubicBezTo>
                  <a:cubicBezTo>
                    <a:pt x="8455" y="722"/>
                    <a:pt x="8487" y="738"/>
                    <a:pt x="8551" y="738"/>
                  </a:cubicBezTo>
                  <a:cubicBezTo>
                    <a:pt x="8664" y="770"/>
                    <a:pt x="8792" y="835"/>
                    <a:pt x="8888" y="883"/>
                  </a:cubicBezTo>
                  <a:cubicBezTo>
                    <a:pt x="8936" y="899"/>
                    <a:pt x="8985" y="915"/>
                    <a:pt x="9033" y="931"/>
                  </a:cubicBezTo>
                  <a:cubicBezTo>
                    <a:pt x="9097" y="979"/>
                    <a:pt x="9177" y="995"/>
                    <a:pt x="9225" y="1043"/>
                  </a:cubicBezTo>
                  <a:cubicBezTo>
                    <a:pt x="9305" y="1075"/>
                    <a:pt x="9386" y="1123"/>
                    <a:pt x="9466" y="1172"/>
                  </a:cubicBezTo>
                  <a:lnTo>
                    <a:pt x="9658" y="1300"/>
                  </a:lnTo>
                  <a:cubicBezTo>
                    <a:pt x="9739" y="1332"/>
                    <a:pt x="9787" y="1396"/>
                    <a:pt x="9867" y="1444"/>
                  </a:cubicBezTo>
                  <a:cubicBezTo>
                    <a:pt x="9899" y="1460"/>
                    <a:pt x="9931" y="1476"/>
                    <a:pt x="9947" y="1492"/>
                  </a:cubicBezTo>
                  <a:cubicBezTo>
                    <a:pt x="9626" y="1733"/>
                    <a:pt x="9273" y="1942"/>
                    <a:pt x="8904" y="2102"/>
                  </a:cubicBezTo>
                  <a:cubicBezTo>
                    <a:pt x="8616" y="1412"/>
                    <a:pt x="8230" y="883"/>
                    <a:pt x="7781" y="498"/>
                  </a:cubicBezTo>
                  <a:close/>
                  <a:moveTo>
                    <a:pt x="6209" y="353"/>
                  </a:moveTo>
                  <a:lnTo>
                    <a:pt x="6209" y="2648"/>
                  </a:lnTo>
                  <a:cubicBezTo>
                    <a:pt x="5535" y="2615"/>
                    <a:pt x="4893" y="2487"/>
                    <a:pt x="4284" y="2263"/>
                  </a:cubicBezTo>
                  <a:cubicBezTo>
                    <a:pt x="4765" y="1172"/>
                    <a:pt x="5439" y="450"/>
                    <a:pt x="6209" y="353"/>
                  </a:cubicBezTo>
                  <a:close/>
                  <a:moveTo>
                    <a:pt x="6610" y="353"/>
                  </a:moveTo>
                  <a:cubicBezTo>
                    <a:pt x="7364" y="450"/>
                    <a:pt x="8022" y="1172"/>
                    <a:pt x="8519" y="2263"/>
                  </a:cubicBezTo>
                  <a:cubicBezTo>
                    <a:pt x="7926" y="2503"/>
                    <a:pt x="7284" y="2615"/>
                    <a:pt x="6594" y="2648"/>
                  </a:cubicBezTo>
                  <a:lnTo>
                    <a:pt x="6594" y="353"/>
                  </a:lnTo>
                  <a:close/>
                  <a:moveTo>
                    <a:pt x="8664" y="2615"/>
                  </a:moveTo>
                  <a:cubicBezTo>
                    <a:pt x="9033" y="3578"/>
                    <a:pt x="9273" y="4781"/>
                    <a:pt x="9289" y="6097"/>
                  </a:cubicBezTo>
                  <a:lnTo>
                    <a:pt x="6610" y="6097"/>
                  </a:lnTo>
                  <a:lnTo>
                    <a:pt x="6610" y="3049"/>
                  </a:lnTo>
                  <a:cubicBezTo>
                    <a:pt x="7332" y="3017"/>
                    <a:pt x="8022" y="2888"/>
                    <a:pt x="8664" y="2615"/>
                  </a:cubicBezTo>
                  <a:close/>
                  <a:moveTo>
                    <a:pt x="2551" y="1765"/>
                  </a:moveTo>
                  <a:cubicBezTo>
                    <a:pt x="2936" y="2038"/>
                    <a:pt x="3337" y="2295"/>
                    <a:pt x="3754" y="2487"/>
                  </a:cubicBezTo>
                  <a:cubicBezTo>
                    <a:pt x="3369" y="3482"/>
                    <a:pt x="3129" y="4749"/>
                    <a:pt x="3113" y="6113"/>
                  </a:cubicBezTo>
                  <a:lnTo>
                    <a:pt x="449" y="6113"/>
                  </a:lnTo>
                  <a:cubicBezTo>
                    <a:pt x="514" y="4364"/>
                    <a:pt x="1316" y="2808"/>
                    <a:pt x="2551" y="1765"/>
                  </a:cubicBezTo>
                  <a:close/>
                  <a:moveTo>
                    <a:pt x="4139" y="2648"/>
                  </a:moveTo>
                  <a:cubicBezTo>
                    <a:pt x="4797" y="2888"/>
                    <a:pt x="5487" y="3017"/>
                    <a:pt x="6209" y="3065"/>
                  </a:cubicBezTo>
                  <a:lnTo>
                    <a:pt x="6209" y="6113"/>
                  </a:lnTo>
                  <a:lnTo>
                    <a:pt x="3514" y="6113"/>
                  </a:lnTo>
                  <a:cubicBezTo>
                    <a:pt x="3530" y="4813"/>
                    <a:pt x="3754" y="3610"/>
                    <a:pt x="4139" y="2648"/>
                  </a:cubicBezTo>
                  <a:close/>
                  <a:moveTo>
                    <a:pt x="10252" y="1749"/>
                  </a:moveTo>
                  <a:cubicBezTo>
                    <a:pt x="11503" y="2824"/>
                    <a:pt x="12322" y="4364"/>
                    <a:pt x="12386" y="6113"/>
                  </a:cubicBezTo>
                  <a:lnTo>
                    <a:pt x="9690" y="6113"/>
                  </a:lnTo>
                  <a:cubicBezTo>
                    <a:pt x="9674" y="4749"/>
                    <a:pt x="9434" y="3482"/>
                    <a:pt x="9049" y="2487"/>
                  </a:cubicBezTo>
                  <a:cubicBezTo>
                    <a:pt x="9466" y="2279"/>
                    <a:pt x="9867" y="2038"/>
                    <a:pt x="10252" y="1749"/>
                  </a:cubicBezTo>
                  <a:close/>
                  <a:moveTo>
                    <a:pt x="9289" y="6514"/>
                  </a:moveTo>
                  <a:cubicBezTo>
                    <a:pt x="9273" y="7814"/>
                    <a:pt x="9049" y="9017"/>
                    <a:pt x="8664" y="9979"/>
                  </a:cubicBezTo>
                  <a:cubicBezTo>
                    <a:pt x="8006" y="9739"/>
                    <a:pt x="7332" y="9594"/>
                    <a:pt x="6610" y="9562"/>
                  </a:cubicBezTo>
                  <a:lnTo>
                    <a:pt x="6610" y="6514"/>
                  </a:lnTo>
                  <a:close/>
                  <a:moveTo>
                    <a:pt x="6209" y="6530"/>
                  </a:moveTo>
                  <a:lnTo>
                    <a:pt x="6209" y="9578"/>
                  </a:lnTo>
                  <a:cubicBezTo>
                    <a:pt x="5487" y="9594"/>
                    <a:pt x="4781" y="9739"/>
                    <a:pt x="4139" y="9995"/>
                  </a:cubicBezTo>
                  <a:cubicBezTo>
                    <a:pt x="3770" y="9033"/>
                    <a:pt x="3530" y="7830"/>
                    <a:pt x="3514" y="6530"/>
                  </a:cubicBezTo>
                  <a:close/>
                  <a:moveTo>
                    <a:pt x="3113" y="6530"/>
                  </a:moveTo>
                  <a:cubicBezTo>
                    <a:pt x="3129" y="7894"/>
                    <a:pt x="3369" y="9161"/>
                    <a:pt x="3754" y="10156"/>
                  </a:cubicBezTo>
                  <a:cubicBezTo>
                    <a:pt x="3337" y="10348"/>
                    <a:pt x="2936" y="10589"/>
                    <a:pt x="2551" y="10878"/>
                  </a:cubicBezTo>
                  <a:cubicBezTo>
                    <a:pt x="1300" y="9819"/>
                    <a:pt x="481" y="8279"/>
                    <a:pt x="417" y="6530"/>
                  </a:cubicBezTo>
                  <a:close/>
                  <a:moveTo>
                    <a:pt x="12386" y="6530"/>
                  </a:moveTo>
                  <a:cubicBezTo>
                    <a:pt x="12322" y="8263"/>
                    <a:pt x="11503" y="9819"/>
                    <a:pt x="10252" y="10878"/>
                  </a:cubicBezTo>
                  <a:cubicBezTo>
                    <a:pt x="9867" y="10605"/>
                    <a:pt x="9466" y="10348"/>
                    <a:pt x="9049" y="10156"/>
                  </a:cubicBezTo>
                  <a:cubicBezTo>
                    <a:pt x="9434" y="9161"/>
                    <a:pt x="9674" y="7894"/>
                    <a:pt x="9690" y="6530"/>
                  </a:cubicBezTo>
                  <a:close/>
                  <a:moveTo>
                    <a:pt x="8872" y="10509"/>
                  </a:moveTo>
                  <a:cubicBezTo>
                    <a:pt x="9225" y="10669"/>
                    <a:pt x="9578" y="10862"/>
                    <a:pt x="9915" y="11102"/>
                  </a:cubicBezTo>
                  <a:cubicBezTo>
                    <a:pt x="9915" y="11151"/>
                    <a:pt x="9867" y="11167"/>
                    <a:pt x="9851" y="11183"/>
                  </a:cubicBezTo>
                  <a:cubicBezTo>
                    <a:pt x="9771" y="11247"/>
                    <a:pt x="9706" y="11279"/>
                    <a:pt x="9626" y="11327"/>
                  </a:cubicBezTo>
                  <a:lnTo>
                    <a:pt x="9450" y="11439"/>
                  </a:lnTo>
                  <a:cubicBezTo>
                    <a:pt x="9370" y="11488"/>
                    <a:pt x="9289" y="11552"/>
                    <a:pt x="9209" y="11584"/>
                  </a:cubicBezTo>
                  <a:cubicBezTo>
                    <a:pt x="9145" y="11632"/>
                    <a:pt x="9097" y="11648"/>
                    <a:pt x="9017" y="11680"/>
                  </a:cubicBezTo>
                  <a:cubicBezTo>
                    <a:pt x="8968" y="11712"/>
                    <a:pt x="8904" y="11728"/>
                    <a:pt x="8872" y="11744"/>
                  </a:cubicBezTo>
                  <a:cubicBezTo>
                    <a:pt x="8744" y="11808"/>
                    <a:pt x="8632" y="11840"/>
                    <a:pt x="8519" y="11889"/>
                  </a:cubicBezTo>
                  <a:cubicBezTo>
                    <a:pt x="8487" y="11905"/>
                    <a:pt x="8439" y="11921"/>
                    <a:pt x="8391" y="11921"/>
                  </a:cubicBezTo>
                  <a:cubicBezTo>
                    <a:pt x="8311" y="11953"/>
                    <a:pt x="8247" y="11985"/>
                    <a:pt x="8166" y="12001"/>
                  </a:cubicBezTo>
                  <a:cubicBezTo>
                    <a:pt x="8070" y="12049"/>
                    <a:pt x="7974" y="12065"/>
                    <a:pt x="7861" y="12081"/>
                  </a:cubicBezTo>
                  <a:cubicBezTo>
                    <a:pt x="7829" y="12081"/>
                    <a:pt x="7781" y="12113"/>
                    <a:pt x="7749" y="12113"/>
                  </a:cubicBezTo>
                  <a:cubicBezTo>
                    <a:pt x="8182" y="11728"/>
                    <a:pt x="8551" y="11183"/>
                    <a:pt x="8872" y="10509"/>
                  </a:cubicBezTo>
                  <a:close/>
                  <a:moveTo>
                    <a:pt x="3899" y="10541"/>
                  </a:moveTo>
                  <a:cubicBezTo>
                    <a:pt x="4186" y="11228"/>
                    <a:pt x="4570" y="11757"/>
                    <a:pt x="5017" y="12141"/>
                  </a:cubicBezTo>
                  <a:lnTo>
                    <a:pt x="5017" y="12141"/>
                  </a:lnTo>
                  <a:cubicBezTo>
                    <a:pt x="4998" y="12127"/>
                    <a:pt x="4955" y="12113"/>
                    <a:pt x="4926" y="12113"/>
                  </a:cubicBezTo>
                  <a:cubicBezTo>
                    <a:pt x="4813" y="12081"/>
                    <a:pt x="4717" y="12049"/>
                    <a:pt x="4621" y="12033"/>
                  </a:cubicBezTo>
                  <a:cubicBezTo>
                    <a:pt x="4540" y="12001"/>
                    <a:pt x="4476" y="11985"/>
                    <a:pt x="4396" y="11953"/>
                  </a:cubicBezTo>
                  <a:cubicBezTo>
                    <a:pt x="4364" y="11921"/>
                    <a:pt x="4316" y="11905"/>
                    <a:pt x="4252" y="11889"/>
                  </a:cubicBezTo>
                  <a:cubicBezTo>
                    <a:pt x="4139" y="11840"/>
                    <a:pt x="4011" y="11792"/>
                    <a:pt x="3915" y="11744"/>
                  </a:cubicBezTo>
                  <a:cubicBezTo>
                    <a:pt x="3867" y="11728"/>
                    <a:pt x="3819" y="11712"/>
                    <a:pt x="3770" y="11680"/>
                  </a:cubicBezTo>
                  <a:cubicBezTo>
                    <a:pt x="3706" y="11648"/>
                    <a:pt x="3658" y="11632"/>
                    <a:pt x="3578" y="11584"/>
                  </a:cubicBezTo>
                  <a:cubicBezTo>
                    <a:pt x="3498" y="11552"/>
                    <a:pt x="3417" y="11504"/>
                    <a:pt x="3337" y="11439"/>
                  </a:cubicBezTo>
                  <a:cubicBezTo>
                    <a:pt x="3273" y="11407"/>
                    <a:pt x="3209" y="11359"/>
                    <a:pt x="3145" y="11343"/>
                  </a:cubicBezTo>
                  <a:cubicBezTo>
                    <a:pt x="3064" y="11311"/>
                    <a:pt x="3016" y="11247"/>
                    <a:pt x="2936" y="11199"/>
                  </a:cubicBezTo>
                  <a:cubicBezTo>
                    <a:pt x="2904" y="11183"/>
                    <a:pt x="2872" y="11167"/>
                    <a:pt x="2856" y="11151"/>
                  </a:cubicBezTo>
                  <a:cubicBezTo>
                    <a:pt x="3177" y="10910"/>
                    <a:pt x="3530" y="10701"/>
                    <a:pt x="3899" y="10541"/>
                  </a:cubicBezTo>
                  <a:close/>
                  <a:moveTo>
                    <a:pt x="6209" y="9979"/>
                  </a:moveTo>
                  <a:lnTo>
                    <a:pt x="6209" y="12274"/>
                  </a:lnTo>
                  <a:cubicBezTo>
                    <a:pt x="5439" y="12161"/>
                    <a:pt x="4781" y="11439"/>
                    <a:pt x="4284" y="10364"/>
                  </a:cubicBezTo>
                  <a:cubicBezTo>
                    <a:pt x="4877" y="10124"/>
                    <a:pt x="5519" y="9995"/>
                    <a:pt x="6209" y="9979"/>
                  </a:cubicBezTo>
                  <a:close/>
                  <a:moveTo>
                    <a:pt x="6610" y="9979"/>
                  </a:moveTo>
                  <a:cubicBezTo>
                    <a:pt x="7268" y="9995"/>
                    <a:pt x="7910" y="10140"/>
                    <a:pt x="8519" y="10364"/>
                  </a:cubicBezTo>
                  <a:cubicBezTo>
                    <a:pt x="8054" y="11439"/>
                    <a:pt x="7364" y="12161"/>
                    <a:pt x="6610" y="12274"/>
                  </a:cubicBezTo>
                  <a:lnTo>
                    <a:pt x="6610" y="9979"/>
                  </a:lnTo>
                  <a:close/>
                  <a:moveTo>
                    <a:pt x="6385" y="0"/>
                  </a:moveTo>
                  <a:cubicBezTo>
                    <a:pt x="6225" y="0"/>
                    <a:pt x="6065" y="0"/>
                    <a:pt x="5904" y="16"/>
                  </a:cubicBezTo>
                  <a:lnTo>
                    <a:pt x="5776" y="16"/>
                  </a:lnTo>
                  <a:lnTo>
                    <a:pt x="5359" y="81"/>
                  </a:lnTo>
                  <a:cubicBezTo>
                    <a:pt x="5295" y="81"/>
                    <a:pt x="5262" y="97"/>
                    <a:pt x="5198" y="97"/>
                  </a:cubicBezTo>
                  <a:lnTo>
                    <a:pt x="4893" y="161"/>
                  </a:lnTo>
                  <a:cubicBezTo>
                    <a:pt x="4813" y="177"/>
                    <a:pt x="4717" y="193"/>
                    <a:pt x="4637" y="209"/>
                  </a:cubicBezTo>
                  <a:cubicBezTo>
                    <a:pt x="4557" y="241"/>
                    <a:pt x="4476" y="257"/>
                    <a:pt x="4412" y="273"/>
                  </a:cubicBezTo>
                  <a:cubicBezTo>
                    <a:pt x="4332" y="289"/>
                    <a:pt x="4252" y="337"/>
                    <a:pt x="4171" y="353"/>
                  </a:cubicBezTo>
                  <a:cubicBezTo>
                    <a:pt x="4075" y="401"/>
                    <a:pt x="3979" y="434"/>
                    <a:pt x="3899" y="482"/>
                  </a:cubicBezTo>
                  <a:cubicBezTo>
                    <a:pt x="3819" y="514"/>
                    <a:pt x="3754" y="530"/>
                    <a:pt x="3674" y="578"/>
                  </a:cubicBezTo>
                  <a:cubicBezTo>
                    <a:pt x="3594" y="610"/>
                    <a:pt x="3498" y="658"/>
                    <a:pt x="3417" y="722"/>
                  </a:cubicBezTo>
                  <a:cubicBezTo>
                    <a:pt x="3337" y="754"/>
                    <a:pt x="3273" y="803"/>
                    <a:pt x="3193" y="835"/>
                  </a:cubicBezTo>
                  <a:cubicBezTo>
                    <a:pt x="3113" y="899"/>
                    <a:pt x="3016" y="931"/>
                    <a:pt x="2936" y="995"/>
                  </a:cubicBezTo>
                  <a:cubicBezTo>
                    <a:pt x="2872" y="1043"/>
                    <a:pt x="2840" y="1059"/>
                    <a:pt x="2776" y="1091"/>
                  </a:cubicBezTo>
                  <a:cubicBezTo>
                    <a:pt x="2679" y="1172"/>
                    <a:pt x="2567" y="1236"/>
                    <a:pt x="2471" y="1316"/>
                  </a:cubicBezTo>
                  <a:cubicBezTo>
                    <a:pt x="2455" y="1332"/>
                    <a:pt x="2407" y="1364"/>
                    <a:pt x="2391" y="1380"/>
                  </a:cubicBezTo>
                  <a:lnTo>
                    <a:pt x="2391" y="1396"/>
                  </a:lnTo>
                  <a:cubicBezTo>
                    <a:pt x="947" y="2567"/>
                    <a:pt x="0" y="4364"/>
                    <a:pt x="0" y="6354"/>
                  </a:cubicBezTo>
                  <a:cubicBezTo>
                    <a:pt x="0" y="8359"/>
                    <a:pt x="931" y="10140"/>
                    <a:pt x="2391" y="11311"/>
                  </a:cubicBezTo>
                  <a:lnTo>
                    <a:pt x="2391" y="11327"/>
                  </a:lnTo>
                  <a:cubicBezTo>
                    <a:pt x="2407" y="11343"/>
                    <a:pt x="2455" y="11359"/>
                    <a:pt x="2471" y="11391"/>
                  </a:cubicBezTo>
                  <a:cubicBezTo>
                    <a:pt x="2567" y="11471"/>
                    <a:pt x="2679" y="11552"/>
                    <a:pt x="2776" y="11600"/>
                  </a:cubicBezTo>
                  <a:cubicBezTo>
                    <a:pt x="2840" y="11648"/>
                    <a:pt x="2872" y="11664"/>
                    <a:pt x="2936" y="11712"/>
                  </a:cubicBezTo>
                  <a:cubicBezTo>
                    <a:pt x="3016" y="11760"/>
                    <a:pt x="3097" y="11808"/>
                    <a:pt x="3193" y="11873"/>
                  </a:cubicBezTo>
                  <a:cubicBezTo>
                    <a:pt x="3273" y="11905"/>
                    <a:pt x="3337" y="11953"/>
                    <a:pt x="3417" y="11985"/>
                  </a:cubicBezTo>
                  <a:cubicBezTo>
                    <a:pt x="3498" y="12033"/>
                    <a:pt x="3594" y="12081"/>
                    <a:pt x="3674" y="12129"/>
                  </a:cubicBezTo>
                  <a:cubicBezTo>
                    <a:pt x="3738" y="12161"/>
                    <a:pt x="3819" y="12193"/>
                    <a:pt x="3899" y="12225"/>
                  </a:cubicBezTo>
                  <a:cubicBezTo>
                    <a:pt x="3995" y="12274"/>
                    <a:pt x="4075" y="12306"/>
                    <a:pt x="4171" y="12354"/>
                  </a:cubicBezTo>
                  <a:cubicBezTo>
                    <a:pt x="4252" y="12370"/>
                    <a:pt x="4332" y="12402"/>
                    <a:pt x="4412" y="12434"/>
                  </a:cubicBezTo>
                  <a:cubicBezTo>
                    <a:pt x="4492" y="12450"/>
                    <a:pt x="4557" y="12466"/>
                    <a:pt x="4637" y="12482"/>
                  </a:cubicBezTo>
                  <a:cubicBezTo>
                    <a:pt x="4717" y="12514"/>
                    <a:pt x="4813" y="12530"/>
                    <a:pt x="4893" y="12546"/>
                  </a:cubicBezTo>
                  <a:lnTo>
                    <a:pt x="5198" y="12611"/>
                  </a:lnTo>
                  <a:cubicBezTo>
                    <a:pt x="5262" y="12611"/>
                    <a:pt x="5295" y="12627"/>
                    <a:pt x="5359" y="12627"/>
                  </a:cubicBezTo>
                  <a:lnTo>
                    <a:pt x="5776" y="12691"/>
                  </a:lnTo>
                  <a:lnTo>
                    <a:pt x="5904" y="12691"/>
                  </a:lnTo>
                  <a:cubicBezTo>
                    <a:pt x="6065" y="12707"/>
                    <a:pt x="6225" y="12707"/>
                    <a:pt x="6385" y="12707"/>
                  </a:cubicBezTo>
                  <a:cubicBezTo>
                    <a:pt x="6546" y="12707"/>
                    <a:pt x="6706" y="12707"/>
                    <a:pt x="6867" y="12691"/>
                  </a:cubicBezTo>
                  <a:lnTo>
                    <a:pt x="6979" y="12691"/>
                  </a:lnTo>
                  <a:lnTo>
                    <a:pt x="7412" y="12627"/>
                  </a:lnTo>
                  <a:cubicBezTo>
                    <a:pt x="7460" y="12627"/>
                    <a:pt x="7509" y="12611"/>
                    <a:pt x="7573" y="12611"/>
                  </a:cubicBezTo>
                  <a:lnTo>
                    <a:pt x="7861" y="12546"/>
                  </a:lnTo>
                  <a:cubicBezTo>
                    <a:pt x="7974" y="12530"/>
                    <a:pt x="8054" y="12514"/>
                    <a:pt x="8134" y="12466"/>
                  </a:cubicBezTo>
                  <a:cubicBezTo>
                    <a:pt x="8214" y="12450"/>
                    <a:pt x="8263" y="12434"/>
                    <a:pt x="8343" y="12402"/>
                  </a:cubicBezTo>
                  <a:cubicBezTo>
                    <a:pt x="8423" y="12386"/>
                    <a:pt x="8535" y="12354"/>
                    <a:pt x="8616" y="12322"/>
                  </a:cubicBezTo>
                  <a:cubicBezTo>
                    <a:pt x="8712" y="12290"/>
                    <a:pt x="8792" y="12242"/>
                    <a:pt x="8888" y="12225"/>
                  </a:cubicBezTo>
                  <a:cubicBezTo>
                    <a:pt x="8968" y="12193"/>
                    <a:pt x="9033" y="12161"/>
                    <a:pt x="9113" y="12129"/>
                  </a:cubicBezTo>
                  <a:cubicBezTo>
                    <a:pt x="9193" y="12081"/>
                    <a:pt x="9289" y="12049"/>
                    <a:pt x="9370" y="12001"/>
                  </a:cubicBezTo>
                  <a:cubicBezTo>
                    <a:pt x="9450" y="11969"/>
                    <a:pt x="9514" y="11921"/>
                    <a:pt x="9594" y="11889"/>
                  </a:cubicBezTo>
                  <a:cubicBezTo>
                    <a:pt x="9674" y="11840"/>
                    <a:pt x="9755" y="11792"/>
                    <a:pt x="9851" y="11728"/>
                  </a:cubicBezTo>
                  <a:cubicBezTo>
                    <a:pt x="9915" y="11680"/>
                    <a:pt x="9947" y="11664"/>
                    <a:pt x="10011" y="11632"/>
                  </a:cubicBezTo>
                  <a:cubicBezTo>
                    <a:pt x="10108" y="11552"/>
                    <a:pt x="10220" y="11488"/>
                    <a:pt x="10316" y="11407"/>
                  </a:cubicBezTo>
                  <a:cubicBezTo>
                    <a:pt x="10332" y="11391"/>
                    <a:pt x="10380" y="11359"/>
                    <a:pt x="10396" y="11343"/>
                  </a:cubicBezTo>
                  <a:lnTo>
                    <a:pt x="10396" y="11327"/>
                  </a:lnTo>
                  <a:cubicBezTo>
                    <a:pt x="11840" y="10156"/>
                    <a:pt x="12787" y="8359"/>
                    <a:pt x="12787" y="6370"/>
                  </a:cubicBezTo>
                  <a:cubicBezTo>
                    <a:pt x="12787" y="4300"/>
                    <a:pt x="11840" y="2519"/>
                    <a:pt x="10396" y="1364"/>
                  </a:cubicBezTo>
                  <a:cubicBezTo>
                    <a:pt x="10348" y="1332"/>
                    <a:pt x="10332" y="1316"/>
                    <a:pt x="10316" y="1300"/>
                  </a:cubicBezTo>
                  <a:cubicBezTo>
                    <a:pt x="10220" y="1220"/>
                    <a:pt x="10108" y="1156"/>
                    <a:pt x="10011" y="1075"/>
                  </a:cubicBezTo>
                  <a:cubicBezTo>
                    <a:pt x="9947" y="1043"/>
                    <a:pt x="9915" y="995"/>
                    <a:pt x="9851" y="979"/>
                  </a:cubicBezTo>
                  <a:cubicBezTo>
                    <a:pt x="9771" y="915"/>
                    <a:pt x="9690" y="883"/>
                    <a:pt x="9594" y="819"/>
                  </a:cubicBezTo>
                  <a:cubicBezTo>
                    <a:pt x="9514" y="770"/>
                    <a:pt x="9450" y="738"/>
                    <a:pt x="9370" y="690"/>
                  </a:cubicBezTo>
                  <a:cubicBezTo>
                    <a:pt x="9289" y="658"/>
                    <a:pt x="9193" y="610"/>
                    <a:pt x="9113" y="578"/>
                  </a:cubicBezTo>
                  <a:cubicBezTo>
                    <a:pt x="9033" y="530"/>
                    <a:pt x="8968" y="514"/>
                    <a:pt x="8888" y="482"/>
                  </a:cubicBezTo>
                  <a:cubicBezTo>
                    <a:pt x="8808" y="434"/>
                    <a:pt x="8712" y="401"/>
                    <a:pt x="8616" y="369"/>
                  </a:cubicBezTo>
                  <a:cubicBezTo>
                    <a:pt x="8535" y="337"/>
                    <a:pt x="8455" y="321"/>
                    <a:pt x="8343" y="289"/>
                  </a:cubicBezTo>
                  <a:cubicBezTo>
                    <a:pt x="8263" y="273"/>
                    <a:pt x="8214" y="257"/>
                    <a:pt x="8134" y="241"/>
                  </a:cubicBezTo>
                  <a:cubicBezTo>
                    <a:pt x="8054" y="209"/>
                    <a:pt x="7942" y="193"/>
                    <a:pt x="7861" y="161"/>
                  </a:cubicBezTo>
                  <a:lnTo>
                    <a:pt x="7573" y="97"/>
                  </a:lnTo>
                  <a:cubicBezTo>
                    <a:pt x="7509" y="97"/>
                    <a:pt x="7460" y="81"/>
                    <a:pt x="7412" y="81"/>
                  </a:cubicBezTo>
                  <a:lnTo>
                    <a:pt x="6979" y="16"/>
                  </a:lnTo>
                  <a:lnTo>
                    <a:pt x="6867" y="16"/>
                  </a:lnTo>
                  <a:cubicBezTo>
                    <a:pt x="6706" y="0"/>
                    <a:pt x="6546" y="0"/>
                    <a:pt x="6385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2544350" y="909600"/>
              <a:ext cx="337350" cy="206175"/>
            </a:xfrm>
            <a:custGeom>
              <a:avLst/>
              <a:gdLst/>
              <a:ahLst/>
              <a:cxnLst/>
              <a:rect l="l" t="t" r="r" b="b"/>
              <a:pathLst>
                <a:path w="13494" h="8247" extrusionOk="0">
                  <a:moveTo>
                    <a:pt x="7798" y="450"/>
                  </a:moveTo>
                  <a:cubicBezTo>
                    <a:pt x="9531" y="450"/>
                    <a:pt x="10959" y="1846"/>
                    <a:pt x="10959" y="3594"/>
                  </a:cubicBezTo>
                  <a:cubicBezTo>
                    <a:pt x="10959" y="3707"/>
                    <a:pt x="11039" y="3803"/>
                    <a:pt x="11151" y="3803"/>
                  </a:cubicBezTo>
                  <a:cubicBezTo>
                    <a:pt x="12258" y="3835"/>
                    <a:pt x="13092" y="4733"/>
                    <a:pt x="13092" y="5840"/>
                  </a:cubicBezTo>
                  <a:cubicBezTo>
                    <a:pt x="13092" y="6963"/>
                    <a:pt x="12178" y="7894"/>
                    <a:pt x="11055" y="7894"/>
                  </a:cubicBezTo>
                  <a:lnTo>
                    <a:pt x="2456" y="7894"/>
                  </a:lnTo>
                  <a:cubicBezTo>
                    <a:pt x="1332" y="7894"/>
                    <a:pt x="402" y="6963"/>
                    <a:pt x="402" y="5840"/>
                  </a:cubicBezTo>
                  <a:cubicBezTo>
                    <a:pt x="402" y="4798"/>
                    <a:pt x="1172" y="3947"/>
                    <a:pt x="2167" y="3803"/>
                  </a:cubicBezTo>
                  <a:cubicBezTo>
                    <a:pt x="2263" y="3787"/>
                    <a:pt x="2343" y="3707"/>
                    <a:pt x="2343" y="3594"/>
                  </a:cubicBezTo>
                  <a:lnTo>
                    <a:pt x="2343" y="3578"/>
                  </a:lnTo>
                  <a:cubicBezTo>
                    <a:pt x="2343" y="2744"/>
                    <a:pt x="3033" y="2054"/>
                    <a:pt x="3867" y="2054"/>
                  </a:cubicBezTo>
                  <a:cubicBezTo>
                    <a:pt x="4156" y="2054"/>
                    <a:pt x="4429" y="2134"/>
                    <a:pt x="4702" y="2295"/>
                  </a:cubicBezTo>
                  <a:cubicBezTo>
                    <a:pt x="4720" y="2314"/>
                    <a:pt x="4750" y="2321"/>
                    <a:pt x="4785" y="2321"/>
                  </a:cubicBezTo>
                  <a:cubicBezTo>
                    <a:pt x="4809" y="2321"/>
                    <a:pt x="4835" y="2317"/>
                    <a:pt x="4862" y="2311"/>
                  </a:cubicBezTo>
                  <a:cubicBezTo>
                    <a:pt x="4910" y="2295"/>
                    <a:pt x="4958" y="2263"/>
                    <a:pt x="4974" y="2215"/>
                  </a:cubicBezTo>
                  <a:cubicBezTo>
                    <a:pt x="5504" y="1140"/>
                    <a:pt x="6579" y="450"/>
                    <a:pt x="7798" y="450"/>
                  </a:cubicBezTo>
                  <a:close/>
                  <a:moveTo>
                    <a:pt x="7830" y="1"/>
                  </a:moveTo>
                  <a:cubicBezTo>
                    <a:pt x="6515" y="1"/>
                    <a:pt x="5359" y="690"/>
                    <a:pt x="4734" y="1813"/>
                  </a:cubicBezTo>
                  <a:cubicBezTo>
                    <a:pt x="4477" y="1685"/>
                    <a:pt x="4188" y="1605"/>
                    <a:pt x="3899" y="1605"/>
                  </a:cubicBezTo>
                  <a:cubicBezTo>
                    <a:pt x="2873" y="1605"/>
                    <a:pt x="2054" y="2391"/>
                    <a:pt x="1974" y="3402"/>
                  </a:cubicBezTo>
                  <a:cubicBezTo>
                    <a:pt x="851" y="3642"/>
                    <a:pt x="17" y="4621"/>
                    <a:pt x="17" y="5776"/>
                  </a:cubicBezTo>
                  <a:cubicBezTo>
                    <a:pt x="1" y="7172"/>
                    <a:pt x="1108" y="8247"/>
                    <a:pt x="2456" y="8247"/>
                  </a:cubicBezTo>
                  <a:lnTo>
                    <a:pt x="11055" y="8247"/>
                  </a:lnTo>
                  <a:cubicBezTo>
                    <a:pt x="12402" y="8247"/>
                    <a:pt x="13493" y="7156"/>
                    <a:pt x="13493" y="5808"/>
                  </a:cubicBezTo>
                  <a:cubicBezTo>
                    <a:pt x="13493" y="4557"/>
                    <a:pt x="12579" y="3514"/>
                    <a:pt x="11360" y="3370"/>
                  </a:cubicBezTo>
                  <a:cubicBezTo>
                    <a:pt x="11247" y="1509"/>
                    <a:pt x="9707" y="1"/>
                    <a:pt x="7830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3624875" y="858675"/>
              <a:ext cx="304850" cy="208975"/>
            </a:xfrm>
            <a:custGeom>
              <a:avLst/>
              <a:gdLst/>
              <a:ahLst/>
              <a:cxnLst/>
              <a:rect l="l" t="t" r="r" b="b"/>
              <a:pathLst>
                <a:path w="12194" h="8359" extrusionOk="0">
                  <a:moveTo>
                    <a:pt x="4589" y="0"/>
                  </a:moveTo>
                  <a:cubicBezTo>
                    <a:pt x="3531" y="1267"/>
                    <a:pt x="1958" y="2070"/>
                    <a:pt x="193" y="2070"/>
                  </a:cubicBezTo>
                  <a:cubicBezTo>
                    <a:pt x="81" y="2070"/>
                    <a:pt x="1" y="2150"/>
                    <a:pt x="1" y="2262"/>
                  </a:cubicBezTo>
                  <a:cubicBezTo>
                    <a:pt x="1" y="2390"/>
                    <a:pt x="81" y="2471"/>
                    <a:pt x="193" y="2471"/>
                  </a:cubicBezTo>
                  <a:cubicBezTo>
                    <a:pt x="3322" y="2471"/>
                    <a:pt x="5889" y="5022"/>
                    <a:pt x="5889" y="8166"/>
                  </a:cubicBezTo>
                  <a:cubicBezTo>
                    <a:pt x="5889" y="8278"/>
                    <a:pt x="5969" y="8359"/>
                    <a:pt x="6097" y="8359"/>
                  </a:cubicBezTo>
                  <a:cubicBezTo>
                    <a:pt x="6210" y="8359"/>
                    <a:pt x="6290" y="8278"/>
                    <a:pt x="6290" y="8166"/>
                  </a:cubicBezTo>
                  <a:cubicBezTo>
                    <a:pt x="6290" y="5038"/>
                    <a:pt x="8841" y="2471"/>
                    <a:pt x="11985" y="2471"/>
                  </a:cubicBezTo>
                  <a:cubicBezTo>
                    <a:pt x="12114" y="2471"/>
                    <a:pt x="12194" y="2390"/>
                    <a:pt x="12194" y="2262"/>
                  </a:cubicBezTo>
                  <a:cubicBezTo>
                    <a:pt x="12194" y="2150"/>
                    <a:pt x="12114" y="2070"/>
                    <a:pt x="11985" y="2070"/>
                  </a:cubicBezTo>
                  <a:cubicBezTo>
                    <a:pt x="10221" y="2070"/>
                    <a:pt x="8664" y="1267"/>
                    <a:pt x="7622" y="0"/>
                  </a:cubicBezTo>
                  <a:lnTo>
                    <a:pt x="7124" y="0"/>
                  </a:lnTo>
                  <a:cubicBezTo>
                    <a:pt x="7942" y="1107"/>
                    <a:pt x="9098" y="1909"/>
                    <a:pt x="10445" y="2262"/>
                  </a:cubicBezTo>
                  <a:cubicBezTo>
                    <a:pt x="8344" y="2824"/>
                    <a:pt x="6659" y="4492"/>
                    <a:pt x="6114" y="6594"/>
                  </a:cubicBezTo>
                  <a:cubicBezTo>
                    <a:pt x="5552" y="4492"/>
                    <a:pt x="3883" y="2808"/>
                    <a:pt x="1782" y="2262"/>
                  </a:cubicBezTo>
                  <a:cubicBezTo>
                    <a:pt x="3113" y="1909"/>
                    <a:pt x="4269" y="1107"/>
                    <a:pt x="5087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3"/>
            <p:cNvSpPr/>
            <p:nvPr/>
          </p:nvSpPr>
          <p:spPr>
            <a:xfrm>
              <a:off x="3547475" y="1123775"/>
              <a:ext cx="108325" cy="108325"/>
            </a:xfrm>
            <a:custGeom>
              <a:avLst/>
              <a:gdLst/>
              <a:ahLst/>
              <a:cxnLst/>
              <a:rect l="l" t="t" r="r" b="b"/>
              <a:pathLst>
                <a:path w="4333" h="4333" extrusionOk="0">
                  <a:moveTo>
                    <a:pt x="2166" y="1108"/>
                  </a:moveTo>
                  <a:cubicBezTo>
                    <a:pt x="2391" y="1573"/>
                    <a:pt x="2760" y="1958"/>
                    <a:pt x="3209" y="2151"/>
                  </a:cubicBezTo>
                  <a:cubicBezTo>
                    <a:pt x="2760" y="2375"/>
                    <a:pt x="2375" y="2728"/>
                    <a:pt x="2166" y="3193"/>
                  </a:cubicBezTo>
                  <a:cubicBezTo>
                    <a:pt x="1958" y="2728"/>
                    <a:pt x="1589" y="2343"/>
                    <a:pt x="1124" y="2151"/>
                  </a:cubicBezTo>
                  <a:cubicBezTo>
                    <a:pt x="1589" y="1958"/>
                    <a:pt x="1958" y="1573"/>
                    <a:pt x="2166" y="1108"/>
                  </a:cubicBezTo>
                  <a:close/>
                  <a:moveTo>
                    <a:pt x="2166" y="1"/>
                  </a:moveTo>
                  <a:cubicBezTo>
                    <a:pt x="2054" y="1"/>
                    <a:pt x="1974" y="81"/>
                    <a:pt x="1974" y="209"/>
                  </a:cubicBezTo>
                  <a:cubicBezTo>
                    <a:pt x="1974" y="1172"/>
                    <a:pt x="1188" y="1974"/>
                    <a:pt x="209" y="1974"/>
                  </a:cubicBezTo>
                  <a:cubicBezTo>
                    <a:pt x="81" y="1974"/>
                    <a:pt x="1" y="2054"/>
                    <a:pt x="1" y="2167"/>
                  </a:cubicBezTo>
                  <a:cubicBezTo>
                    <a:pt x="1" y="2295"/>
                    <a:pt x="113" y="2375"/>
                    <a:pt x="209" y="2375"/>
                  </a:cubicBezTo>
                  <a:cubicBezTo>
                    <a:pt x="1172" y="2375"/>
                    <a:pt x="1974" y="3161"/>
                    <a:pt x="1974" y="4140"/>
                  </a:cubicBezTo>
                  <a:cubicBezTo>
                    <a:pt x="1974" y="4252"/>
                    <a:pt x="2054" y="4332"/>
                    <a:pt x="2166" y="4332"/>
                  </a:cubicBezTo>
                  <a:cubicBezTo>
                    <a:pt x="2295" y="4332"/>
                    <a:pt x="2375" y="4252"/>
                    <a:pt x="2375" y="4140"/>
                  </a:cubicBezTo>
                  <a:cubicBezTo>
                    <a:pt x="2375" y="3177"/>
                    <a:pt x="3161" y="2375"/>
                    <a:pt x="4140" y="2375"/>
                  </a:cubicBezTo>
                  <a:cubicBezTo>
                    <a:pt x="4252" y="2375"/>
                    <a:pt x="4332" y="2295"/>
                    <a:pt x="4332" y="2167"/>
                  </a:cubicBezTo>
                  <a:cubicBezTo>
                    <a:pt x="4332" y="2054"/>
                    <a:pt x="4252" y="1974"/>
                    <a:pt x="4140" y="1974"/>
                  </a:cubicBezTo>
                  <a:cubicBezTo>
                    <a:pt x="3177" y="1974"/>
                    <a:pt x="2375" y="1188"/>
                    <a:pt x="2375" y="209"/>
                  </a:cubicBezTo>
                  <a:cubicBezTo>
                    <a:pt x="2375" y="81"/>
                    <a:pt x="2295" y="1"/>
                    <a:pt x="2166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3"/>
            <p:cNvSpPr/>
            <p:nvPr/>
          </p:nvSpPr>
          <p:spPr>
            <a:xfrm>
              <a:off x="3001200" y="1074850"/>
              <a:ext cx="108325" cy="108325"/>
            </a:xfrm>
            <a:custGeom>
              <a:avLst/>
              <a:gdLst/>
              <a:ahLst/>
              <a:cxnLst/>
              <a:rect l="l" t="t" r="r" b="b"/>
              <a:pathLst>
                <a:path w="4333" h="4333" extrusionOk="0">
                  <a:moveTo>
                    <a:pt x="2166" y="1123"/>
                  </a:moveTo>
                  <a:cubicBezTo>
                    <a:pt x="2391" y="1589"/>
                    <a:pt x="2744" y="1958"/>
                    <a:pt x="3209" y="2166"/>
                  </a:cubicBezTo>
                  <a:cubicBezTo>
                    <a:pt x="2744" y="2391"/>
                    <a:pt x="2359" y="2744"/>
                    <a:pt x="2166" y="3209"/>
                  </a:cubicBezTo>
                  <a:cubicBezTo>
                    <a:pt x="1942" y="2744"/>
                    <a:pt x="1589" y="2359"/>
                    <a:pt x="1123" y="2166"/>
                  </a:cubicBezTo>
                  <a:cubicBezTo>
                    <a:pt x="1589" y="1942"/>
                    <a:pt x="1942" y="1589"/>
                    <a:pt x="2166" y="1123"/>
                  </a:cubicBezTo>
                  <a:close/>
                  <a:moveTo>
                    <a:pt x="2166" y="0"/>
                  </a:moveTo>
                  <a:cubicBezTo>
                    <a:pt x="2038" y="0"/>
                    <a:pt x="1958" y="81"/>
                    <a:pt x="1958" y="193"/>
                  </a:cubicBezTo>
                  <a:cubicBezTo>
                    <a:pt x="1958" y="1156"/>
                    <a:pt x="1188" y="1958"/>
                    <a:pt x="193" y="1958"/>
                  </a:cubicBezTo>
                  <a:cubicBezTo>
                    <a:pt x="81" y="1958"/>
                    <a:pt x="0" y="2038"/>
                    <a:pt x="0" y="2166"/>
                  </a:cubicBezTo>
                  <a:cubicBezTo>
                    <a:pt x="0" y="2279"/>
                    <a:pt x="97" y="2359"/>
                    <a:pt x="193" y="2359"/>
                  </a:cubicBezTo>
                  <a:cubicBezTo>
                    <a:pt x="1156" y="2359"/>
                    <a:pt x="1958" y="3145"/>
                    <a:pt x="1958" y="4124"/>
                  </a:cubicBezTo>
                  <a:cubicBezTo>
                    <a:pt x="1958" y="4252"/>
                    <a:pt x="2038" y="4332"/>
                    <a:pt x="2166" y="4332"/>
                  </a:cubicBezTo>
                  <a:cubicBezTo>
                    <a:pt x="2279" y="4332"/>
                    <a:pt x="2359" y="4252"/>
                    <a:pt x="2359" y="4124"/>
                  </a:cubicBezTo>
                  <a:cubicBezTo>
                    <a:pt x="2359" y="3161"/>
                    <a:pt x="3145" y="2359"/>
                    <a:pt x="4124" y="2359"/>
                  </a:cubicBezTo>
                  <a:cubicBezTo>
                    <a:pt x="4252" y="2359"/>
                    <a:pt x="4332" y="2279"/>
                    <a:pt x="4332" y="2166"/>
                  </a:cubicBezTo>
                  <a:cubicBezTo>
                    <a:pt x="4332" y="2038"/>
                    <a:pt x="4252" y="1958"/>
                    <a:pt x="4124" y="1958"/>
                  </a:cubicBezTo>
                  <a:cubicBezTo>
                    <a:pt x="3161" y="1958"/>
                    <a:pt x="2359" y="1188"/>
                    <a:pt x="2359" y="193"/>
                  </a:cubicBezTo>
                  <a:cubicBezTo>
                    <a:pt x="2359" y="81"/>
                    <a:pt x="2279" y="0"/>
                    <a:pt x="2166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3997900" y="1179525"/>
              <a:ext cx="104300" cy="104725"/>
            </a:xfrm>
            <a:custGeom>
              <a:avLst/>
              <a:gdLst/>
              <a:ahLst/>
              <a:cxnLst/>
              <a:rect l="l" t="t" r="r" b="b"/>
              <a:pathLst>
                <a:path w="4172" h="4189" extrusionOk="0">
                  <a:moveTo>
                    <a:pt x="2086" y="402"/>
                  </a:moveTo>
                  <a:cubicBezTo>
                    <a:pt x="3033" y="402"/>
                    <a:pt x="3771" y="1172"/>
                    <a:pt x="3771" y="2086"/>
                  </a:cubicBezTo>
                  <a:cubicBezTo>
                    <a:pt x="3771" y="3017"/>
                    <a:pt x="3000" y="3771"/>
                    <a:pt x="2086" y="3771"/>
                  </a:cubicBezTo>
                  <a:cubicBezTo>
                    <a:pt x="1155" y="3771"/>
                    <a:pt x="401" y="3017"/>
                    <a:pt x="401" y="2086"/>
                  </a:cubicBezTo>
                  <a:cubicBezTo>
                    <a:pt x="401" y="1172"/>
                    <a:pt x="1139" y="402"/>
                    <a:pt x="2086" y="402"/>
                  </a:cubicBezTo>
                  <a:close/>
                  <a:moveTo>
                    <a:pt x="2086" y="1"/>
                  </a:moveTo>
                  <a:cubicBezTo>
                    <a:pt x="931" y="1"/>
                    <a:pt x="0" y="947"/>
                    <a:pt x="0" y="2086"/>
                  </a:cubicBezTo>
                  <a:cubicBezTo>
                    <a:pt x="0" y="3225"/>
                    <a:pt x="915" y="4188"/>
                    <a:pt x="2086" y="4188"/>
                  </a:cubicBezTo>
                  <a:cubicBezTo>
                    <a:pt x="3241" y="4188"/>
                    <a:pt x="4172" y="3258"/>
                    <a:pt x="4172" y="2102"/>
                  </a:cubicBezTo>
                  <a:cubicBezTo>
                    <a:pt x="4172" y="963"/>
                    <a:pt x="3225" y="1"/>
                    <a:pt x="2086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3943750" y="1300250"/>
              <a:ext cx="212600" cy="111525"/>
            </a:xfrm>
            <a:custGeom>
              <a:avLst/>
              <a:gdLst/>
              <a:ahLst/>
              <a:cxnLst/>
              <a:rect l="l" t="t" r="r" b="b"/>
              <a:pathLst>
                <a:path w="8504" h="4461" extrusionOk="0">
                  <a:moveTo>
                    <a:pt x="4252" y="402"/>
                  </a:moveTo>
                  <a:cubicBezTo>
                    <a:pt x="6322" y="402"/>
                    <a:pt x="7974" y="2038"/>
                    <a:pt x="8086" y="4060"/>
                  </a:cubicBezTo>
                  <a:lnTo>
                    <a:pt x="402" y="4060"/>
                  </a:lnTo>
                  <a:cubicBezTo>
                    <a:pt x="498" y="2038"/>
                    <a:pt x="2182" y="402"/>
                    <a:pt x="4252" y="402"/>
                  </a:cubicBezTo>
                  <a:close/>
                  <a:moveTo>
                    <a:pt x="4252" y="1"/>
                  </a:moveTo>
                  <a:cubicBezTo>
                    <a:pt x="1894" y="1"/>
                    <a:pt x="1" y="1910"/>
                    <a:pt x="1" y="4252"/>
                  </a:cubicBezTo>
                  <a:cubicBezTo>
                    <a:pt x="1" y="4381"/>
                    <a:pt x="81" y="4461"/>
                    <a:pt x="193" y="4461"/>
                  </a:cubicBezTo>
                  <a:lnTo>
                    <a:pt x="8295" y="4461"/>
                  </a:lnTo>
                  <a:cubicBezTo>
                    <a:pt x="8423" y="4461"/>
                    <a:pt x="8504" y="4381"/>
                    <a:pt x="8504" y="4252"/>
                  </a:cubicBezTo>
                  <a:cubicBezTo>
                    <a:pt x="8504" y="1910"/>
                    <a:pt x="6594" y="1"/>
                    <a:pt x="4252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3795350" y="1467900"/>
              <a:ext cx="104300" cy="104325"/>
            </a:xfrm>
            <a:custGeom>
              <a:avLst/>
              <a:gdLst/>
              <a:ahLst/>
              <a:cxnLst/>
              <a:rect l="l" t="t" r="r" b="b"/>
              <a:pathLst>
                <a:path w="4172" h="4173" extrusionOk="0">
                  <a:moveTo>
                    <a:pt x="2086" y="402"/>
                  </a:moveTo>
                  <a:cubicBezTo>
                    <a:pt x="3033" y="402"/>
                    <a:pt x="3771" y="1156"/>
                    <a:pt x="3771" y="2087"/>
                  </a:cubicBezTo>
                  <a:cubicBezTo>
                    <a:pt x="3771" y="3001"/>
                    <a:pt x="3001" y="3771"/>
                    <a:pt x="2086" y="3771"/>
                  </a:cubicBezTo>
                  <a:cubicBezTo>
                    <a:pt x="1156" y="3771"/>
                    <a:pt x="402" y="3001"/>
                    <a:pt x="402" y="2087"/>
                  </a:cubicBezTo>
                  <a:cubicBezTo>
                    <a:pt x="402" y="1156"/>
                    <a:pt x="1140" y="402"/>
                    <a:pt x="2086" y="402"/>
                  </a:cubicBezTo>
                  <a:close/>
                  <a:moveTo>
                    <a:pt x="2086" y="1"/>
                  </a:moveTo>
                  <a:cubicBezTo>
                    <a:pt x="915" y="1"/>
                    <a:pt x="0" y="948"/>
                    <a:pt x="0" y="2087"/>
                  </a:cubicBezTo>
                  <a:cubicBezTo>
                    <a:pt x="0" y="3242"/>
                    <a:pt x="915" y="4172"/>
                    <a:pt x="2086" y="4172"/>
                  </a:cubicBezTo>
                  <a:cubicBezTo>
                    <a:pt x="3241" y="4172"/>
                    <a:pt x="4172" y="3226"/>
                    <a:pt x="4172" y="2087"/>
                  </a:cubicBezTo>
                  <a:cubicBezTo>
                    <a:pt x="4172" y="915"/>
                    <a:pt x="3225" y="1"/>
                    <a:pt x="2086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3741200" y="1588250"/>
              <a:ext cx="212600" cy="111125"/>
            </a:xfrm>
            <a:custGeom>
              <a:avLst/>
              <a:gdLst/>
              <a:ahLst/>
              <a:cxnLst/>
              <a:rect l="l" t="t" r="r" b="b"/>
              <a:pathLst>
                <a:path w="8504" h="4445" extrusionOk="0">
                  <a:moveTo>
                    <a:pt x="4252" y="401"/>
                  </a:moveTo>
                  <a:cubicBezTo>
                    <a:pt x="6322" y="401"/>
                    <a:pt x="7974" y="2022"/>
                    <a:pt x="8103" y="4043"/>
                  </a:cubicBezTo>
                  <a:lnTo>
                    <a:pt x="402" y="4043"/>
                  </a:lnTo>
                  <a:cubicBezTo>
                    <a:pt x="498" y="2022"/>
                    <a:pt x="2182" y="401"/>
                    <a:pt x="4252" y="401"/>
                  </a:cubicBezTo>
                  <a:close/>
                  <a:moveTo>
                    <a:pt x="4252" y="0"/>
                  </a:moveTo>
                  <a:cubicBezTo>
                    <a:pt x="1910" y="0"/>
                    <a:pt x="1" y="1909"/>
                    <a:pt x="1" y="4252"/>
                  </a:cubicBezTo>
                  <a:cubicBezTo>
                    <a:pt x="1" y="4364"/>
                    <a:pt x="81" y="4444"/>
                    <a:pt x="193" y="4444"/>
                  </a:cubicBezTo>
                  <a:lnTo>
                    <a:pt x="8295" y="4444"/>
                  </a:lnTo>
                  <a:cubicBezTo>
                    <a:pt x="8407" y="4444"/>
                    <a:pt x="8504" y="4364"/>
                    <a:pt x="8504" y="4252"/>
                  </a:cubicBezTo>
                  <a:cubicBezTo>
                    <a:pt x="8504" y="1909"/>
                    <a:pt x="6594" y="0"/>
                    <a:pt x="4252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4200050" y="1467900"/>
              <a:ext cx="104300" cy="104325"/>
            </a:xfrm>
            <a:custGeom>
              <a:avLst/>
              <a:gdLst/>
              <a:ahLst/>
              <a:cxnLst/>
              <a:rect l="l" t="t" r="r" b="b"/>
              <a:pathLst>
                <a:path w="4172" h="4173" extrusionOk="0">
                  <a:moveTo>
                    <a:pt x="2086" y="402"/>
                  </a:moveTo>
                  <a:cubicBezTo>
                    <a:pt x="3016" y="402"/>
                    <a:pt x="3770" y="1156"/>
                    <a:pt x="3770" y="2087"/>
                  </a:cubicBezTo>
                  <a:cubicBezTo>
                    <a:pt x="3770" y="3001"/>
                    <a:pt x="3000" y="3771"/>
                    <a:pt x="2086" y="3771"/>
                  </a:cubicBezTo>
                  <a:cubicBezTo>
                    <a:pt x="1155" y="3771"/>
                    <a:pt x="401" y="3001"/>
                    <a:pt x="401" y="2087"/>
                  </a:cubicBezTo>
                  <a:cubicBezTo>
                    <a:pt x="401" y="1156"/>
                    <a:pt x="1155" y="402"/>
                    <a:pt x="2086" y="402"/>
                  </a:cubicBezTo>
                  <a:close/>
                  <a:moveTo>
                    <a:pt x="2086" y="1"/>
                  </a:moveTo>
                  <a:cubicBezTo>
                    <a:pt x="915" y="1"/>
                    <a:pt x="0" y="948"/>
                    <a:pt x="0" y="2087"/>
                  </a:cubicBezTo>
                  <a:cubicBezTo>
                    <a:pt x="0" y="3242"/>
                    <a:pt x="931" y="4172"/>
                    <a:pt x="2086" y="4172"/>
                  </a:cubicBezTo>
                  <a:cubicBezTo>
                    <a:pt x="3241" y="4172"/>
                    <a:pt x="4172" y="3226"/>
                    <a:pt x="4172" y="2087"/>
                  </a:cubicBezTo>
                  <a:cubicBezTo>
                    <a:pt x="4172" y="915"/>
                    <a:pt x="3225" y="1"/>
                    <a:pt x="2086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4145900" y="1588650"/>
              <a:ext cx="212600" cy="111525"/>
            </a:xfrm>
            <a:custGeom>
              <a:avLst/>
              <a:gdLst/>
              <a:ahLst/>
              <a:cxnLst/>
              <a:rect l="l" t="t" r="r" b="b"/>
              <a:pathLst>
                <a:path w="8504" h="4461" extrusionOk="0">
                  <a:moveTo>
                    <a:pt x="4268" y="385"/>
                  </a:moveTo>
                  <a:cubicBezTo>
                    <a:pt x="6338" y="385"/>
                    <a:pt x="7990" y="2006"/>
                    <a:pt x="8118" y="4027"/>
                  </a:cubicBezTo>
                  <a:lnTo>
                    <a:pt x="418" y="4027"/>
                  </a:lnTo>
                  <a:cubicBezTo>
                    <a:pt x="514" y="2006"/>
                    <a:pt x="2198" y="385"/>
                    <a:pt x="4268" y="385"/>
                  </a:cubicBezTo>
                  <a:close/>
                  <a:moveTo>
                    <a:pt x="4252" y="0"/>
                  </a:moveTo>
                  <a:cubicBezTo>
                    <a:pt x="1894" y="0"/>
                    <a:pt x="0" y="1909"/>
                    <a:pt x="0" y="4252"/>
                  </a:cubicBezTo>
                  <a:cubicBezTo>
                    <a:pt x="0" y="4364"/>
                    <a:pt x="81" y="4460"/>
                    <a:pt x="193" y="4460"/>
                  </a:cubicBezTo>
                  <a:lnTo>
                    <a:pt x="8295" y="4460"/>
                  </a:lnTo>
                  <a:cubicBezTo>
                    <a:pt x="8423" y="4460"/>
                    <a:pt x="8503" y="4364"/>
                    <a:pt x="8503" y="4252"/>
                  </a:cubicBezTo>
                  <a:cubicBezTo>
                    <a:pt x="8503" y="1909"/>
                    <a:pt x="6594" y="0"/>
                    <a:pt x="4252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3982250" y="1460300"/>
              <a:ext cx="137600" cy="160050"/>
            </a:xfrm>
            <a:custGeom>
              <a:avLst/>
              <a:gdLst/>
              <a:ahLst/>
              <a:cxnLst/>
              <a:rect l="l" t="t" r="r" b="b"/>
              <a:pathLst>
                <a:path w="5504" h="6402" extrusionOk="0">
                  <a:moveTo>
                    <a:pt x="2744" y="0"/>
                  </a:moveTo>
                  <a:cubicBezTo>
                    <a:pt x="2632" y="0"/>
                    <a:pt x="2552" y="80"/>
                    <a:pt x="2552" y="209"/>
                  </a:cubicBezTo>
                  <a:lnTo>
                    <a:pt x="2552" y="3594"/>
                  </a:lnTo>
                  <a:lnTo>
                    <a:pt x="81" y="6065"/>
                  </a:lnTo>
                  <a:cubicBezTo>
                    <a:pt x="1" y="6145"/>
                    <a:pt x="1" y="6257"/>
                    <a:pt x="81" y="6337"/>
                  </a:cubicBezTo>
                  <a:cubicBezTo>
                    <a:pt x="121" y="6377"/>
                    <a:pt x="173" y="6397"/>
                    <a:pt x="225" y="6397"/>
                  </a:cubicBezTo>
                  <a:cubicBezTo>
                    <a:pt x="277" y="6397"/>
                    <a:pt x="330" y="6377"/>
                    <a:pt x="370" y="6337"/>
                  </a:cubicBezTo>
                  <a:lnTo>
                    <a:pt x="2744" y="3947"/>
                  </a:lnTo>
                  <a:lnTo>
                    <a:pt x="5135" y="6337"/>
                  </a:lnTo>
                  <a:cubicBezTo>
                    <a:pt x="5183" y="6385"/>
                    <a:pt x="5231" y="6402"/>
                    <a:pt x="5279" y="6402"/>
                  </a:cubicBezTo>
                  <a:cubicBezTo>
                    <a:pt x="5311" y="6402"/>
                    <a:pt x="5375" y="6385"/>
                    <a:pt x="5423" y="6337"/>
                  </a:cubicBezTo>
                  <a:cubicBezTo>
                    <a:pt x="5504" y="6257"/>
                    <a:pt x="5504" y="6145"/>
                    <a:pt x="5423" y="6065"/>
                  </a:cubicBezTo>
                  <a:lnTo>
                    <a:pt x="2953" y="3594"/>
                  </a:lnTo>
                  <a:lnTo>
                    <a:pt x="2953" y="209"/>
                  </a:lnTo>
                  <a:cubicBezTo>
                    <a:pt x="2953" y="80"/>
                    <a:pt x="2872" y="0"/>
                    <a:pt x="2744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3025675" y="1600675"/>
              <a:ext cx="108300" cy="108325"/>
            </a:xfrm>
            <a:custGeom>
              <a:avLst/>
              <a:gdLst/>
              <a:ahLst/>
              <a:cxnLst/>
              <a:rect l="l" t="t" r="r" b="b"/>
              <a:pathLst>
                <a:path w="4332" h="4333" extrusionOk="0">
                  <a:moveTo>
                    <a:pt x="2166" y="1139"/>
                  </a:moveTo>
                  <a:cubicBezTo>
                    <a:pt x="2391" y="1605"/>
                    <a:pt x="2743" y="1990"/>
                    <a:pt x="3209" y="2182"/>
                  </a:cubicBezTo>
                  <a:cubicBezTo>
                    <a:pt x="2759" y="2391"/>
                    <a:pt x="2391" y="2776"/>
                    <a:pt x="2166" y="3225"/>
                  </a:cubicBezTo>
                  <a:cubicBezTo>
                    <a:pt x="1941" y="2760"/>
                    <a:pt x="1588" y="2391"/>
                    <a:pt x="1123" y="2182"/>
                  </a:cubicBezTo>
                  <a:cubicBezTo>
                    <a:pt x="1588" y="1974"/>
                    <a:pt x="1957" y="1605"/>
                    <a:pt x="2166" y="1139"/>
                  </a:cubicBezTo>
                  <a:close/>
                  <a:moveTo>
                    <a:pt x="2166" y="0"/>
                  </a:moveTo>
                  <a:cubicBezTo>
                    <a:pt x="2054" y="0"/>
                    <a:pt x="1973" y="81"/>
                    <a:pt x="1973" y="209"/>
                  </a:cubicBezTo>
                  <a:cubicBezTo>
                    <a:pt x="1973" y="1172"/>
                    <a:pt x="1187" y="1974"/>
                    <a:pt x="209" y="1974"/>
                  </a:cubicBezTo>
                  <a:cubicBezTo>
                    <a:pt x="80" y="1974"/>
                    <a:pt x="0" y="2054"/>
                    <a:pt x="0" y="2166"/>
                  </a:cubicBezTo>
                  <a:cubicBezTo>
                    <a:pt x="0" y="2295"/>
                    <a:pt x="80" y="2375"/>
                    <a:pt x="209" y="2375"/>
                  </a:cubicBezTo>
                  <a:cubicBezTo>
                    <a:pt x="1171" y="2375"/>
                    <a:pt x="1973" y="3145"/>
                    <a:pt x="1973" y="4140"/>
                  </a:cubicBezTo>
                  <a:cubicBezTo>
                    <a:pt x="1973" y="4252"/>
                    <a:pt x="2054" y="4332"/>
                    <a:pt x="2166" y="4332"/>
                  </a:cubicBezTo>
                  <a:cubicBezTo>
                    <a:pt x="2294" y="4332"/>
                    <a:pt x="2374" y="4252"/>
                    <a:pt x="2374" y="4140"/>
                  </a:cubicBezTo>
                  <a:cubicBezTo>
                    <a:pt x="2358" y="3177"/>
                    <a:pt x="3161" y="2375"/>
                    <a:pt x="4139" y="2375"/>
                  </a:cubicBezTo>
                  <a:cubicBezTo>
                    <a:pt x="4252" y="2375"/>
                    <a:pt x="4332" y="2295"/>
                    <a:pt x="4332" y="2166"/>
                  </a:cubicBezTo>
                  <a:cubicBezTo>
                    <a:pt x="4332" y="2054"/>
                    <a:pt x="4252" y="1974"/>
                    <a:pt x="4139" y="1974"/>
                  </a:cubicBezTo>
                  <a:cubicBezTo>
                    <a:pt x="3177" y="1974"/>
                    <a:pt x="2374" y="1188"/>
                    <a:pt x="2374" y="209"/>
                  </a:cubicBezTo>
                  <a:cubicBezTo>
                    <a:pt x="2374" y="81"/>
                    <a:pt x="2294" y="0"/>
                    <a:pt x="2166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3398675" y="1319900"/>
              <a:ext cx="58175" cy="58200"/>
            </a:xfrm>
            <a:custGeom>
              <a:avLst/>
              <a:gdLst/>
              <a:ahLst/>
              <a:cxnLst/>
              <a:rect l="l" t="t" r="r" b="b"/>
              <a:pathLst>
                <a:path w="2327" h="2328" extrusionOk="0">
                  <a:moveTo>
                    <a:pt x="1172" y="386"/>
                  </a:moveTo>
                  <a:cubicBezTo>
                    <a:pt x="1589" y="386"/>
                    <a:pt x="1926" y="723"/>
                    <a:pt x="1926" y="1140"/>
                  </a:cubicBezTo>
                  <a:cubicBezTo>
                    <a:pt x="1926" y="1573"/>
                    <a:pt x="1589" y="1910"/>
                    <a:pt x="1172" y="1910"/>
                  </a:cubicBezTo>
                  <a:cubicBezTo>
                    <a:pt x="738" y="1910"/>
                    <a:pt x="402" y="1573"/>
                    <a:pt x="402" y="1140"/>
                  </a:cubicBezTo>
                  <a:cubicBezTo>
                    <a:pt x="402" y="723"/>
                    <a:pt x="738" y="386"/>
                    <a:pt x="1172" y="386"/>
                  </a:cubicBezTo>
                  <a:close/>
                  <a:moveTo>
                    <a:pt x="1172" y="1"/>
                  </a:moveTo>
                  <a:cubicBezTo>
                    <a:pt x="530" y="1"/>
                    <a:pt x="0" y="530"/>
                    <a:pt x="0" y="1172"/>
                  </a:cubicBezTo>
                  <a:cubicBezTo>
                    <a:pt x="0" y="1814"/>
                    <a:pt x="530" y="2327"/>
                    <a:pt x="1172" y="2327"/>
                  </a:cubicBezTo>
                  <a:cubicBezTo>
                    <a:pt x="1813" y="2327"/>
                    <a:pt x="2327" y="1814"/>
                    <a:pt x="2327" y="1172"/>
                  </a:cubicBezTo>
                  <a:cubicBezTo>
                    <a:pt x="2327" y="530"/>
                    <a:pt x="1813" y="1"/>
                    <a:pt x="1172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3919675" y="1058400"/>
              <a:ext cx="58200" cy="58175"/>
            </a:xfrm>
            <a:custGeom>
              <a:avLst/>
              <a:gdLst/>
              <a:ahLst/>
              <a:cxnLst/>
              <a:rect l="l" t="t" r="r" b="b"/>
              <a:pathLst>
                <a:path w="2328" h="2327" extrusionOk="0">
                  <a:moveTo>
                    <a:pt x="1156" y="402"/>
                  </a:moveTo>
                  <a:cubicBezTo>
                    <a:pt x="1589" y="402"/>
                    <a:pt x="1926" y="739"/>
                    <a:pt x="1926" y="1156"/>
                  </a:cubicBezTo>
                  <a:cubicBezTo>
                    <a:pt x="1926" y="1573"/>
                    <a:pt x="1589" y="1910"/>
                    <a:pt x="1156" y="1910"/>
                  </a:cubicBezTo>
                  <a:cubicBezTo>
                    <a:pt x="739" y="1910"/>
                    <a:pt x="402" y="1573"/>
                    <a:pt x="402" y="1156"/>
                  </a:cubicBezTo>
                  <a:cubicBezTo>
                    <a:pt x="402" y="739"/>
                    <a:pt x="739" y="402"/>
                    <a:pt x="1156" y="402"/>
                  </a:cubicBezTo>
                  <a:close/>
                  <a:moveTo>
                    <a:pt x="1156" y="1"/>
                  </a:moveTo>
                  <a:cubicBezTo>
                    <a:pt x="514" y="1"/>
                    <a:pt x="1" y="514"/>
                    <a:pt x="1" y="1156"/>
                  </a:cubicBezTo>
                  <a:cubicBezTo>
                    <a:pt x="1" y="1798"/>
                    <a:pt x="514" y="2327"/>
                    <a:pt x="1156" y="2327"/>
                  </a:cubicBezTo>
                  <a:cubicBezTo>
                    <a:pt x="1798" y="2327"/>
                    <a:pt x="2327" y="1798"/>
                    <a:pt x="2327" y="1156"/>
                  </a:cubicBezTo>
                  <a:cubicBezTo>
                    <a:pt x="2327" y="514"/>
                    <a:pt x="1798" y="1"/>
                    <a:pt x="1156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4466775" y="1423800"/>
              <a:ext cx="57775" cy="58175"/>
            </a:xfrm>
            <a:custGeom>
              <a:avLst/>
              <a:gdLst/>
              <a:ahLst/>
              <a:cxnLst/>
              <a:rect l="l" t="t" r="r" b="b"/>
              <a:pathLst>
                <a:path w="2311" h="2327" extrusionOk="0">
                  <a:moveTo>
                    <a:pt x="1155" y="401"/>
                  </a:moveTo>
                  <a:cubicBezTo>
                    <a:pt x="1572" y="401"/>
                    <a:pt x="1925" y="738"/>
                    <a:pt x="1925" y="1155"/>
                  </a:cubicBezTo>
                  <a:cubicBezTo>
                    <a:pt x="1925" y="1589"/>
                    <a:pt x="1572" y="1925"/>
                    <a:pt x="1155" y="1925"/>
                  </a:cubicBezTo>
                  <a:cubicBezTo>
                    <a:pt x="738" y="1925"/>
                    <a:pt x="401" y="1589"/>
                    <a:pt x="401" y="1155"/>
                  </a:cubicBezTo>
                  <a:cubicBezTo>
                    <a:pt x="401" y="738"/>
                    <a:pt x="738" y="401"/>
                    <a:pt x="1155" y="401"/>
                  </a:cubicBezTo>
                  <a:close/>
                  <a:moveTo>
                    <a:pt x="1155" y="0"/>
                  </a:moveTo>
                  <a:cubicBezTo>
                    <a:pt x="514" y="0"/>
                    <a:pt x="0" y="514"/>
                    <a:pt x="0" y="1155"/>
                  </a:cubicBezTo>
                  <a:cubicBezTo>
                    <a:pt x="0" y="1797"/>
                    <a:pt x="514" y="2327"/>
                    <a:pt x="1155" y="2327"/>
                  </a:cubicBezTo>
                  <a:cubicBezTo>
                    <a:pt x="1797" y="2327"/>
                    <a:pt x="2310" y="1797"/>
                    <a:pt x="2310" y="1155"/>
                  </a:cubicBezTo>
                  <a:cubicBezTo>
                    <a:pt x="2310" y="514"/>
                    <a:pt x="1797" y="0"/>
                    <a:pt x="1155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4400575" y="982200"/>
              <a:ext cx="157675" cy="294025"/>
            </a:xfrm>
            <a:custGeom>
              <a:avLst/>
              <a:gdLst/>
              <a:ahLst/>
              <a:cxnLst/>
              <a:rect l="l" t="t" r="r" b="b"/>
              <a:pathLst>
                <a:path w="6307" h="11761" extrusionOk="0">
                  <a:moveTo>
                    <a:pt x="4541" y="401"/>
                  </a:moveTo>
                  <a:cubicBezTo>
                    <a:pt x="5103" y="401"/>
                    <a:pt x="5632" y="434"/>
                    <a:pt x="5905" y="450"/>
                  </a:cubicBezTo>
                  <a:lnTo>
                    <a:pt x="5905" y="1877"/>
                  </a:lnTo>
                  <a:lnTo>
                    <a:pt x="5055" y="1877"/>
                  </a:lnTo>
                  <a:cubicBezTo>
                    <a:pt x="3980" y="1877"/>
                    <a:pt x="3851" y="2519"/>
                    <a:pt x="3851" y="3065"/>
                  </a:cubicBezTo>
                  <a:lnTo>
                    <a:pt x="3851" y="4348"/>
                  </a:lnTo>
                  <a:cubicBezTo>
                    <a:pt x="3851" y="4460"/>
                    <a:pt x="3932" y="4541"/>
                    <a:pt x="4044" y="4541"/>
                  </a:cubicBezTo>
                  <a:lnTo>
                    <a:pt x="5825" y="4541"/>
                  </a:lnTo>
                  <a:lnTo>
                    <a:pt x="5632" y="6177"/>
                  </a:lnTo>
                  <a:lnTo>
                    <a:pt x="4060" y="6177"/>
                  </a:lnTo>
                  <a:cubicBezTo>
                    <a:pt x="3948" y="6177"/>
                    <a:pt x="3867" y="6257"/>
                    <a:pt x="3867" y="6370"/>
                  </a:cubicBezTo>
                  <a:lnTo>
                    <a:pt x="3867" y="11359"/>
                  </a:lnTo>
                  <a:lnTo>
                    <a:pt x="2167" y="11359"/>
                  </a:lnTo>
                  <a:lnTo>
                    <a:pt x="2167" y="6370"/>
                  </a:lnTo>
                  <a:cubicBezTo>
                    <a:pt x="2167" y="6257"/>
                    <a:pt x="2087" y="6177"/>
                    <a:pt x="1958" y="6177"/>
                  </a:cubicBezTo>
                  <a:lnTo>
                    <a:pt x="402" y="6177"/>
                  </a:lnTo>
                  <a:lnTo>
                    <a:pt x="402" y="4541"/>
                  </a:lnTo>
                  <a:lnTo>
                    <a:pt x="1942" y="4541"/>
                  </a:lnTo>
                  <a:cubicBezTo>
                    <a:pt x="2055" y="4541"/>
                    <a:pt x="2135" y="4460"/>
                    <a:pt x="2135" y="4348"/>
                  </a:cubicBezTo>
                  <a:lnTo>
                    <a:pt x="2135" y="2856"/>
                  </a:lnTo>
                  <a:cubicBezTo>
                    <a:pt x="2135" y="1316"/>
                    <a:pt x="3049" y="401"/>
                    <a:pt x="4541" y="401"/>
                  </a:cubicBezTo>
                  <a:close/>
                  <a:moveTo>
                    <a:pt x="4541" y="0"/>
                  </a:moveTo>
                  <a:cubicBezTo>
                    <a:pt x="2825" y="0"/>
                    <a:pt x="1734" y="1091"/>
                    <a:pt x="1734" y="2856"/>
                  </a:cubicBezTo>
                  <a:lnTo>
                    <a:pt x="1734" y="4140"/>
                  </a:lnTo>
                  <a:lnTo>
                    <a:pt x="194" y="4140"/>
                  </a:lnTo>
                  <a:cubicBezTo>
                    <a:pt x="65" y="4140"/>
                    <a:pt x="1" y="4220"/>
                    <a:pt x="1" y="4348"/>
                  </a:cubicBezTo>
                  <a:lnTo>
                    <a:pt x="1" y="6370"/>
                  </a:lnTo>
                  <a:cubicBezTo>
                    <a:pt x="1" y="6498"/>
                    <a:pt x="65" y="6578"/>
                    <a:pt x="194" y="6578"/>
                  </a:cubicBezTo>
                  <a:lnTo>
                    <a:pt x="1734" y="6578"/>
                  </a:lnTo>
                  <a:lnTo>
                    <a:pt x="1734" y="11568"/>
                  </a:lnTo>
                  <a:lnTo>
                    <a:pt x="1766" y="11568"/>
                  </a:lnTo>
                  <a:cubicBezTo>
                    <a:pt x="1766" y="11680"/>
                    <a:pt x="1846" y="11760"/>
                    <a:pt x="1958" y="11760"/>
                  </a:cubicBezTo>
                  <a:lnTo>
                    <a:pt x="4044" y="11760"/>
                  </a:lnTo>
                  <a:cubicBezTo>
                    <a:pt x="4172" y="11760"/>
                    <a:pt x="4253" y="11680"/>
                    <a:pt x="4253" y="11568"/>
                  </a:cubicBezTo>
                  <a:lnTo>
                    <a:pt x="4253" y="6578"/>
                  </a:lnTo>
                  <a:lnTo>
                    <a:pt x="5793" y="6578"/>
                  </a:lnTo>
                  <a:cubicBezTo>
                    <a:pt x="5889" y="6578"/>
                    <a:pt x="5969" y="6498"/>
                    <a:pt x="5985" y="6386"/>
                  </a:cubicBezTo>
                  <a:lnTo>
                    <a:pt x="6258" y="4364"/>
                  </a:lnTo>
                  <a:cubicBezTo>
                    <a:pt x="6258" y="4300"/>
                    <a:pt x="6226" y="4252"/>
                    <a:pt x="6210" y="4204"/>
                  </a:cubicBezTo>
                  <a:cubicBezTo>
                    <a:pt x="6194" y="4172"/>
                    <a:pt x="6114" y="4140"/>
                    <a:pt x="6049" y="4140"/>
                  </a:cubicBezTo>
                  <a:lnTo>
                    <a:pt x="4253" y="4140"/>
                  </a:lnTo>
                  <a:lnTo>
                    <a:pt x="4253" y="3065"/>
                  </a:lnTo>
                  <a:cubicBezTo>
                    <a:pt x="4253" y="2535"/>
                    <a:pt x="4365" y="2279"/>
                    <a:pt x="5055" y="2279"/>
                  </a:cubicBezTo>
                  <a:lnTo>
                    <a:pt x="6114" y="2279"/>
                  </a:lnTo>
                  <a:cubicBezTo>
                    <a:pt x="6226" y="2279"/>
                    <a:pt x="6306" y="2198"/>
                    <a:pt x="6306" y="2086"/>
                  </a:cubicBezTo>
                  <a:lnTo>
                    <a:pt x="6306" y="273"/>
                  </a:lnTo>
                  <a:cubicBezTo>
                    <a:pt x="6306" y="177"/>
                    <a:pt x="6226" y="97"/>
                    <a:pt x="6130" y="81"/>
                  </a:cubicBezTo>
                  <a:cubicBezTo>
                    <a:pt x="5937" y="49"/>
                    <a:pt x="5263" y="0"/>
                    <a:pt x="4541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3421125" y="1510425"/>
              <a:ext cx="32125" cy="32125"/>
            </a:xfrm>
            <a:custGeom>
              <a:avLst/>
              <a:gdLst/>
              <a:ahLst/>
              <a:cxnLst/>
              <a:rect l="l" t="t" r="r" b="b"/>
              <a:pathLst>
                <a:path w="1285" h="1285" extrusionOk="0">
                  <a:moveTo>
                    <a:pt x="643" y="1"/>
                  </a:moveTo>
                  <a:cubicBezTo>
                    <a:pt x="290" y="1"/>
                    <a:pt x="1" y="289"/>
                    <a:pt x="1" y="642"/>
                  </a:cubicBezTo>
                  <a:cubicBezTo>
                    <a:pt x="1" y="979"/>
                    <a:pt x="290" y="1284"/>
                    <a:pt x="643" y="1284"/>
                  </a:cubicBezTo>
                  <a:cubicBezTo>
                    <a:pt x="1012" y="1284"/>
                    <a:pt x="1284" y="1011"/>
                    <a:pt x="1284" y="642"/>
                  </a:cubicBezTo>
                  <a:cubicBezTo>
                    <a:pt x="1284" y="289"/>
                    <a:pt x="1012" y="1"/>
                    <a:pt x="643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3"/>
            <p:cNvSpPr/>
            <p:nvPr/>
          </p:nvSpPr>
          <p:spPr>
            <a:xfrm>
              <a:off x="3281950" y="1533700"/>
              <a:ext cx="149225" cy="149225"/>
            </a:xfrm>
            <a:custGeom>
              <a:avLst/>
              <a:gdLst/>
              <a:ahLst/>
              <a:cxnLst/>
              <a:rect l="l" t="t" r="r" b="b"/>
              <a:pathLst>
                <a:path w="5969" h="5969" extrusionOk="0">
                  <a:moveTo>
                    <a:pt x="2985" y="401"/>
                  </a:moveTo>
                  <a:cubicBezTo>
                    <a:pt x="4413" y="401"/>
                    <a:pt x="5568" y="1556"/>
                    <a:pt x="5568" y="2984"/>
                  </a:cubicBezTo>
                  <a:cubicBezTo>
                    <a:pt x="5568" y="4412"/>
                    <a:pt x="4413" y="5567"/>
                    <a:pt x="2985" y="5567"/>
                  </a:cubicBezTo>
                  <a:cubicBezTo>
                    <a:pt x="1557" y="5567"/>
                    <a:pt x="402" y="4412"/>
                    <a:pt x="402" y="2984"/>
                  </a:cubicBezTo>
                  <a:cubicBezTo>
                    <a:pt x="402" y="1556"/>
                    <a:pt x="1557" y="401"/>
                    <a:pt x="2985" y="401"/>
                  </a:cubicBezTo>
                  <a:close/>
                  <a:moveTo>
                    <a:pt x="2985" y="0"/>
                  </a:moveTo>
                  <a:cubicBezTo>
                    <a:pt x="1348" y="0"/>
                    <a:pt x="1" y="1332"/>
                    <a:pt x="1" y="2984"/>
                  </a:cubicBezTo>
                  <a:cubicBezTo>
                    <a:pt x="1" y="4621"/>
                    <a:pt x="1348" y="5968"/>
                    <a:pt x="2985" y="5968"/>
                  </a:cubicBezTo>
                  <a:cubicBezTo>
                    <a:pt x="4621" y="5968"/>
                    <a:pt x="5969" y="4621"/>
                    <a:pt x="5969" y="2984"/>
                  </a:cubicBezTo>
                  <a:cubicBezTo>
                    <a:pt x="5969" y="1332"/>
                    <a:pt x="4621" y="0"/>
                    <a:pt x="2985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3"/>
            <p:cNvSpPr/>
            <p:nvPr/>
          </p:nvSpPr>
          <p:spPr>
            <a:xfrm>
              <a:off x="3208950" y="1466700"/>
              <a:ext cx="294425" cy="281200"/>
            </a:xfrm>
            <a:custGeom>
              <a:avLst/>
              <a:gdLst/>
              <a:ahLst/>
              <a:cxnLst/>
              <a:rect l="l" t="t" r="r" b="b"/>
              <a:pathLst>
                <a:path w="11777" h="11248" extrusionOk="0">
                  <a:moveTo>
                    <a:pt x="7557" y="402"/>
                  </a:moveTo>
                  <a:cubicBezTo>
                    <a:pt x="9675" y="402"/>
                    <a:pt x="11408" y="2135"/>
                    <a:pt x="11408" y="4252"/>
                  </a:cubicBezTo>
                  <a:lnTo>
                    <a:pt x="11408" y="6996"/>
                  </a:lnTo>
                  <a:cubicBezTo>
                    <a:pt x="11408" y="9130"/>
                    <a:pt x="9675" y="10846"/>
                    <a:pt x="7557" y="10846"/>
                  </a:cubicBezTo>
                  <a:lnTo>
                    <a:pt x="4284" y="10846"/>
                  </a:lnTo>
                  <a:cubicBezTo>
                    <a:pt x="4275" y="10846"/>
                    <a:pt x="4265" y="10846"/>
                    <a:pt x="4255" y="10846"/>
                  </a:cubicBezTo>
                  <a:cubicBezTo>
                    <a:pt x="2135" y="10846"/>
                    <a:pt x="434" y="9120"/>
                    <a:pt x="434" y="6996"/>
                  </a:cubicBezTo>
                  <a:lnTo>
                    <a:pt x="434" y="4252"/>
                  </a:lnTo>
                  <a:cubicBezTo>
                    <a:pt x="434" y="2135"/>
                    <a:pt x="2151" y="402"/>
                    <a:pt x="4284" y="402"/>
                  </a:cubicBezTo>
                  <a:close/>
                  <a:moveTo>
                    <a:pt x="4252" y="1"/>
                  </a:moveTo>
                  <a:cubicBezTo>
                    <a:pt x="1910" y="1"/>
                    <a:pt x="1" y="1910"/>
                    <a:pt x="1" y="4252"/>
                  </a:cubicBezTo>
                  <a:lnTo>
                    <a:pt x="1" y="6996"/>
                  </a:lnTo>
                  <a:cubicBezTo>
                    <a:pt x="1" y="9354"/>
                    <a:pt x="1910" y="11247"/>
                    <a:pt x="4252" y="11247"/>
                  </a:cubicBezTo>
                  <a:lnTo>
                    <a:pt x="7525" y="11247"/>
                  </a:lnTo>
                  <a:cubicBezTo>
                    <a:pt x="7535" y="11247"/>
                    <a:pt x="7545" y="11247"/>
                    <a:pt x="7555" y="11247"/>
                  </a:cubicBezTo>
                  <a:cubicBezTo>
                    <a:pt x="9884" y="11247"/>
                    <a:pt x="11777" y="9344"/>
                    <a:pt x="11777" y="6996"/>
                  </a:cubicBezTo>
                  <a:lnTo>
                    <a:pt x="11777" y="4252"/>
                  </a:lnTo>
                  <a:cubicBezTo>
                    <a:pt x="11777" y="1910"/>
                    <a:pt x="9868" y="1"/>
                    <a:pt x="7525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3"/>
            <p:cNvSpPr/>
            <p:nvPr/>
          </p:nvSpPr>
          <p:spPr>
            <a:xfrm>
              <a:off x="2676325" y="1225650"/>
              <a:ext cx="318875" cy="316900"/>
            </a:xfrm>
            <a:custGeom>
              <a:avLst/>
              <a:gdLst/>
              <a:ahLst/>
              <a:cxnLst/>
              <a:rect l="l" t="t" r="r" b="b"/>
              <a:pathLst>
                <a:path w="12755" h="12676" extrusionOk="0">
                  <a:moveTo>
                    <a:pt x="7747" y="510"/>
                  </a:moveTo>
                  <a:cubicBezTo>
                    <a:pt x="7775" y="531"/>
                    <a:pt x="7804" y="533"/>
                    <a:pt x="7845" y="546"/>
                  </a:cubicBezTo>
                  <a:cubicBezTo>
                    <a:pt x="7942" y="562"/>
                    <a:pt x="8038" y="610"/>
                    <a:pt x="8134" y="626"/>
                  </a:cubicBezTo>
                  <a:cubicBezTo>
                    <a:pt x="8214" y="642"/>
                    <a:pt x="8279" y="659"/>
                    <a:pt x="8359" y="707"/>
                  </a:cubicBezTo>
                  <a:cubicBezTo>
                    <a:pt x="8407" y="723"/>
                    <a:pt x="8439" y="739"/>
                    <a:pt x="8503" y="739"/>
                  </a:cubicBezTo>
                  <a:cubicBezTo>
                    <a:pt x="8616" y="787"/>
                    <a:pt x="8744" y="851"/>
                    <a:pt x="8840" y="883"/>
                  </a:cubicBezTo>
                  <a:cubicBezTo>
                    <a:pt x="8888" y="899"/>
                    <a:pt x="8936" y="931"/>
                    <a:pt x="8985" y="947"/>
                  </a:cubicBezTo>
                  <a:cubicBezTo>
                    <a:pt x="9049" y="979"/>
                    <a:pt x="9129" y="1011"/>
                    <a:pt x="9177" y="1044"/>
                  </a:cubicBezTo>
                  <a:cubicBezTo>
                    <a:pt x="9257" y="1092"/>
                    <a:pt x="9337" y="1124"/>
                    <a:pt x="9418" y="1188"/>
                  </a:cubicBezTo>
                  <a:lnTo>
                    <a:pt x="9610" y="1300"/>
                  </a:lnTo>
                  <a:cubicBezTo>
                    <a:pt x="9690" y="1348"/>
                    <a:pt x="9739" y="1413"/>
                    <a:pt x="9819" y="1445"/>
                  </a:cubicBezTo>
                  <a:cubicBezTo>
                    <a:pt x="9851" y="1461"/>
                    <a:pt x="9883" y="1493"/>
                    <a:pt x="9899" y="1509"/>
                  </a:cubicBezTo>
                  <a:cubicBezTo>
                    <a:pt x="9578" y="1749"/>
                    <a:pt x="9225" y="1942"/>
                    <a:pt x="8856" y="2102"/>
                  </a:cubicBezTo>
                  <a:cubicBezTo>
                    <a:pt x="8570" y="1436"/>
                    <a:pt x="8190" y="895"/>
                    <a:pt x="7747" y="510"/>
                  </a:cubicBezTo>
                  <a:close/>
                  <a:moveTo>
                    <a:pt x="5006" y="530"/>
                  </a:moveTo>
                  <a:cubicBezTo>
                    <a:pt x="4573" y="899"/>
                    <a:pt x="4204" y="1445"/>
                    <a:pt x="3883" y="2135"/>
                  </a:cubicBezTo>
                  <a:cubicBezTo>
                    <a:pt x="3530" y="1974"/>
                    <a:pt x="3193" y="1766"/>
                    <a:pt x="2840" y="1525"/>
                  </a:cubicBezTo>
                  <a:cubicBezTo>
                    <a:pt x="2840" y="1477"/>
                    <a:pt x="2872" y="1461"/>
                    <a:pt x="2904" y="1445"/>
                  </a:cubicBezTo>
                  <a:cubicBezTo>
                    <a:pt x="2984" y="1380"/>
                    <a:pt x="3048" y="1348"/>
                    <a:pt x="3129" y="1284"/>
                  </a:cubicBezTo>
                  <a:cubicBezTo>
                    <a:pt x="3193" y="1252"/>
                    <a:pt x="3241" y="1204"/>
                    <a:pt x="3305" y="1188"/>
                  </a:cubicBezTo>
                  <a:cubicBezTo>
                    <a:pt x="3385" y="1140"/>
                    <a:pt x="3466" y="1092"/>
                    <a:pt x="3546" y="1044"/>
                  </a:cubicBezTo>
                  <a:cubicBezTo>
                    <a:pt x="3610" y="1011"/>
                    <a:pt x="3674" y="979"/>
                    <a:pt x="3754" y="947"/>
                  </a:cubicBezTo>
                  <a:cubicBezTo>
                    <a:pt x="3786" y="931"/>
                    <a:pt x="3851" y="899"/>
                    <a:pt x="3883" y="883"/>
                  </a:cubicBezTo>
                  <a:cubicBezTo>
                    <a:pt x="4011" y="819"/>
                    <a:pt x="4107" y="787"/>
                    <a:pt x="4236" y="739"/>
                  </a:cubicBezTo>
                  <a:cubicBezTo>
                    <a:pt x="4268" y="723"/>
                    <a:pt x="4300" y="707"/>
                    <a:pt x="4364" y="707"/>
                  </a:cubicBezTo>
                  <a:cubicBezTo>
                    <a:pt x="4444" y="691"/>
                    <a:pt x="4508" y="642"/>
                    <a:pt x="4589" y="626"/>
                  </a:cubicBezTo>
                  <a:cubicBezTo>
                    <a:pt x="4685" y="578"/>
                    <a:pt x="4797" y="562"/>
                    <a:pt x="4893" y="546"/>
                  </a:cubicBezTo>
                  <a:cubicBezTo>
                    <a:pt x="4926" y="546"/>
                    <a:pt x="4974" y="530"/>
                    <a:pt x="5006" y="530"/>
                  </a:cubicBezTo>
                  <a:close/>
                  <a:moveTo>
                    <a:pt x="6161" y="370"/>
                  </a:moveTo>
                  <a:lnTo>
                    <a:pt x="6161" y="2648"/>
                  </a:lnTo>
                  <a:cubicBezTo>
                    <a:pt x="5487" y="2632"/>
                    <a:pt x="4845" y="2487"/>
                    <a:pt x="4236" y="2263"/>
                  </a:cubicBezTo>
                  <a:cubicBezTo>
                    <a:pt x="4717" y="1188"/>
                    <a:pt x="5391" y="482"/>
                    <a:pt x="6161" y="370"/>
                  </a:cubicBezTo>
                  <a:close/>
                  <a:moveTo>
                    <a:pt x="6562" y="370"/>
                  </a:moveTo>
                  <a:cubicBezTo>
                    <a:pt x="7316" y="466"/>
                    <a:pt x="7974" y="1188"/>
                    <a:pt x="8487" y="2263"/>
                  </a:cubicBezTo>
                  <a:cubicBezTo>
                    <a:pt x="7878" y="2504"/>
                    <a:pt x="7236" y="2632"/>
                    <a:pt x="6562" y="2648"/>
                  </a:cubicBezTo>
                  <a:lnTo>
                    <a:pt x="6562" y="370"/>
                  </a:lnTo>
                  <a:close/>
                  <a:moveTo>
                    <a:pt x="8616" y="2632"/>
                  </a:moveTo>
                  <a:cubicBezTo>
                    <a:pt x="8985" y="3594"/>
                    <a:pt x="9225" y="4798"/>
                    <a:pt x="9241" y="6097"/>
                  </a:cubicBezTo>
                  <a:lnTo>
                    <a:pt x="6562" y="6097"/>
                  </a:lnTo>
                  <a:lnTo>
                    <a:pt x="6562" y="3049"/>
                  </a:lnTo>
                  <a:cubicBezTo>
                    <a:pt x="7284" y="3033"/>
                    <a:pt x="7974" y="2889"/>
                    <a:pt x="8616" y="2632"/>
                  </a:cubicBezTo>
                  <a:close/>
                  <a:moveTo>
                    <a:pt x="2503" y="1766"/>
                  </a:moveTo>
                  <a:cubicBezTo>
                    <a:pt x="2888" y="2054"/>
                    <a:pt x="3289" y="2311"/>
                    <a:pt x="3706" y="2487"/>
                  </a:cubicBezTo>
                  <a:cubicBezTo>
                    <a:pt x="3321" y="3498"/>
                    <a:pt x="3081" y="4750"/>
                    <a:pt x="3064" y="6113"/>
                  </a:cubicBezTo>
                  <a:lnTo>
                    <a:pt x="385" y="6113"/>
                  </a:lnTo>
                  <a:cubicBezTo>
                    <a:pt x="433" y="4381"/>
                    <a:pt x="1236" y="2808"/>
                    <a:pt x="2503" y="1766"/>
                  </a:cubicBezTo>
                  <a:close/>
                  <a:moveTo>
                    <a:pt x="4091" y="2648"/>
                  </a:moveTo>
                  <a:cubicBezTo>
                    <a:pt x="4749" y="2889"/>
                    <a:pt x="5439" y="3033"/>
                    <a:pt x="6161" y="3065"/>
                  </a:cubicBezTo>
                  <a:lnTo>
                    <a:pt x="6161" y="6113"/>
                  </a:lnTo>
                  <a:lnTo>
                    <a:pt x="3466" y="6113"/>
                  </a:lnTo>
                  <a:cubicBezTo>
                    <a:pt x="3482" y="4814"/>
                    <a:pt x="3706" y="3611"/>
                    <a:pt x="4091" y="2648"/>
                  </a:cubicBezTo>
                  <a:close/>
                  <a:moveTo>
                    <a:pt x="10204" y="1766"/>
                  </a:moveTo>
                  <a:cubicBezTo>
                    <a:pt x="11455" y="2824"/>
                    <a:pt x="12273" y="4381"/>
                    <a:pt x="12338" y="6113"/>
                  </a:cubicBezTo>
                  <a:lnTo>
                    <a:pt x="9642" y="6113"/>
                  </a:lnTo>
                  <a:cubicBezTo>
                    <a:pt x="9626" y="4750"/>
                    <a:pt x="9386" y="3498"/>
                    <a:pt x="9001" y="2487"/>
                  </a:cubicBezTo>
                  <a:cubicBezTo>
                    <a:pt x="9418" y="2295"/>
                    <a:pt x="9819" y="2054"/>
                    <a:pt x="10204" y="1766"/>
                  </a:cubicBezTo>
                  <a:close/>
                  <a:moveTo>
                    <a:pt x="9241" y="6514"/>
                  </a:moveTo>
                  <a:cubicBezTo>
                    <a:pt x="9225" y="7830"/>
                    <a:pt x="9001" y="9033"/>
                    <a:pt x="8616" y="9996"/>
                  </a:cubicBezTo>
                  <a:cubicBezTo>
                    <a:pt x="7958" y="9755"/>
                    <a:pt x="7268" y="9611"/>
                    <a:pt x="6562" y="9563"/>
                  </a:cubicBezTo>
                  <a:lnTo>
                    <a:pt x="6562" y="6514"/>
                  </a:lnTo>
                  <a:close/>
                  <a:moveTo>
                    <a:pt x="6161" y="6546"/>
                  </a:moveTo>
                  <a:lnTo>
                    <a:pt x="6161" y="9595"/>
                  </a:lnTo>
                  <a:cubicBezTo>
                    <a:pt x="5439" y="9611"/>
                    <a:pt x="4733" y="9755"/>
                    <a:pt x="4091" y="10012"/>
                  </a:cubicBezTo>
                  <a:cubicBezTo>
                    <a:pt x="3722" y="9049"/>
                    <a:pt x="3482" y="7846"/>
                    <a:pt x="3466" y="6546"/>
                  </a:cubicBezTo>
                  <a:close/>
                  <a:moveTo>
                    <a:pt x="3064" y="6546"/>
                  </a:moveTo>
                  <a:cubicBezTo>
                    <a:pt x="3081" y="7910"/>
                    <a:pt x="3321" y="9162"/>
                    <a:pt x="3706" y="10172"/>
                  </a:cubicBezTo>
                  <a:cubicBezTo>
                    <a:pt x="3289" y="10349"/>
                    <a:pt x="2888" y="10589"/>
                    <a:pt x="2503" y="10894"/>
                  </a:cubicBezTo>
                  <a:cubicBezTo>
                    <a:pt x="1268" y="9835"/>
                    <a:pt x="433" y="8279"/>
                    <a:pt x="385" y="6546"/>
                  </a:cubicBezTo>
                  <a:close/>
                  <a:moveTo>
                    <a:pt x="12338" y="6546"/>
                  </a:moveTo>
                  <a:cubicBezTo>
                    <a:pt x="12257" y="8263"/>
                    <a:pt x="11455" y="9835"/>
                    <a:pt x="10204" y="10894"/>
                  </a:cubicBezTo>
                  <a:cubicBezTo>
                    <a:pt x="9819" y="10605"/>
                    <a:pt x="9418" y="10349"/>
                    <a:pt x="9001" y="10172"/>
                  </a:cubicBezTo>
                  <a:cubicBezTo>
                    <a:pt x="9386" y="9162"/>
                    <a:pt x="9626" y="7910"/>
                    <a:pt x="9642" y="6546"/>
                  </a:cubicBezTo>
                  <a:close/>
                  <a:moveTo>
                    <a:pt x="3867" y="10509"/>
                  </a:moveTo>
                  <a:cubicBezTo>
                    <a:pt x="4171" y="11183"/>
                    <a:pt x="4557" y="11729"/>
                    <a:pt x="4990" y="12114"/>
                  </a:cubicBezTo>
                  <a:cubicBezTo>
                    <a:pt x="4958" y="12114"/>
                    <a:pt x="4909" y="12098"/>
                    <a:pt x="4877" y="12098"/>
                  </a:cubicBezTo>
                  <a:cubicBezTo>
                    <a:pt x="4765" y="12081"/>
                    <a:pt x="4669" y="12049"/>
                    <a:pt x="4573" y="12017"/>
                  </a:cubicBezTo>
                  <a:cubicBezTo>
                    <a:pt x="4492" y="12001"/>
                    <a:pt x="4428" y="11969"/>
                    <a:pt x="4348" y="11937"/>
                  </a:cubicBezTo>
                  <a:cubicBezTo>
                    <a:pt x="4316" y="11921"/>
                    <a:pt x="4252" y="11889"/>
                    <a:pt x="4204" y="11873"/>
                  </a:cubicBezTo>
                  <a:cubicBezTo>
                    <a:pt x="4091" y="11825"/>
                    <a:pt x="3995" y="11777"/>
                    <a:pt x="3867" y="11729"/>
                  </a:cubicBezTo>
                  <a:cubicBezTo>
                    <a:pt x="3835" y="11712"/>
                    <a:pt x="3770" y="11696"/>
                    <a:pt x="3722" y="11664"/>
                  </a:cubicBezTo>
                  <a:cubicBezTo>
                    <a:pt x="3674" y="11632"/>
                    <a:pt x="3610" y="11616"/>
                    <a:pt x="3530" y="11568"/>
                  </a:cubicBezTo>
                  <a:cubicBezTo>
                    <a:pt x="3450" y="11536"/>
                    <a:pt x="3369" y="11472"/>
                    <a:pt x="3289" y="11424"/>
                  </a:cubicBezTo>
                  <a:cubicBezTo>
                    <a:pt x="3225" y="11392"/>
                    <a:pt x="3161" y="11376"/>
                    <a:pt x="3129" y="11327"/>
                  </a:cubicBezTo>
                  <a:cubicBezTo>
                    <a:pt x="3048" y="11295"/>
                    <a:pt x="2984" y="11231"/>
                    <a:pt x="2904" y="11167"/>
                  </a:cubicBezTo>
                  <a:cubicBezTo>
                    <a:pt x="2888" y="11151"/>
                    <a:pt x="2840" y="11135"/>
                    <a:pt x="2824" y="11103"/>
                  </a:cubicBezTo>
                  <a:cubicBezTo>
                    <a:pt x="3145" y="10862"/>
                    <a:pt x="3514" y="10670"/>
                    <a:pt x="3867" y="10509"/>
                  </a:cubicBezTo>
                  <a:close/>
                  <a:moveTo>
                    <a:pt x="8792" y="10509"/>
                  </a:moveTo>
                  <a:cubicBezTo>
                    <a:pt x="9161" y="10670"/>
                    <a:pt x="9498" y="10862"/>
                    <a:pt x="9835" y="11103"/>
                  </a:cubicBezTo>
                  <a:cubicBezTo>
                    <a:pt x="9851" y="11151"/>
                    <a:pt x="9819" y="11167"/>
                    <a:pt x="9787" y="11199"/>
                  </a:cubicBezTo>
                  <a:cubicBezTo>
                    <a:pt x="9706" y="11247"/>
                    <a:pt x="9642" y="11295"/>
                    <a:pt x="9562" y="11327"/>
                  </a:cubicBezTo>
                  <a:lnTo>
                    <a:pt x="9386" y="11456"/>
                  </a:lnTo>
                  <a:cubicBezTo>
                    <a:pt x="9305" y="11488"/>
                    <a:pt x="9225" y="11536"/>
                    <a:pt x="9145" y="11584"/>
                  </a:cubicBezTo>
                  <a:cubicBezTo>
                    <a:pt x="9081" y="11632"/>
                    <a:pt x="9017" y="11648"/>
                    <a:pt x="8936" y="11696"/>
                  </a:cubicBezTo>
                  <a:cubicBezTo>
                    <a:pt x="8904" y="11712"/>
                    <a:pt x="8840" y="11729"/>
                    <a:pt x="8792" y="11745"/>
                  </a:cubicBezTo>
                  <a:cubicBezTo>
                    <a:pt x="8680" y="11809"/>
                    <a:pt x="8551" y="11857"/>
                    <a:pt x="8455" y="11889"/>
                  </a:cubicBezTo>
                  <a:cubicBezTo>
                    <a:pt x="8423" y="11905"/>
                    <a:pt x="8375" y="11937"/>
                    <a:pt x="8311" y="11937"/>
                  </a:cubicBezTo>
                  <a:cubicBezTo>
                    <a:pt x="8230" y="11953"/>
                    <a:pt x="8182" y="11985"/>
                    <a:pt x="8102" y="12017"/>
                  </a:cubicBezTo>
                  <a:cubicBezTo>
                    <a:pt x="7990" y="12049"/>
                    <a:pt x="7894" y="12065"/>
                    <a:pt x="7797" y="12098"/>
                  </a:cubicBezTo>
                  <a:cubicBezTo>
                    <a:pt x="7749" y="12098"/>
                    <a:pt x="7717" y="12114"/>
                    <a:pt x="7669" y="12114"/>
                  </a:cubicBezTo>
                  <a:cubicBezTo>
                    <a:pt x="8118" y="11729"/>
                    <a:pt x="8471" y="11183"/>
                    <a:pt x="8792" y="10509"/>
                  </a:cubicBezTo>
                  <a:close/>
                  <a:moveTo>
                    <a:pt x="6161" y="9996"/>
                  </a:moveTo>
                  <a:lnTo>
                    <a:pt x="6161" y="12274"/>
                  </a:lnTo>
                  <a:cubicBezTo>
                    <a:pt x="5391" y="12178"/>
                    <a:pt x="4733" y="11456"/>
                    <a:pt x="4236" y="10365"/>
                  </a:cubicBezTo>
                  <a:cubicBezTo>
                    <a:pt x="4829" y="10124"/>
                    <a:pt x="5471" y="10012"/>
                    <a:pt x="6161" y="9996"/>
                  </a:cubicBezTo>
                  <a:close/>
                  <a:moveTo>
                    <a:pt x="6562" y="9996"/>
                  </a:moveTo>
                  <a:cubicBezTo>
                    <a:pt x="7220" y="10012"/>
                    <a:pt x="7861" y="10156"/>
                    <a:pt x="8487" y="10365"/>
                  </a:cubicBezTo>
                  <a:cubicBezTo>
                    <a:pt x="8006" y="11456"/>
                    <a:pt x="7316" y="12178"/>
                    <a:pt x="6562" y="12274"/>
                  </a:cubicBezTo>
                  <a:lnTo>
                    <a:pt x="6562" y="9996"/>
                  </a:lnTo>
                  <a:close/>
                  <a:moveTo>
                    <a:pt x="6353" y="1"/>
                  </a:moveTo>
                  <a:cubicBezTo>
                    <a:pt x="6193" y="1"/>
                    <a:pt x="6033" y="1"/>
                    <a:pt x="5872" y="17"/>
                  </a:cubicBezTo>
                  <a:lnTo>
                    <a:pt x="5760" y="17"/>
                  </a:lnTo>
                  <a:lnTo>
                    <a:pt x="5327" y="81"/>
                  </a:lnTo>
                  <a:cubicBezTo>
                    <a:pt x="5278" y="81"/>
                    <a:pt x="5230" y="97"/>
                    <a:pt x="5166" y="97"/>
                  </a:cubicBezTo>
                  <a:lnTo>
                    <a:pt x="4877" y="161"/>
                  </a:lnTo>
                  <a:cubicBezTo>
                    <a:pt x="4765" y="177"/>
                    <a:pt x="4685" y="193"/>
                    <a:pt x="4605" y="241"/>
                  </a:cubicBezTo>
                  <a:cubicBezTo>
                    <a:pt x="4524" y="257"/>
                    <a:pt x="4444" y="273"/>
                    <a:pt x="4396" y="306"/>
                  </a:cubicBezTo>
                  <a:cubicBezTo>
                    <a:pt x="4316" y="322"/>
                    <a:pt x="4236" y="354"/>
                    <a:pt x="4155" y="386"/>
                  </a:cubicBezTo>
                  <a:cubicBezTo>
                    <a:pt x="4043" y="418"/>
                    <a:pt x="3963" y="466"/>
                    <a:pt x="3867" y="498"/>
                  </a:cubicBezTo>
                  <a:cubicBezTo>
                    <a:pt x="3786" y="546"/>
                    <a:pt x="3722" y="562"/>
                    <a:pt x="3642" y="594"/>
                  </a:cubicBezTo>
                  <a:cubicBezTo>
                    <a:pt x="3546" y="642"/>
                    <a:pt x="3466" y="675"/>
                    <a:pt x="3385" y="739"/>
                  </a:cubicBezTo>
                  <a:cubicBezTo>
                    <a:pt x="3305" y="787"/>
                    <a:pt x="3241" y="819"/>
                    <a:pt x="3193" y="867"/>
                  </a:cubicBezTo>
                  <a:cubicBezTo>
                    <a:pt x="3113" y="915"/>
                    <a:pt x="3000" y="963"/>
                    <a:pt x="2920" y="1028"/>
                  </a:cubicBezTo>
                  <a:cubicBezTo>
                    <a:pt x="2872" y="1060"/>
                    <a:pt x="2824" y="1076"/>
                    <a:pt x="2760" y="1124"/>
                  </a:cubicBezTo>
                  <a:cubicBezTo>
                    <a:pt x="2663" y="1204"/>
                    <a:pt x="2567" y="1268"/>
                    <a:pt x="2471" y="1348"/>
                  </a:cubicBezTo>
                  <a:cubicBezTo>
                    <a:pt x="2439" y="1364"/>
                    <a:pt x="2423" y="1380"/>
                    <a:pt x="2391" y="1397"/>
                  </a:cubicBezTo>
                  <a:cubicBezTo>
                    <a:pt x="947" y="2568"/>
                    <a:pt x="0" y="4365"/>
                    <a:pt x="0" y="6354"/>
                  </a:cubicBezTo>
                  <a:cubicBezTo>
                    <a:pt x="0" y="8343"/>
                    <a:pt x="915" y="10140"/>
                    <a:pt x="2391" y="11311"/>
                  </a:cubicBezTo>
                  <a:cubicBezTo>
                    <a:pt x="2407" y="11327"/>
                    <a:pt x="2423" y="11343"/>
                    <a:pt x="2471" y="11376"/>
                  </a:cubicBezTo>
                  <a:cubicBezTo>
                    <a:pt x="2567" y="11456"/>
                    <a:pt x="2663" y="11536"/>
                    <a:pt x="2760" y="11584"/>
                  </a:cubicBezTo>
                  <a:cubicBezTo>
                    <a:pt x="2808" y="11632"/>
                    <a:pt x="2872" y="11648"/>
                    <a:pt x="2920" y="11696"/>
                  </a:cubicBezTo>
                  <a:cubicBezTo>
                    <a:pt x="3000" y="11745"/>
                    <a:pt x="3097" y="11793"/>
                    <a:pt x="3193" y="11857"/>
                  </a:cubicBezTo>
                  <a:cubicBezTo>
                    <a:pt x="3241" y="11889"/>
                    <a:pt x="3321" y="11937"/>
                    <a:pt x="3385" y="11969"/>
                  </a:cubicBezTo>
                  <a:cubicBezTo>
                    <a:pt x="3466" y="12017"/>
                    <a:pt x="3562" y="12065"/>
                    <a:pt x="3642" y="12114"/>
                  </a:cubicBezTo>
                  <a:cubicBezTo>
                    <a:pt x="3722" y="12146"/>
                    <a:pt x="3786" y="12178"/>
                    <a:pt x="3867" y="12210"/>
                  </a:cubicBezTo>
                  <a:cubicBezTo>
                    <a:pt x="3963" y="12258"/>
                    <a:pt x="4043" y="12290"/>
                    <a:pt x="4155" y="12338"/>
                  </a:cubicBezTo>
                  <a:cubicBezTo>
                    <a:pt x="4236" y="12370"/>
                    <a:pt x="4316" y="12386"/>
                    <a:pt x="4396" y="12418"/>
                  </a:cubicBezTo>
                  <a:cubicBezTo>
                    <a:pt x="4476" y="12434"/>
                    <a:pt x="4524" y="12450"/>
                    <a:pt x="4605" y="12467"/>
                  </a:cubicBezTo>
                  <a:cubicBezTo>
                    <a:pt x="4685" y="12499"/>
                    <a:pt x="4797" y="12515"/>
                    <a:pt x="4877" y="12547"/>
                  </a:cubicBezTo>
                  <a:cubicBezTo>
                    <a:pt x="4896" y="12544"/>
                    <a:pt x="4914" y="12542"/>
                    <a:pt x="4933" y="12542"/>
                  </a:cubicBezTo>
                  <a:cubicBezTo>
                    <a:pt x="5010" y="12542"/>
                    <a:pt x="5088" y="12566"/>
                    <a:pt x="5166" y="12579"/>
                  </a:cubicBezTo>
                  <a:cubicBezTo>
                    <a:pt x="5230" y="12579"/>
                    <a:pt x="5278" y="12595"/>
                    <a:pt x="5327" y="12595"/>
                  </a:cubicBezTo>
                  <a:lnTo>
                    <a:pt x="5760" y="12659"/>
                  </a:lnTo>
                  <a:lnTo>
                    <a:pt x="5872" y="12659"/>
                  </a:lnTo>
                  <a:cubicBezTo>
                    <a:pt x="6033" y="12675"/>
                    <a:pt x="6193" y="12675"/>
                    <a:pt x="6353" y="12675"/>
                  </a:cubicBezTo>
                  <a:cubicBezTo>
                    <a:pt x="6514" y="12675"/>
                    <a:pt x="6674" y="12675"/>
                    <a:pt x="6835" y="12659"/>
                  </a:cubicBezTo>
                  <a:lnTo>
                    <a:pt x="6963" y="12659"/>
                  </a:lnTo>
                  <a:lnTo>
                    <a:pt x="7380" y="12595"/>
                  </a:lnTo>
                  <a:cubicBezTo>
                    <a:pt x="7444" y="12595"/>
                    <a:pt x="7476" y="12579"/>
                    <a:pt x="7541" y="12579"/>
                  </a:cubicBezTo>
                  <a:lnTo>
                    <a:pt x="7845" y="12515"/>
                  </a:lnTo>
                  <a:cubicBezTo>
                    <a:pt x="7942" y="12499"/>
                    <a:pt x="8022" y="12483"/>
                    <a:pt x="8102" y="12434"/>
                  </a:cubicBezTo>
                  <a:cubicBezTo>
                    <a:pt x="8182" y="12418"/>
                    <a:pt x="8247" y="12402"/>
                    <a:pt x="8311" y="12370"/>
                  </a:cubicBezTo>
                  <a:cubicBezTo>
                    <a:pt x="8391" y="12354"/>
                    <a:pt x="8503" y="12306"/>
                    <a:pt x="8583" y="12290"/>
                  </a:cubicBezTo>
                  <a:cubicBezTo>
                    <a:pt x="8680" y="12258"/>
                    <a:pt x="8760" y="12210"/>
                    <a:pt x="8856" y="12194"/>
                  </a:cubicBezTo>
                  <a:cubicBezTo>
                    <a:pt x="8936" y="12146"/>
                    <a:pt x="9001" y="12130"/>
                    <a:pt x="9081" y="12098"/>
                  </a:cubicBezTo>
                  <a:cubicBezTo>
                    <a:pt x="9161" y="12049"/>
                    <a:pt x="9257" y="12017"/>
                    <a:pt x="9337" y="11969"/>
                  </a:cubicBezTo>
                  <a:cubicBezTo>
                    <a:pt x="9418" y="11937"/>
                    <a:pt x="9482" y="11889"/>
                    <a:pt x="9562" y="11857"/>
                  </a:cubicBezTo>
                  <a:cubicBezTo>
                    <a:pt x="9642" y="11809"/>
                    <a:pt x="9723" y="11745"/>
                    <a:pt x="9819" y="11696"/>
                  </a:cubicBezTo>
                  <a:cubicBezTo>
                    <a:pt x="9883" y="11648"/>
                    <a:pt x="9915" y="11632"/>
                    <a:pt x="9979" y="11584"/>
                  </a:cubicBezTo>
                  <a:cubicBezTo>
                    <a:pt x="10075" y="11504"/>
                    <a:pt x="10188" y="11456"/>
                    <a:pt x="10284" y="11376"/>
                  </a:cubicBezTo>
                  <a:cubicBezTo>
                    <a:pt x="10300" y="11343"/>
                    <a:pt x="10348" y="11327"/>
                    <a:pt x="10364" y="11311"/>
                  </a:cubicBezTo>
                  <a:lnTo>
                    <a:pt x="10364" y="11295"/>
                  </a:lnTo>
                  <a:cubicBezTo>
                    <a:pt x="11808" y="10124"/>
                    <a:pt x="12755" y="8327"/>
                    <a:pt x="12755" y="6338"/>
                  </a:cubicBezTo>
                  <a:cubicBezTo>
                    <a:pt x="12755" y="4349"/>
                    <a:pt x="11824" y="2552"/>
                    <a:pt x="10364" y="1380"/>
                  </a:cubicBezTo>
                  <a:lnTo>
                    <a:pt x="10364" y="1364"/>
                  </a:lnTo>
                  <a:cubicBezTo>
                    <a:pt x="10348" y="1348"/>
                    <a:pt x="10300" y="1316"/>
                    <a:pt x="10284" y="1300"/>
                  </a:cubicBezTo>
                  <a:cubicBezTo>
                    <a:pt x="10188" y="1220"/>
                    <a:pt x="10075" y="1156"/>
                    <a:pt x="9979" y="1076"/>
                  </a:cubicBezTo>
                  <a:cubicBezTo>
                    <a:pt x="9915" y="1044"/>
                    <a:pt x="9883" y="995"/>
                    <a:pt x="9819" y="979"/>
                  </a:cubicBezTo>
                  <a:cubicBezTo>
                    <a:pt x="9739" y="915"/>
                    <a:pt x="9658" y="883"/>
                    <a:pt x="9562" y="819"/>
                  </a:cubicBezTo>
                  <a:cubicBezTo>
                    <a:pt x="9482" y="787"/>
                    <a:pt x="9418" y="739"/>
                    <a:pt x="9337" y="707"/>
                  </a:cubicBezTo>
                  <a:cubicBezTo>
                    <a:pt x="9257" y="659"/>
                    <a:pt x="9161" y="626"/>
                    <a:pt x="9081" y="578"/>
                  </a:cubicBezTo>
                  <a:cubicBezTo>
                    <a:pt x="9001" y="546"/>
                    <a:pt x="8936" y="530"/>
                    <a:pt x="8856" y="482"/>
                  </a:cubicBezTo>
                  <a:cubicBezTo>
                    <a:pt x="8776" y="434"/>
                    <a:pt x="8680" y="402"/>
                    <a:pt x="8583" y="386"/>
                  </a:cubicBezTo>
                  <a:cubicBezTo>
                    <a:pt x="8503" y="338"/>
                    <a:pt x="8423" y="322"/>
                    <a:pt x="8311" y="306"/>
                  </a:cubicBezTo>
                  <a:cubicBezTo>
                    <a:pt x="8247" y="273"/>
                    <a:pt x="8182" y="257"/>
                    <a:pt x="8102" y="241"/>
                  </a:cubicBezTo>
                  <a:cubicBezTo>
                    <a:pt x="8022" y="225"/>
                    <a:pt x="7910" y="193"/>
                    <a:pt x="7845" y="161"/>
                  </a:cubicBezTo>
                  <a:lnTo>
                    <a:pt x="7541" y="97"/>
                  </a:lnTo>
                  <a:cubicBezTo>
                    <a:pt x="7476" y="97"/>
                    <a:pt x="7444" y="81"/>
                    <a:pt x="7380" y="81"/>
                  </a:cubicBezTo>
                  <a:lnTo>
                    <a:pt x="6963" y="17"/>
                  </a:lnTo>
                  <a:lnTo>
                    <a:pt x="6835" y="17"/>
                  </a:lnTo>
                  <a:cubicBezTo>
                    <a:pt x="6674" y="1"/>
                    <a:pt x="6514" y="1"/>
                    <a:pt x="6353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Poppins ExtraBold"/>
              <a:buNone/>
              <a:defRPr sz="26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●"/>
              <a:def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7" r:id="rId7"/>
    <p:sldLayoutId id="2147483658" r:id="rId8"/>
    <p:sldLayoutId id="2147483659" r:id="rId9"/>
    <p:sldLayoutId id="2147483660" r:id="rId10"/>
    <p:sldLayoutId id="2147483662" r:id="rId11"/>
    <p:sldLayoutId id="2147483667" r:id="rId12"/>
    <p:sldLayoutId id="2147483669" r:id="rId13"/>
    <p:sldLayoutId id="2147483676" r:id="rId14"/>
    <p:sldLayoutId id="2147483677" r:id="rId15"/>
    <p:sldLayoutId id="2147483678" r:id="rId16"/>
    <p:sldLayoutId id="2147483680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37"/>
          <p:cNvSpPr txBox="1">
            <a:spLocks noGrp="1"/>
          </p:cNvSpPr>
          <p:nvPr>
            <p:ph type="ctrTitle"/>
          </p:nvPr>
        </p:nvSpPr>
        <p:spPr>
          <a:xfrm>
            <a:off x="4271668" y="782050"/>
            <a:ext cx="4242582" cy="225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Добровольцы акции </a:t>
            </a: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32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МыВместе</a:t>
            </a:r>
            <a:r>
              <a:rPr lang="ru-RU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на переднем крае борьбы с </a:t>
            </a:r>
            <a:r>
              <a:rPr lang="ru-RU" sz="32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корон</a:t>
            </a:r>
            <a:r>
              <a:rPr lang="ru-RU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вирусом</a:t>
            </a:r>
            <a:endParaRPr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9" name="Google Shape;959;p37"/>
          <p:cNvSpPr txBox="1">
            <a:spLocks noGrp="1"/>
          </p:cNvSpPr>
          <p:nvPr>
            <p:ph type="subTitle" idx="1"/>
          </p:nvPr>
        </p:nvSpPr>
        <p:spPr>
          <a:xfrm>
            <a:off x="6086225" y="3080875"/>
            <a:ext cx="2427900" cy="4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Раксана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Баширова – руководитель Волонтерского штаба ГБПОУ «СОМК»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60" name="Google Shape;960;p37"/>
          <p:cNvGrpSpPr/>
          <p:nvPr/>
        </p:nvGrpSpPr>
        <p:grpSpPr>
          <a:xfrm>
            <a:off x="483915" y="767632"/>
            <a:ext cx="3656460" cy="3608223"/>
            <a:chOff x="1473725" y="528200"/>
            <a:chExt cx="4737575" cy="4675075"/>
          </a:xfrm>
        </p:grpSpPr>
        <p:sp>
          <p:nvSpPr>
            <p:cNvPr id="961" name="Google Shape;961;p37"/>
            <p:cNvSpPr/>
            <p:nvPr/>
          </p:nvSpPr>
          <p:spPr>
            <a:xfrm>
              <a:off x="1473725" y="528200"/>
              <a:ext cx="4737575" cy="4675075"/>
            </a:xfrm>
            <a:custGeom>
              <a:avLst/>
              <a:gdLst/>
              <a:ahLst/>
              <a:cxnLst/>
              <a:rect l="l" t="t" r="r" b="b"/>
              <a:pathLst>
                <a:path w="189503" h="187003" extrusionOk="0">
                  <a:moveTo>
                    <a:pt x="84871" y="0"/>
                  </a:moveTo>
                  <a:cubicBezTo>
                    <a:pt x="65963" y="0"/>
                    <a:pt x="46277" y="7653"/>
                    <a:pt x="31756" y="22555"/>
                  </a:cubicBezTo>
                  <a:cubicBezTo>
                    <a:pt x="5071" y="49941"/>
                    <a:pt x="3470" y="78228"/>
                    <a:pt x="3470" y="78228"/>
                  </a:cubicBezTo>
                  <a:cubicBezTo>
                    <a:pt x="3470" y="78228"/>
                    <a:pt x="0" y="111552"/>
                    <a:pt x="24651" y="139205"/>
                  </a:cubicBezTo>
                  <a:cubicBezTo>
                    <a:pt x="49269" y="166858"/>
                    <a:pt x="87396" y="176131"/>
                    <a:pt x="118118" y="184471"/>
                  </a:cubicBezTo>
                  <a:cubicBezTo>
                    <a:pt x="124430" y="186182"/>
                    <a:pt x="130551" y="187003"/>
                    <a:pt x="136356" y="187003"/>
                  </a:cubicBezTo>
                  <a:cubicBezTo>
                    <a:pt x="158834" y="187003"/>
                    <a:pt x="176571" y="174695"/>
                    <a:pt x="182297" y="154149"/>
                  </a:cubicBezTo>
                  <a:cubicBezTo>
                    <a:pt x="189502" y="128297"/>
                    <a:pt x="166886" y="115755"/>
                    <a:pt x="158147" y="82931"/>
                  </a:cubicBezTo>
                  <a:cubicBezTo>
                    <a:pt x="149440" y="50108"/>
                    <a:pt x="151942" y="40401"/>
                    <a:pt x="127258" y="16350"/>
                  </a:cubicBezTo>
                  <a:cubicBezTo>
                    <a:pt x="116005" y="5371"/>
                    <a:pt x="100711" y="0"/>
                    <a:pt x="84871" y="0"/>
                  </a:cubicBezTo>
                  <a:close/>
                </a:path>
              </a:pathLst>
            </a:custGeom>
            <a:solidFill>
              <a:srgbClr val="FF8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7"/>
            <p:cNvSpPr/>
            <p:nvPr/>
          </p:nvSpPr>
          <p:spPr>
            <a:xfrm>
              <a:off x="1473725" y="528200"/>
              <a:ext cx="4737575" cy="4675075"/>
            </a:xfrm>
            <a:custGeom>
              <a:avLst/>
              <a:gdLst/>
              <a:ahLst/>
              <a:cxnLst/>
              <a:rect l="l" t="t" r="r" b="b"/>
              <a:pathLst>
                <a:path w="189503" h="187003" extrusionOk="0">
                  <a:moveTo>
                    <a:pt x="84871" y="0"/>
                  </a:moveTo>
                  <a:cubicBezTo>
                    <a:pt x="65963" y="0"/>
                    <a:pt x="46277" y="7653"/>
                    <a:pt x="31756" y="22555"/>
                  </a:cubicBezTo>
                  <a:cubicBezTo>
                    <a:pt x="5071" y="49941"/>
                    <a:pt x="3470" y="78228"/>
                    <a:pt x="3470" y="78228"/>
                  </a:cubicBezTo>
                  <a:cubicBezTo>
                    <a:pt x="3470" y="78228"/>
                    <a:pt x="0" y="111552"/>
                    <a:pt x="24651" y="139205"/>
                  </a:cubicBezTo>
                  <a:cubicBezTo>
                    <a:pt x="49269" y="166858"/>
                    <a:pt x="87396" y="176131"/>
                    <a:pt x="118118" y="184471"/>
                  </a:cubicBezTo>
                  <a:cubicBezTo>
                    <a:pt x="124430" y="186182"/>
                    <a:pt x="130551" y="187003"/>
                    <a:pt x="136356" y="187003"/>
                  </a:cubicBezTo>
                  <a:cubicBezTo>
                    <a:pt x="158834" y="187003"/>
                    <a:pt x="176571" y="174695"/>
                    <a:pt x="182297" y="154149"/>
                  </a:cubicBezTo>
                  <a:cubicBezTo>
                    <a:pt x="189502" y="128297"/>
                    <a:pt x="166886" y="115755"/>
                    <a:pt x="158147" y="82931"/>
                  </a:cubicBezTo>
                  <a:cubicBezTo>
                    <a:pt x="149440" y="50108"/>
                    <a:pt x="151942" y="40401"/>
                    <a:pt x="127258" y="16350"/>
                  </a:cubicBezTo>
                  <a:cubicBezTo>
                    <a:pt x="116005" y="5371"/>
                    <a:pt x="100711" y="0"/>
                    <a:pt x="84871" y="0"/>
                  </a:cubicBezTo>
                  <a:close/>
                </a:path>
              </a:pathLst>
            </a:custGeom>
            <a:solidFill>
              <a:srgbClr val="FFFFFF">
                <a:alpha val="7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7"/>
            <p:cNvSpPr/>
            <p:nvPr/>
          </p:nvSpPr>
          <p:spPr>
            <a:xfrm>
              <a:off x="2511125" y="1018675"/>
              <a:ext cx="2905450" cy="2142400"/>
            </a:xfrm>
            <a:custGeom>
              <a:avLst/>
              <a:gdLst/>
              <a:ahLst/>
              <a:cxnLst/>
              <a:rect l="l" t="t" r="r" b="b"/>
              <a:pathLst>
                <a:path w="116218" h="85696" fill="none" extrusionOk="0">
                  <a:moveTo>
                    <a:pt x="1" y="0"/>
                  </a:moveTo>
                  <a:lnTo>
                    <a:pt x="52438" y="85695"/>
                  </a:lnTo>
                  <a:lnTo>
                    <a:pt x="116217" y="25318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7"/>
            <p:cNvSpPr/>
            <p:nvPr/>
          </p:nvSpPr>
          <p:spPr>
            <a:xfrm>
              <a:off x="1822300" y="2543925"/>
              <a:ext cx="1999800" cy="715550"/>
            </a:xfrm>
            <a:custGeom>
              <a:avLst/>
              <a:gdLst/>
              <a:ahLst/>
              <a:cxnLst/>
              <a:rect l="l" t="t" r="r" b="b"/>
              <a:pathLst>
                <a:path w="79992" h="28622" fill="none" extrusionOk="0">
                  <a:moveTo>
                    <a:pt x="1" y="28621"/>
                  </a:moveTo>
                  <a:lnTo>
                    <a:pt x="79991" y="24685"/>
                  </a:lnTo>
                  <a:lnTo>
                    <a:pt x="21750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7"/>
            <p:cNvSpPr/>
            <p:nvPr/>
          </p:nvSpPr>
          <p:spPr>
            <a:xfrm>
              <a:off x="3846250" y="766000"/>
              <a:ext cx="1826325" cy="2807850"/>
            </a:xfrm>
            <a:custGeom>
              <a:avLst/>
              <a:gdLst/>
              <a:ahLst/>
              <a:cxnLst/>
              <a:rect l="l" t="t" r="r" b="b"/>
              <a:pathLst>
                <a:path w="73053" h="112314" fill="none" extrusionOk="0">
                  <a:moveTo>
                    <a:pt x="11876" y="0"/>
                  </a:moveTo>
                  <a:lnTo>
                    <a:pt x="1" y="97837"/>
                  </a:lnTo>
                  <a:lnTo>
                    <a:pt x="73053" y="112314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7"/>
            <p:cNvSpPr/>
            <p:nvPr/>
          </p:nvSpPr>
          <p:spPr>
            <a:xfrm>
              <a:off x="2397725" y="3161050"/>
              <a:ext cx="2903750" cy="1525275"/>
            </a:xfrm>
            <a:custGeom>
              <a:avLst/>
              <a:gdLst/>
              <a:ahLst/>
              <a:cxnLst/>
              <a:rect l="l" t="t" r="r" b="b"/>
              <a:pathLst>
                <a:path w="116150" h="61011" fill="none" extrusionOk="0">
                  <a:moveTo>
                    <a:pt x="0" y="61010"/>
                  </a:moveTo>
                  <a:lnTo>
                    <a:pt x="56974" y="0"/>
                  </a:lnTo>
                  <a:lnTo>
                    <a:pt x="116150" y="44865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7"/>
            <p:cNvSpPr/>
            <p:nvPr/>
          </p:nvSpPr>
          <p:spPr>
            <a:xfrm>
              <a:off x="1522925" y="2988425"/>
              <a:ext cx="508725" cy="507875"/>
            </a:xfrm>
            <a:custGeom>
              <a:avLst/>
              <a:gdLst/>
              <a:ahLst/>
              <a:cxnLst/>
              <a:rect l="l" t="t" r="r" b="b"/>
              <a:pathLst>
                <a:path w="20349" h="20315" extrusionOk="0">
                  <a:moveTo>
                    <a:pt x="10174" y="0"/>
                  </a:moveTo>
                  <a:cubicBezTo>
                    <a:pt x="4537" y="0"/>
                    <a:pt x="1" y="4537"/>
                    <a:pt x="1" y="10174"/>
                  </a:cubicBezTo>
                  <a:cubicBezTo>
                    <a:pt x="1" y="15778"/>
                    <a:pt x="4537" y="20315"/>
                    <a:pt x="10174" y="20315"/>
                  </a:cubicBezTo>
                  <a:cubicBezTo>
                    <a:pt x="15812" y="20315"/>
                    <a:pt x="20348" y="15778"/>
                    <a:pt x="20348" y="10174"/>
                  </a:cubicBezTo>
                  <a:cubicBezTo>
                    <a:pt x="20348" y="4537"/>
                    <a:pt x="15812" y="0"/>
                    <a:pt x="1017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7"/>
            <p:cNvSpPr/>
            <p:nvPr/>
          </p:nvSpPr>
          <p:spPr>
            <a:xfrm>
              <a:off x="1636350" y="3095150"/>
              <a:ext cx="296900" cy="308575"/>
            </a:xfrm>
            <a:custGeom>
              <a:avLst/>
              <a:gdLst/>
              <a:ahLst/>
              <a:cxnLst/>
              <a:rect l="l" t="t" r="r" b="b"/>
              <a:pathLst>
                <a:path w="11876" h="12343" extrusionOk="0">
                  <a:moveTo>
                    <a:pt x="11875" y="5638"/>
                  </a:moveTo>
                  <a:cubicBezTo>
                    <a:pt x="11675" y="2436"/>
                    <a:pt x="8873" y="1"/>
                    <a:pt x="5637" y="234"/>
                  </a:cubicBezTo>
                  <a:cubicBezTo>
                    <a:pt x="2769" y="434"/>
                    <a:pt x="500" y="2669"/>
                    <a:pt x="200" y="5505"/>
                  </a:cubicBezTo>
                  <a:lnTo>
                    <a:pt x="200" y="5772"/>
                  </a:lnTo>
                  <a:cubicBezTo>
                    <a:pt x="200" y="6806"/>
                    <a:pt x="500" y="7840"/>
                    <a:pt x="1034" y="8774"/>
                  </a:cubicBezTo>
                  <a:lnTo>
                    <a:pt x="0" y="11843"/>
                  </a:lnTo>
                  <a:lnTo>
                    <a:pt x="3202" y="10809"/>
                  </a:lnTo>
                  <a:cubicBezTo>
                    <a:pt x="6038" y="12343"/>
                    <a:pt x="9607" y="11309"/>
                    <a:pt x="11141" y="8474"/>
                  </a:cubicBezTo>
                  <a:cubicBezTo>
                    <a:pt x="11575" y="7640"/>
                    <a:pt x="11842" y="6672"/>
                    <a:pt x="11842" y="5705"/>
                  </a:cubicBezTo>
                  <a:cubicBezTo>
                    <a:pt x="11875" y="5738"/>
                    <a:pt x="11875" y="5672"/>
                    <a:pt x="11875" y="5638"/>
                  </a:cubicBezTo>
                  <a:close/>
                  <a:moveTo>
                    <a:pt x="6038" y="10642"/>
                  </a:moveTo>
                  <a:cubicBezTo>
                    <a:pt x="5104" y="10642"/>
                    <a:pt x="4170" y="10342"/>
                    <a:pt x="3336" y="9841"/>
                  </a:cubicBezTo>
                  <a:lnTo>
                    <a:pt x="1468" y="10442"/>
                  </a:lnTo>
                  <a:lnTo>
                    <a:pt x="2102" y="8640"/>
                  </a:lnTo>
                  <a:cubicBezTo>
                    <a:pt x="1468" y="7806"/>
                    <a:pt x="1168" y="6806"/>
                    <a:pt x="1168" y="5805"/>
                  </a:cubicBezTo>
                  <a:cubicBezTo>
                    <a:pt x="1168" y="5638"/>
                    <a:pt x="1168" y="5471"/>
                    <a:pt x="1201" y="5338"/>
                  </a:cubicBezTo>
                  <a:cubicBezTo>
                    <a:pt x="1468" y="2636"/>
                    <a:pt x="3803" y="635"/>
                    <a:pt x="6505" y="901"/>
                  </a:cubicBezTo>
                  <a:cubicBezTo>
                    <a:pt x="8906" y="1102"/>
                    <a:pt x="10808" y="3003"/>
                    <a:pt x="10975" y="5438"/>
                  </a:cubicBezTo>
                  <a:lnTo>
                    <a:pt x="10975" y="5805"/>
                  </a:lnTo>
                  <a:cubicBezTo>
                    <a:pt x="10941" y="8474"/>
                    <a:pt x="8706" y="10642"/>
                    <a:pt x="6038" y="106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7"/>
            <p:cNvSpPr/>
            <p:nvPr/>
          </p:nvSpPr>
          <p:spPr>
            <a:xfrm>
              <a:off x="1714725" y="3173550"/>
              <a:ext cx="145975" cy="137625"/>
            </a:xfrm>
            <a:custGeom>
              <a:avLst/>
              <a:gdLst/>
              <a:ahLst/>
              <a:cxnLst/>
              <a:rect l="l" t="t" r="r" b="b"/>
              <a:pathLst>
                <a:path w="5839" h="5505" extrusionOk="0">
                  <a:moveTo>
                    <a:pt x="5571" y="3803"/>
                  </a:moveTo>
                  <a:cubicBezTo>
                    <a:pt x="5471" y="3703"/>
                    <a:pt x="4737" y="3369"/>
                    <a:pt x="4637" y="3336"/>
                  </a:cubicBezTo>
                  <a:cubicBezTo>
                    <a:pt x="4504" y="3303"/>
                    <a:pt x="4404" y="3236"/>
                    <a:pt x="4304" y="3403"/>
                  </a:cubicBezTo>
                  <a:cubicBezTo>
                    <a:pt x="4170" y="3570"/>
                    <a:pt x="3903" y="3870"/>
                    <a:pt x="3837" y="3970"/>
                  </a:cubicBezTo>
                  <a:cubicBezTo>
                    <a:pt x="3737" y="4037"/>
                    <a:pt x="3670" y="4070"/>
                    <a:pt x="3503" y="4003"/>
                  </a:cubicBezTo>
                  <a:cubicBezTo>
                    <a:pt x="3070" y="3836"/>
                    <a:pt x="2703" y="3603"/>
                    <a:pt x="2336" y="3303"/>
                  </a:cubicBezTo>
                  <a:cubicBezTo>
                    <a:pt x="2035" y="3003"/>
                    <a:pt x="1735" y="2669"/>
                    <a:pt x="1535" y="2335"/>
                  </a:cubicBezTo>
                  <a:cubicBezTo>
                    <a:pt x="1468" y="2202"/>
                    <a:pt x="1535" y="2135"/>
                    <a:pt x="1635" y="2035"/>
                  </a:cubicBezTo>
                  <a:cubicBezTo>
                    <a:pt x="1702" y="1968"/>
                    <a:pt x="1735" y="1868"/>
                    <a:pt x="1835" y="1802"/>
                  </a:cubicBezTo>
                  <a:lnTo>
                    <a:pt x="1869" y="1702"/>
                  </a:lnTo>
                  <a:cubicBezTo>
                    <a:pt x="1902" y="1668"/>
                    <a:pt x="1969" y="1568"/>
                    <a:pt x="1969" y="1535"/>
                  </a:cubicBezTo>
                  <a:cubicBezTo>
                    <a:pt x="2002" y="1468"/>
                    <a:pt x="2002" y="1368"/>
                    <a:pt x="1969" y="1301"/>
                  </a:cubicBezTo>
                  <a:cubicBezTo>
                    <a:pt x="1902" y="1201"/>
                    <a:pt x="1635" y="501"/>
                    <a:pt x="1502" y="267"/>
                  </a:cubicBezTo>
                  <a:cubicBezTo>
                    <a:pt x="1368" y="0"/>
                    <a:pt x="1235" y="0"/>
                    <a:pt x="1168" y="0"/>
                  </a:cubicBezTo>
                  <a:lnTo>
                    <a:pt x="868" y="0"/>
                  </a:lnTo>
                  <a:cubicBezTo>
                    <a:pt x="735" y="0"/>
                    <a:pt x="568" y="67"/>
                    <a:pt x="501" y="167"/>
                  </a:cubicBezTo>
                  <a:cubicBezTo>
                    <a:pt x="167" y="467"/>
                    <a:pt x="1" y="901"/>
                    <a:pt x="1" y="1335"/>
                  </a:cubicBezTo>
                  <a:cubicBezTo>
                    <a:pt x="1" y="1501"/>
                    <a:pt x="34" y="1668"/>
                    <a:pt x="67" y="1835"/>
                  </a:cubicBezTo>
                  <a:cubicBezTo>
                    <a:pt x="201" y="2169"/>
                    <a:pt x="368" y="2502"/>
                    <a:pt x="568" y="2836"/>
                  </a:cubicBezTo>
                  <a:cubicBezTo>
                    <a:pt x="668" y="2902"/>
                    <a:pt x="1568" y="4404"/>
                    <a:pt x="3003" y="4971"/>
                  </a:cubicBezTo>
                  <a:cubicBezTo>
                    <a:pt x="4404" y="5504"/>
                    <a:pt x="4471" y="5338"/>
                    <a:pt x="4704" y="5338"/>
                  </a:cubicBezTo>
                  <a:cubicBezTo>
                    <a:pt x="5138" y="5237"/>
                    <a:pt x="5471" y="5004"/>
                    <a:pt x="5671" y="4670"/>
                  </a:cubicBezTo>
                  <a:cubicBezTo>
                    <a:pt x="5738" y="4470"/>
                    <a:pt x="5805" y="4203"/>
                    <a:pt x="5738" y="4003"/>
                  </a:cubicBezTo>
                  <a:cubicBezTo>
                    <a:pt x="5838" y="3937"/>
                    <a:pt x="5705" y="3870"/>
                    <a:pt x="5571" y="38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7"/>
            <p:cNvSpPr/>
            <p:nvPr/>
          </p:nvSpPr>
          <p:spPr>
            <a:xfrm>
              <a:off x="2199250" y="724300"/>
              <a:ext cx="515375" cy="508750"/>
            </a:xfrm>
            <a:custGeom>
              <a:avLst/>
              <a:gdLst/>
              <a:ahLst/>
              <a:cxnLst/>
              <a:rect l="l" t="t" r="r" b="b"/>
              <a:pathLst>
                <a:path w="20615" h="20350" extrusionOk="0">
                  <a:moveTo>
                    <a:pt x="10107" y="0"/>
                  </a:moveTo>
                  <a:cubicBezTo>
                    <a:pt x="4470" y="100"/>
                    <a:pt x="0" y="4737"/>
                    <a:pt x="134" y="10374"/>
                  </a:cubicBezTo>
                  <a:cubicBezTo>
                    <a:pt x="267" y="15845"/>
                    <a:pt x="4637" y="20215"/>
                    <a:pt x="10107" y="20348"/>
                  </a:cubicBezTo>
                  <a:cubicBezTo>
                    <a:pt x="10169" y="20349"/>
                    <a:pt x="10231" y="20350"/>
                    <a:pt x="10293" y="20350"/>
                  </a:cubicBezTo>
                  <a:cubicBezTo>
                    <a:pt x="15814" y="20350"/>
                    <a:pt x="20350" y="15949"/>
                    <a:pt x="20481" y="10374"/>
                  </a:cubicBezTo>
                  <a:cubicBezTo>
                    <a:pt x="20615" y="4737"/>
                    <a:pt x="16145" y="100"/>
                    <a:pt x="1050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7"/>
            <p:cNvSpPr/>
            <p:nvPr/>
          </p:nvSpPr>
          <p:spPr>
            <a:xfrm>
              <a:off x="2280975" y="859400"/>
              <a:ext cx="341925" cy="238525"/>
            </a:xfrm>
            <a:custGeom>
              <a:avLst/>
              <a:gdLst/>
              <a:ahLst/>
              <a:cxnLst/>
              <a:rect l="l" t="t" r="r" b="b"/>
              <a:pathLst>
                <a:path w="13677" h="9541" extrusionOk="0">
                  <a:moveTo>
                    <a:pt x="6838" y="0"/>
                  </a:moveTo>
                  <a:cubicBezTo>
                    <a:pt x="6838" y="0"/>
                    <a:pt x="2602" y="0"/>
                    <a:pt x="1568" y="300"/>
                  </a:cubicBezTo>
                  <a:cubicBezTo>
                    <a:pt x="1001" y="467"/>
                    <a:pt x="534" y="934"/>
                    <a:pt x="367" y="1501"/>
                  </a:cubicBezTo>
                  <a:cubicBezTo>
                    <a:pt x="0" y="3669"/>
                    <a:pt x="0" y="5871"/>
                    <a:pt x="367" y="8039"/>
                  </a:cubicBezTo>
                  <a:cubicBezTo>
                    <a:pt x="534" y="8640"/>
                    <a:pt x="1001" y="9107"/>
                    <a:pt x="1568" y="9273"/>
                  </a:cubicBezTo>
                  <a:cubicBezTo>
                    <a:pt x="2602" y="9540"/>
                    <a:pt x="6838" y="9540"/>
                    <a:pt x="6838" y="9540"/>
                  </a:cubicBezTo>
                  <a:cubicBezTo>
                    <a:pt x="6838" y="9540"/>
                    <a:pt x="11041" y="9540"/>
                    <a:pt x="12075" y="9273"/>
                  </a:cubicBezTo>
                  <a:cubicBezTo>
                    <a:pt x="12676" y="9107"/>
                    <a:pt x="13110" y="8640"/>
                    <a:pt x="13276" y="8039"/>
                  </a:cubicBezTo>
                  <a:cubicBezTo>
                    <a:pt x="13677" y="5871"/>
                    <a:pt x="13677" y="3669"/>
                    <a:pt x="13276" y="1501"/>
                  </a:cubicBezTo>
                  <a:cubicBezTo>
                    <a:pt x="13110" y="934"/>
                    <a:pt x="12709" y="467"/>
                    <a:pt x="12075" y="300"/>
                  </a:cubicBezTo>
                  <a:cubicBezTo>
                    <a:pt x="11041" y="0"/>
                    <a:pt x="6838" y="0"/>
                    <a:pt x="6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7"/>
            <p:cNvSpPr/>
            <p:nvPr/>
          </p:nvSpPr>
          <p:spPr>
            <a:xfrm>
              <a:off x="2416900" y="928600"/>
              <a:ext cx="87575" cy="100925"/>
            </a:xfrm>
            <a:custGeom>
              <a:avLst/>
              <a:gdLst/>
              <a:ahLst/>
              <a:cxnLst/>
              <a:rect l="l" t="t" r="r" b="b"/>
              <a:pathLst>
                <a:path w="3503" h="4037" extrusionOk="0">
                  <a:moveTo>
                    <a:pt x="0" y="1"/>
                  </a:moveTo>
                  <a:lnTo>
                    <a:pt x="0" y="4037"/>
                  </a:lnTo>
                  <a:lnTo>
                    <a:pt x="3503" y="20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7"/>
            <p:cNvSpPr/>
            <p:nvPr/>
          </p:nvSpPr>
          <p:spPr>
            <a:xfrm>
              <a:off x="2081650" y="4366075"/>
              <a:ext cx="667175" cy="667150"/>
            </a:xfrm>
            <a:custGeom>
              <a:avLst/>
              <a:gdLst/>
              <a:ahLst/>
              <a:cxnLst/>
              <a:rect l="l" t="t" r="r" b="b"/>
              <a:pathLst>
                <a:path w="26687" h="26686" extrusionOk="0">
                  <a:moveTo>
                    <a:pt x="13344" y="0"/>
                  </a:moveTo>
                  <a:cubicBezTo>
                    <a:pt x="5972" y="0"/>
                    <a:pt x="1" y="5971"/>
                    <a:pt x="1" y="13343"/>
                  </a:cubicBezTo>
                  <a:cubicBezTo>
                    <a:pt x="1" y="20715"/>
                    <a:pt x="5972" y="26686"/>
                    <a:pt x="13344" y="26686"/>
                  </a:cubicBezTo>
                  <a:cubicBezTo>
                    <a:pt x="20716" y="26686"/>
                    <a:pt x="26687" y="20715"/>
                    <a:pt x="26687" y="13343"/>
                  </a:cubicBezTo>
                  <a:cubicBezTo>
                    <a:pt x="26687" y="5971"/>
                    <a:pt x="20716" y="0"/>
                    <a:pt x="1334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7"/>
            <p:cNvSpPr/>
            <p:nvPr/>
          </p:nvSpPr>
          <p:spPr>
            <a:xfrm>
              <a:off x="2315150" y="4485325"/>
              <a:ext cx="196850" cy="427825"/>
            </a:xfrm>
            <a:custGeom>
              <a:avLst/>
              <a:gdLst/>
              <a:ahLst/>
              <a:cxnLst/>
              <a:rect l="l" t="t" r="r" b="b"/>
              <a:pathLst>
                <a:path w="7874" h="17113" extrusionOk="0">
                  <a:moveTo>
                    <a:pt x="5505" y="0"/>
                  </a:moveTo>
                  <a:cubicBezTo>
                    <a:pt x="2903" y="0"/>
                    <a:pt x="1769" y="1101"/>
                    <a:pt x="1769" y="3269"/>
                  </a:cubicBezTo>
                  <a:lnTo>
                    <a:pt x="1769" y="5571"/>
                  </a:lnTo>
                  <a:lnTo>
                    <a:pt x="1" y="5571"/>
                  </a:lnTo>
                  <a:lnTo>
                    <a:pt x="1" y="8506"/>
                  </a:lnTo>
                  <a:lnTo>
                    <a:pt x="1769" y="8506"/>
                  </a:lnTo>
                  <a:lnTo>
                    <a:pt x="1769" y="17113"/>
                  </a:lnTo>
                  <a:lnTo>
                    <a:pt x="5205" y="17113"/>
                  </a:lnTo>
                  <a:lnTo>
                    <a:pt x="5205" y="8506"/>
                  </a:lnTo>
                  <a:lnTo>
                    <a:pt x="7606" y="8506"/>
                  </a:lnTo>
                  <a:lnTo>
                    <a:pt x="7873" y="5604"/>
                  </a:lnTo>
                  <a:lnTo>
                    <a:pt x="5205" y="5604"/>
                  </a:lnTo>
                  <a:lnTo>
                    <a:pt x="5205" y="3936"/>
                  </a:lnTo>
                  <a:cubicBezTo>
                    <a:pt x="5205" y="3269"/>
                    <a:pt x="5338" y="3002"/>
                    <a:pt x="6005" y="3002"/>
                  </a:cubicBezTo>
                  <a:lnTo>
                    <a:pt x="7873" y="3002"/>
                  </a:lnTo>
                  <a:lnTo>
                    <a:pt x="78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7"/>
            <p:cNvSpPr/>
            <p:nvPr/>
          </p:nvSpPr>
          <p:spPr>
            <a:xfrm>
              <a:off x="5056275" y="4033325"/>
              <a:ext cx="508725" cy="508725"/>
            </a:xfrm>
            <a:custGeom>
              <a:avLst/>
              <a:gdLst/>
              <a:ahLst/>
              <a:cxnLst/>
              <a:rect l="l" t="t" r="r" b="b"/>
              <a:pathLst>
                <a:path w="20349" h="20349" extrusionOk="0">
                  <a:moveTo>
                    <a:pt x="10175" y="1"/>
                  </a:moveTo>
                  <a:cubicBezTo>
                    <a:pt x="4571" y="1"/>
                    <a:pt x="1" y="4571"/>
                    <a:pt x="1" y="10175"/>
                  </a:cubicBezTo>
                  <a:cubicBezTo>
                    <a:pt x="1" y="15812"/>
                    <a:pt x="4571" y="20349"/>
                    <a:pt x="10175" y="20349"/>
                  </a:cubicBezTo>
                  <a:cubicBezTo>
                    <a:pt x="15812" y="20349"/>
                    <a:pt x="20349" y="15812"/>
                    <a:pt x="20349" y="10175"/>
                  </a:cubicBezTo>
                  <a:cubicBezTo>
                    <a:pt x="20315" y="4571"/>
                    <a:pt x="15779" y="1"/>
                    <a:pt x="1017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7"/>
            <p:cNvSpPr/>
            <p:nvPr/>
          </p:nvSpPr>
          <p:spPr>
            <a:xfrm>
              <a:off x="5162200" y="4140075"/>
              <a:ext cx="300225" cy="299400"/>
            </a:xfrm>
            <a:custGeom>
              <a:avLst/>
              <a:gdLst/>
              <a:ahLst/>
              <a:cxnLst/>
              <a:rect l="l" t="t" r="r" b="b"/>
              <a:pathLst>
                <a:path w="12009" h="11976" extrusionOk="0">
                  <a:moveTo>
                    <a:pt x="5938" y="1068"/>
                  </a:moveTo>
                  <a:cubicBezTo>
                    <a:pt x="7539" y="1068"/>
                    <a:pt x="7739" y="1068"/>
                    <a:pt x="8373" y="1135"/>
                  </a:cubicBezTo>
                  <a:cubicBezTo>
                    <a:pt x="8740" y="1135"/>
                    <a:pt x="9107" y="1201"/>
                    <a:pt x="9440" y="1335"/>
                  </a:cubicBezTo>
                  <a:cubicBezTo>
                    <a:pt x="9707" y="1401"/>
                    <a:pt x="9941" y="1568"/>
                    <a:pt x="10107" y="1802"/>
                  </a:cubicBezTo>
                  <a:cubicBezTo>
                    <a:pt x="10341" y="2002"/>
                    <a:pt x="10441" y="2202"/>
                    <a:pt x="10574" y="2469"/>
                  </a:cubicBezTo>
                  <a:cubicBezTo>
                    <a:pt x="10708" y="2802"/>
                    <a:pt x="10774" y="3169"/>
                    <a:pt x="10774" y="3536"/>
                  </a:cubicBezTo>
                  <a:cubicBezTo>
                    <a:pt x="10841" y="4170"/>
                    <a:pt x="10841" y="4370"/>
                    <a:pt x="10841" y="5905"/>
                  </a:cubicBezTo>
                  <a:cubicBezTo>
                    <a:pt x="10841" y="7472"/>
                    <a:pt x="10841" y="7706"/>
                    <a:pt x="10774" y="8340"/>
                  </a:cubicBezTo>
                  <a:cubicBezTo>
                    <a:pt x="10774" y="8707"/>
                    <a:pt x="10708" y="9074"/>
                    <a:pt x="10574" y="9407"/>
                  </a:cubicBezTo>
                  <a:cubicBezTo>
                    <a:pt x="10508" y="9674"/>
                    <a:pt x="10341" y="9907"/>
                    <a:pt x="10107" y="10074"/>
                  </a:cubicBezTo>
                  <a:cubicBezTo>
                    <a:pt x="9907" y="10308"/>
                    <a:pt x="9707" y="10408"/>
                    <a:pt x="9440" y="10541"/>
                  </a:cubicBezTo>
                  <a:cubicBezTo>
                    <a:pt x="9107" y="10675"/>
                    <a:pt x="8740" y="10741"/>
                    <a:pt x="8373" y="10741"/>
                  </a:cubicBezTo>
                  <a:cubicBezTo>
                    <a:pt x="7739" y="10808"/>
                    <a:pt x="7539" y="10808"/>
                    <a:pt x="5938" y="10808"/>
                  </a:cubicBezTo>
                  <a:cubicBezTo>
                    <a:pt x="4370" y="10808"/>
                    <a:pt x="4170" y="10808"/>
                    <a:pt x="3536" y="10741"/>
                  </a:cubicBezTo>
                  <a:cubicBezTo>
                    <a:pt x="3169" y="10741"/>
                    <a:pt x="2769" y="10675"/>
                    <a:pt x="2435" y="10541"/>
                  </a:cubicBezTo>
                  <a:cubicBezTo>
                    <a:pt x="2202" y="10475"/>
                    <a:pt x="1935" y="10308"/>
                    <a:pt x="1768" y="10074"/>
                  </a:cubicBezTo>
                  <a:cubicBezTo>
                    <a:pt x="1568" y="9874"/>
                    <a:pt x="1434" y="9674"/>
                    <a:pt x="1301" y="9407"/>
                  </a:cubicBezTo>
                  <a:cubicBezTo>
                    <a:pt x="1201" y="9074"/>
                    <a:pt x="1101" y="8707"/>
                    <a:pt x="1101" y="8340"/>
                  </a:cubicBezTo>
                  <a:cubicBezTo>
                    <a:pt x="1068" y="7706"/>
                    <a:pt x="1068" y="7506"/>
                    <a:pt x="1068" y="5905"/>
                  </a:cubicBezTo>
                  <a:cubicBezTo>
                    <a:pt x="1068" y="4337"/>
                    <a:pt x="1068" y="4170"/>
                    <a:pt x="1101" y="3536"/>
                  </a:cubicBezTo>
                  <a:cubicBezTo>
                    <a:pt x="1101" y="3169"/>
                    <a:pt x="1201" y="2802"/>
                    <a:pt x="1301" y="2469"/>
                  </a:cubicBezTo>
                  <a:cubicBezTo>
                    <a:pt x="1401" y="2202"/>
                    <a:pt x="1568" y="1968"/>
                    <a:pt x="1768" y="1802"/>
                  </a:cubicBezTo>
                  <a:cubicBezTo>
                    <a:pt x="1968" y="1568"/>
                    <a:pt x="2202" y="1468"/>
                    <a:pt x="2435" y="1335"/>
                  </a:cubicBezTo>
                  <a:cubicBezTo>
                    <a:pt x="2769" y="1201"/>
                    <a:pt x="3169" y="1135"/>
                    <a:pt x="3536" y="1135"/>
                  </a:cubicBezTo>
                  <a:cubicBezTo>
                    <a:pt x="4170" y="1068"/>
                    <a:pt x="4370" y="1068"/>
                    <a:pt x="5938" y="1068"/>
                  </a:cubicBezTo>
                  <a:close/>
                  <a:moveTo>
                    <a:pt x="5938" y="0"/>
                  </a:moveTo>
                  <a:cubicBezTo>
                    <a:pt x="4337" y="0"/>
                    <a:pt x="4103" y="0"/>
                    <a:pt x="3503" y="34"/>
                  </a:cubicBezTo>
                  <a:cubicBezTo>
                    <a:pt x="3002" y="34"/>
                    <a:pt x="2535" y="134"/>
                    <a:pt x="2068" y="301"/>
                  </a:cubicBezTo>
                  <a:cubicBezTo>
                    <a:pt x="1268" y="567"/>
                    <a:pt x="667" y="1201"/>
                    <a:pt x="334" y="2035"/>
                  </a:cubicBezTo>
                  <a:cubicBezTo>
                    <a:pt x="167" y="2502"/>
                    <a:pt x="67" y="3003"/>
                    <a:pt x="33" y="3503"/>
                  </a:cubicBezTo>
                  <a:cubicBezTo>
                    <a:pt x="0" y="4137"/>
                    <a:pt x="0" y="4337"/>
                    <a:pt x="0" y="5971"/>
                  </a:cubicBezTo>
                  <a:cubicBezTo>
                    <a:pt x="0" y="7572"/>
                    <a:pt x="0" y="7806"/>
                    <a:pt x="33" y="8406"/>
                  </a:cubicBezTo>
                  <a:cubicBezTo>
                    <a:pt x="33" y="8907"/>
                    <a:pt x="100" y="9374"/>
                    <a:pt x="334" y="9874"/>
                  </a:cubicBezTo>
                  <a:cubicBezTo>
                    <a:pt x="601" y="10675"/>
                    <a:pt x="1234" y="11342"/>
                    <a:pt x="2068" y="11642"/>
                  </a:cubicBezTo>
                  <a:cubicBezTo>
                    <a:pt x="2535" y="11809"/>
                    <a:pt x="3036" y="11876"/>
                    <a:pt x="3536" y="11909"/>
                  </a:cubicBezTo>
                  <a:cubicBezTo>
                    <a:pt x="4170" y="11976"/>
                    <a:pt x="4370" y="11976"/>
                    <a:pt x="6004" y="11976"/>
                  </a:cubicBezTo>
                  <a:cubicBezTo>
                    <a:pt x="7606" y="11976"/>
                    <a:pt x="7839" y="11976"/>
                    <a:pt x="8439" y="11909"/>
                  </a:cubicBezTo>
                  <a:cubicBezTo>
                    <a:pt x="8940" y="11909"/>
                    <a:pt x="9407" y="11842"/>
                    <a:pt x="9907" y="11642"/>
                  </a:cubicBezTo>
                  <a:cubicBezTo>
                    <a:pt x="10708" y="11342"/>
                    <a:pt x="11342" y="10708"/>
                    <a:pt x="11675" y="9874"/>
                  </a:cubicBezTo>
                  <a:cubicBezTo>
                    <a:pt x="11842" y="9407"/>
                    <a:pt x="11909" y="8907"/>
                    <a:pt x="11942" y="8406"/>
                  </a:cubicBezTo>
                  <a:cubicBezTo>
                    <a:pt x="12009" y="7806"/>
                    <a:pt x="12009" y="7572"/>
                    <a:pt x="12009" y="5971"/>
                  </a:cubicBezTo>
                  <a:cubicBezTo>
                    <a:pt x="12009" y="4337"/>
                    <a:pt x="12009" y="4170"/>
                    <a:pt x="11942" y="3503"/>
                  </a:cubicBezTo>
                  <a:cubicBezTo>
                    <a:pt x="11942" y="3003"/>
                    <a:pt x="11875" y="2536"/>
                    <a:pt x="11675" y="2035"/>
                  </a:cubicBezTo>
                  <a:cubicBezTo>
                    <a:pt x="11375" y="1235"/>
                    <a:pt x="10741" y="634"/>
                    <a:pt x="9907" y="301"/>
                  </a:cubicBezTo>
                  <a:cubicBezTo>
                    <a:pt x="9440" y="134"/>
                    <a:pt x="8940" y="34"/>
                    <a:pt x="84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7"/>
            <p:cNvSpPr/>
            <p:nvPr/>
          </p:nvSpPr>
          <p:spPr>
            <a:xfrm>
              <a:off x="5234750" y="4211800"/>
              <a:ext cx="152625" cy="152625"/>
            </a:xfrm>
            <a:custGeom>
              <a:avLst/>
              <a:gdLst/>
              <a:ahLst/>
              <a:cxnLst/>
              <a:rect l="l" t="t" r="r" b="b"/>
              <a:pathLst>
                <a:path w="6105" h="6105" extrusionOk="0">
                  <a:moveTo>
                    <a:pt x="3036" y="1101"/>
                  </a:moveTo>
                  <a:cubicBezTo>
                    <a:pt x="4136" y="1101"/>
                    <a:pt x="5004" y="1968"/>
                    <a:pt x="5004" y="3036"/>
                  </a:cubicBezTo>
                  <a:cubicBezTo>
                    <a:pt x="5004" y="4136"/>
                    <a:pt x="4136" y="5004"/>
                    <a:pt x="3036" y="5004"/>
                  </a:cubicBezTo>
                  <a:cubicBezTo>
                    <a:pt x="1968" y="5004"/>
                    <a:pt x="1101" y="4136"/>
                    <a:pt x="1101" y="3036"/>
                  </a:cubicBezTo>
                  <a:cubicBezTo>
                    <a:pt x="1101" y="1968"/>
                    <a:pt x="1968" y="1101"/>
                    <a:pt x="3036" y="1101"/>
                  </a:cubicBezTo>
                  <a:close/>
                  <a:moveTo>
                    <a:pt x="3036" y="0"/>
                  </a:moveTo>
                  <a:cubicBezTo>
                    <a:pt x="1368" y="0"/>
                    <a:pt x="0" y="1368"/>
                    <a:pt x="0" y="3036"/>
                  </a:cubicBezTo>
                  <a:cubicBezTo>
                    <a:pt x="0" y="4703"/>
                    <a:pt x="1368" y="6104"/>
                    <a:pt x="3036" y="6104"/>
                  </a:cubicBezTo>
                  <a:cubicBezTo>
                    <a:pt x="4704" y="6104"/>
                    <a:pt x="6105" y="4703"/>
                    <a:pt x="6105" y="3036"/>
                  </a:cubicBezTo>
                  <a:cubicBezTo>
                    <a:pt x="6105" y="1368"/>
                    <a:pt x="4704" y="0"/>
                    <a:pt x="30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7"/>
            <p:cNvSpPr/>
            <p:nvPr/>
          </p:nvSpPr>
          <p:spPr>
            <a:xfrm>
              <a:off x="5372350" y="4190950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1435" h="1435" extrusionOk="0">
                  <a:moveTo>
                    <a:pt x="701" y="0"/>
                  </a:moveTo>
                  <a:cubicBezTo>
                    <a:pt x="334" y="0"/>
                    <a:pt x="0" y="334"/>
                    <a:pt x="0" y="701"/>
                  </a:cubicBezTo>
                  <a:cubicBezTo>
                    <a:pt x="0" y="1068"/>
                    <a:pt x="334" y="1435"/>
                    <a:pt x="701" y="1435"/>
                  </a:cubicBezTo>
                  <a:cubicBezTo>
                    <a:pt x="1101" y="1435"/>
                    <a:pt x="1434" y="1068"/>
                    <a:pt x="1434" y="701"/>
                  </a:cubicBezTo>
                  <a:cubicBezTo>
                    <a:pt x="1434" y="334"/>
                    <a:pt x="1101" y="0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7"/>
            <p:cNvSpPr/>
            <p:nvPr/>
          </p:nvSpPr>
          <p:spPr>
            <a:xfrm>
              <a:off x="5017925" y="1234650"/>
              <a:ext cx="771400" cy="771425"/>
            </a:xfrm>
            <a:custGeom>
              <a:avLst/>
              <a:gdLst/>
              <a:ahLst/>
              <a:cxnLst/>
              <a:rect l="l" t="t" r="r" b="b"/>
              <a:pathLst>
                <a:path w="30856" h="30857" extrusionOk="0">
                  <a:moveTo>
                    <a:pt x="15445" y="1"/>
                  </a:moveTo>
                  <a:cubicBezTo>
                    <a:pt x="6939" y="1"/>
                    <a:pt x="0" y="6906"/>
                    <a:pt x="0" y="15445"/>
                  </a:cubicBezTo>
                  <a:cubicBezTo>
                    <a:pt x="0" y="23951"/>
                    <a:pt x="6939" y="30856"/>
                    <a:pt x="15445" y="30856"/>
                  </a:cubicBezTo>
                  <a:cubicBezTo>
                    <a:pt x="23951" y="30856"/>
                    <a:pt x="30856" y="23985"/>
                    <a:pt x="30856" y="15445"/>
                  </a:cubicBezTo>
                  <a:cubicBezTo>
                    <a:pt x="30856" y="6906"/>
                    <a:pt x="23951" y="1"/>
                    <a:pt x="15445" y="1"/>
                  </a:cubicBezTo>
                  <a:close/>
                </a:path>
              </a:pathLst>
            </a:custGeom>
            <a:solidFill>
              <a:srgbClr val="263238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7"/>
            <p:cNvSpPr/>
            <p:nvPr/>
          </p:nvSpPr>
          <p:spPr>
            <a:xfrm>
              <a:off x="5198050" y="1453825"/>
              <a:ext cx="411150" cy="334600"/>
            </a:xfrm>
            <a:custGeom>
              <a:avLst/>
              <a:gdLst/>
              <a:ahLst/>
              <a:cxnLst/>
              <a:rect l="l" t="t" r="r" b="b"/>
              <a:pathLst>
                <a:path w="16446" h="13384" extrusionOk="0">
                  <a:moveTo>
                    <a:pt x="11374" y="1"/>
                  </a:moveTo>
                  <a:cubicBezTo>
                    <a:pt x="10557" y="1"/>
                    <a:pt x="9745" y="302"/>
                    <a:pt x="9107" y="907"/>
                  </a:cubicBezTo>
                  <a:cubicBezTo>
                    <a:pt x="8206" y="1741"/>
                    <a:pt x="7839" y="2942"/>
                    <a:pt x="8140" y="4110"/>
                  </a:cubicBezTo>
                  <a:cubicBezTo>
                    <a:pt x="5438" y="3976"/>
                    <a:pt x="2869" y="2709"/>
                    <a:pt x="1168" y="607"/>
                  </a:cubicBezTo>
                  <a:lnTo>
                    <a:pt x="1168" y="607"/>
                  </a:lnTo>
                  <a:cubicBezTo>
                    <a:pt x="301" y="2142"/>
                    <a:pt x="701" y="4110"/>
                    <a:pt x="2202" y="5110"/>
                  </a:cubicBezTo>
                  <a:cubicBezTo>
                    <a:pt x="1668" y="5110"/>
                    <a:pt x="1168" y="4944"/>
                    <a:pt x="668" y="4710"/>
                  </a:cubicBezTo>
                  <a:lnTo>
                    <a:pt x="668" y="4710"/>
                  </a:lnTo>
                  <a:cubicBezTo>
                    <a:pt x="668" y="6311"/>
                    <a:pt x="1802" y="7712"/>
                    <a:pt x="3403" y="8046"/>
                  </a:cubicBezTo>
                  <a:cubicBezTo>
                    <a:pt x="3103" y="8106"/>
                    <a:pt x="2802" y="8154"/>
                    <a:pt x="2495" y="8154"/>
                  </a:cubicBezTo>
                  <a:cubicBezTo>
                    <a:pt x="2290" y="8154"/>
                    <a:pt x="2082" y="8133"/>
                    <a:pt x="1868" y="8079"/>
                  </a:cubicBezTo>
                  <a:lnTo>
                    <a:pt x="1868" y="8079"/>
                  </a:lnTo>
                  <a:cubicBezTo>
                    <a:pt x="2335" y="9447"/>
                    <a:pt x="3603" y="10414"/>
                    <a:pt x="5004" y="10414"/>
                  </a:cubicBezTo>
                  <a:cubicBezTo>
                    <a:pt x="3775" y="11414"/>
                    <a:pt x="2277" y="11925"/>
                    <a:pt x="762" y="11925"/>
                  </a:cubicBezTo>
                  <a:cubicBezTo>
                    <a:pt x="508" y="11925"/>
                    <a:pt x="254" y="11911"/>
                    <a:pt x="0" y="11882"/>
                  </a:cubicBezTo>
                  <a:lnTo>
                    <a:pt x="0" y="11882"/>
                  </a:lnTo>
                  <a:cubicBezTo>
                    <a:pt x="1568" y="12883"/>
                    <a:pt x="3336" y="13383"/>
                    <a:pt x="5171" y="13383"/>
                  </a:cubicBezTo>
                  <a:cubicBezTo>
                    <a:pt x="11442" y="13383"/>
                    <a:pt x="14978" y="8079"/>
                    <a:pt x="14778" y="3343"/>
                  </a:cubicBezTo>
                  <a:cubicBezTo>
                    <a:pt x="15445" y="2876"/>
                    <a:pt x="15979" y="2242"/>
                    <a:pt x="16446" y="1575"/>
                  </a:cubicBezTo>
                  <a:lnTo>
                    <a:pt x="16446" y="1575"/>
                  </a:lnTo>
                  <a:cubicBezTo>
                    <a:pt x="15812" y="1875"/>
                    <a:pt x="15178" y="2042"/>
                    <a:pt x="14511" y="2108"/>
                  </a:cubicBezTo>
                  <a:cubicBezTo>
                    <a:pt x="15211" y="1708"/>
                    <a:pt x="15712" y="1041"/>
                    <a:pt x="15979" y="240"/>
                  </a:cubicBezTo>
                  <a:lnTo>
                    <a:pt x="15979" y="240"/>
                  </a:lnTo>
                  <a:cubicBezTo>
                    <a:pt x="15311" y="641"/>
                    <a:pt x="14611" y="907"/>
                    <a:pt x="13844" y="1074"/>
                  </a:cubicBezTo>
                  <a:cubicBezTo>
                    <a:pt x="13164" y="360"/>
                    <a:pt x="12267" y="1"/>
                    <a:pt x="113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7"/>
            <p:cNvSpPr/>
            <p:nvPr/>
          </p:nvSpPr>
          <p:spPr>
            <a:xfrm>
              <a:off x="2179225" y="2330450"/>
              <a:ext cx="402825" cy="401975"/>
            </a:xfrm>
            <a:custGeom>
              <a:avLst/>
              <a:gdLst/>
              <a:ahLst/>
              <a:cxnLst/>
              <a:rect l="l" t="t" r="r" b="b"/>
              <a:pathLst>
                <a:path w="16113" h="16079" extrusionOk="0">
                  <a:moveTo>
                    <a:pt x="8073" y="0"/>
                  </a:moveTo>
                  <a:cubicBezTo>
                    <a:pt x="3637" y="0"/>
                    <a:pt x="1" y="3569"/>
                    <a:pt x="1" y="8039"/>
                  </a:cubicBezTo>
                  <a:cubicBezTo>
                    <a:pt x="1" y="12476"/>
                    <a:pt x="3603" y="16078"/>
                    <a:pt x="8073" y="16078"/>
                  </a:cubicBezTo>
                  <a:cubicBezTo>
                    <a:pt x="12510" y="16078"/>
                    <a:pt x="16112" y="12509"/>
                    <a:pt x="16112" y="8039"/>
                  </a:cubicBezTo>
                  <a:cubicBezTo>
                    <a:pt x="16079" y="3636"/>
                    <a:pt x="12476" y="0"/>
                    <a:pt x="8073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7"/>
            <p:cNvSpPr/>
            <p:nvPr/>
          </p:nvSpPr>
          <p:spPr>
            <a:xfrm>
              <a:off x="2277625" y="2478050"/>
              <a:ext cx="43400" cy="142625"/>
            </a:xfrm>
            <a:custGeom>
              <a:avLst/>
              <a:gdLst/>
              <a:ahLst/>
              <a:cxnLst/>
              <a:rect l="l" t="t" r="r" b="b"/>
              <a:pathLst>
                <a:path w="1736" h="5705" extrusionOk="0">
                  <a:moveTo>
                    <a:pt x="1" y="0"/>
                  </a:moveTo>
                  <a:lnTo>
                    <a:pt x="1" y="5705"/>
                  </a:lnTo>
                  <a:lnTo>
                    <a:pt x="1735" y="5705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7"/>
            <p:cNvSpPr/>
            <p:nvPr/>
          </p:nvSpPr>
          <p:spPr>
            <a:xfrm>
              <a:off x="2273450" y="2408825"/>
              <a:ext cx="51750" cy="51725"/>
            </a:xfrm>
            <a:custGeom>
              <a:avLst/>
              <a:gdLst/>
              <a:ahLst/>
              <a:cxnLst/>
              <a:rect l="l" t="t" r="r" b="b"/>
              <a:pathLst>
                <a:path w="2070" h="2069" extrusionOk="0">
                  <a:moveTo>
                    <a:pt x="1035" y="1"/>
                  </a:moveTo>
                  <a:cubicBezTo>
                    <a:pt x="468" y="1"/>
                    <a:pt x="1" y="434"/>
                    <a:pt x="1" y="1035"/>
                  </a:cubicBezTo>
                  <a:cubicBezTo>
                    <a:pt x="1" y="1569"/>
                    <a:pt x="468" y="2069"/>
                    <a:pt x="1035" y="2069"/>
                  </a:cubicBezTo>
                  <a:cubicBezTo>
                    <a:pt x="1635" y="2069"/>
                    <a:pt x="2069" y="1602"/>
                    <a:pt x="2069" y="1035"/>
                  </a:cubicBezTo>
                  <a:cubicBezTo>
                    <a:pt x="2069" y="434"/>
                    <a:pt x="1635" y="1"/>
                    <a:pt x="10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7"/>
            <p:cNvSpPr/>
            <p:nvPr/>
          </p:nvSpPr>
          <p:spPr>
            <a:xfrm>
              <a:off x="2349350" y="2475550"/>
              <a:ext cx="137625" cy="146800"/>
            </a:xfrm>
            <a:custGeom>
              <a:avLst/>
              <a:gdLst/>
              <a:ahLst/>
              <a:cxnLst/>
              <a:rect l="l" t="t" r="r" b="b"/>
              <a:pathLst>
                <a:path w="5505" h="5872" extrusionOk="0">
                  <a:moveTo>
                    <a:pt x="3436" y="0"/>
                  </a:moveTo>
                  <a:cubicBezTo>
                    <a:pt x="2702" y="0"/>
                    <a:pt x="2069" y="334"/>
                    <a:pt x="1702" y="934"/>
                  </a:cubicBezTo>
                  <a:lnTo>
                    <a:pt x="1702" y="167"/>
                  </a:lnTo>
                  <a:lnTo>
                    <a:pt x="0" y="167"/>
                  </a:lnTo>
                  <a:lnTo>
                    <a:pt x="0" y="5871"/>
                  </a:lnTo>
                  <a:lnTo>
                    <a:pt x="1702" y="5871"/>
                  </a:lnTo>
                  <a:lnTo>
                    <a:pt x="1702" y="2869"/>
                  </a:lnTo>
                  <a:cubicBezTo>
                    <a:pt x="1702" y="2069"/>
                    <a:pt x="2102" y="1568"/>
                    <a:pt x="2802" y="1568"/>
                  </a:cubicBezTo>
                  <a:cubicBezTo>
                    <a:pt x="3503" y="1568"/>
                    <a:pt x="3736" y="2035"/>
                    <a:pt x="3736" y="2869"/>
                  </a:cubicBezTo>
                  <a:lnTo>
                    <a:pt x="3736" y="5871"/>
                  </a:lnTo>
                  <a:lnTo>
                    <a:pt x="5504" y="5871"/>
                  </a:lnTo>
                  <a:lnTo>
                    <a:pt x="5504" y="2235"/>
                  </a:lnTo>
                  <a:cubicBezTo>
                    <a:pt x="5504" y="701"/>
                    <a:pt x="4637" y="0"/>
                    <a:pt x="34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7"/>
            <p:cNvSpPr/>
            <p:nvPr/>
          </p:nvSpPr>
          <p:spPr>
            <a:xfrm>
              <a:off x="5452400" y="3337000"/>
              <a:ext cx="416975" cy="416975"/>
            </a:xfrm>
            <a:custGeom>
              <a:avLst/>
              <a:gdLst/>
              <a:ahLst/>
              <a:cxnLst/>
              <a:rect l="l" t="t" r="r" b="b"/>
              <a:pathLst>
                <a:path w="16679" h="16679" extrusionOk="0">
                  <a:moveTo>
                    <a:pt x="8340" y="0"/>
                  </a:moveTo>
                  <a:cubicBezTo>
                    <a:pt x="3770" y="0"/>
                    <a:pt x="0" y="3770"/>
                    <a:pt x="0" y="8340"/>
                  </a:cubicBezTo>
                  <a:cubicBezTo>
                    <a:pt x="0" y="12943"/>
                    <a:pt x="3770" y="16679"/>
                    <a:pt x="8340" y="16679"/>
                  </a:cubicBezTo>
                  <a:cubicBezTo>
                    <a:pt x="12976" y="16679"/>
                    <a:pt x="16679" y="12976"/>
                    <a:pt x="16679" y="8340"/>
                  </a:cubicBezTo>
                  <a:cubicBezTo>
                    <a:pt x="16679" y="3770"/>
                    <a:pt x="12943" y="0"/>
                    <a:pt x="8340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7"/>
            <p:cNvSpPr/>
            <p:nvPr/>
          </p:nvSpPr>
          <p:spPr>
            <a:xfrm>
              <a:off x="5545800" y="3480975"/>
              <a:ext cx="118450" cy="146250"/>
            </a:xfrm>
            <a:custGeom>
              <a:avLst/>
              <a:gdLst/>
              <a:ahLst/>
              <a:cxnLst/>
              <a:rect l="l" t="t" r="r" b="b"/>
              <a:pathLst>
                <a:path w="4738" h="5850" extrusionOk="0">
                  <a:moveTo>
                    <a:pt x="2369" y="1013"/>
                  </a:moveTo>
                  <a:cubicBezTo>
                    <a:pt x="2602" y="1013"/>
                    <a:pt x="2836" y="1046"/>
                    <a:pt x="3069" y="1080"/>
                  </a:cubicBezTo>
                  <a:cubicBezTo>
                    <a:pt x="3269" y="1180"/>
                    <a:pt x="3403" y="1380"/>
                    <a:pt x="3403" y="1647"/>
                  </a:cubicBezTo>
                  <a:cubicBezTo>
                    <a:pt x="3436" y="1847"/>
                    <a:pt x="3336" y="2047"/>
                    <a:pt x="3169" y="2147"/>
                  </a:cubicBezTo>
                  <a:cubicBezTo>
                    <a:pt x="2979" y="2202"/>
                    <a:pt x="2810" y="2256"/>
                    <a:pt x="2646" y="2256"/>
                  </a:cubicBezTo>
                  <a:cubicBezTo>
                    <a:pt x="2609" y="2256"/>
                    <a:pt x="2572" y="2253"/>
                    <a:pt x="2536" y="2247"/>
                  </a:cubicBezTo>
                  <a:lnTo>
                    <a:pt x="1101" y="2247"/>
                  </a:lnTo>
                  <a:lnTo>
                    <a:pt x="1101" y="1013"/>
                  </a:lnTo>
                  <a:close/>
                  <a:moveTo>
                    <a:pt x="2569" y="3315"/>
                  </a:moveTo>
                  <a:cubicBezTo>
                    <a:pt x="2769" y="3315"/>
                    <a:pt x="3003" y="3348"/>
                    <a:pt x="3169" y="3381"/>
                  </a:cubicBezTo>
                  <a:cubicBezTo>
                    <a:pt x="3403" y="3515"/>
                    <a:pt x="3570" y="3748"/>
                    <a:pt x="3536" y="4015"/>
                  </a:cubicBezTo>
                  <a:cubicBezTo>
                    <a:pt x="3570" y="4282"/>
                    <a:pt x="3403" y="4582"/>
                    <a:pt x="3169" y="4749"/>
                  </a:cubicBezTo>
                  <a:cubicBezTo>
                    <a:pt x="3003" y="4849"/>
                    <a:pt x="2769" y="4882"/>
                    <a:pt x="2569" y="4882"/>
                  </a:cubicBezTo>
                  <a:lnTo>
                    <a:pt x="1101" y="4849"/>
                  </a:lnTo>
                  <a:lnTo>
                    <a:pt x="1101" y="3315"/>
                  </a:lnTo>
                  <a:close/>
                  <a:moveTo>
                    <a:pt x="3027" y="1"/>
                  </a:moveTo>
                  <a:cubicBezTo>
                    <a:pt x="2964" y="1"/>
                    <a:pt x="2900" y="5"/>
                    <a:pt x="2836" y="12"/>
                  </a:cubicBezTo>
                  <a:lnTo>
                    <a:pt x="0" y="12"/>
                  </a:lnTo>
                  <a:lnTo>
                    <a:pt x="0" y="5850"/>
                  </a:lnTo>
                  <a:lnTo>
                    <a:pt x="2602" y="5850"/>
                  </a:lnTo>
                  <a:cubicBezTo>
                    <a:pt x="2869" y="5850"/>
                    <a:pt x="3103" y="5816"/>
                    <a:pt x="3403" y="5750"/>
                  </a:cubicBezTo>
                  <a:cubicBezTo>
                    <a:pt x="3670" y="5716"/>
                    <a:pt x="3870" y="5616"/>
                    <a:pt x="4070" y="5483"/>
                  </a:cubicBezTo>
                  <a:cubicBezTo>
                    <a:pt x="4237" y="5349"/>
                    <a:pt x="4370" y="5183"/>
                    <a:pt x="4504" y="5016"/>
                  </a:cubicBezTo>
                  <a:cubicBezTo>
                    <a:pt x="4670" y="4716"/>
                    <a:pt x="4737" y="4415"/>
                    <a:pt x="4737" y="4082"/>
                  </a:cubicBezTo>
                  <a:cubicBezTo>
                    <a:pt x="4737" y="3815"/>
                    <a:pt x="4670" y="3515"/>
                    <a:pt x="4537" y="3214"/>
                  </a:cubicBezTo>
                  <a:cubicBezTo>
                    <a:pt x="4370" y="2948"/>
                    <a:pt x="4103" y="2781"/>
                    <a:pt x="3870" y="2714"/>
                  </a:cubicBezTo>
                  <a:cubicBezTo>
                    <a:pt x="4037" y="2614"/>
                    <a:pt x="4203" y="2514"/>
                    <a:pt x="4337" y="2381"/>
                  </a:cubicBezTo>
                  <a:cubicBezTo>
                    <a:pt x="4537" y="2114"/>
                    <a:pt x="4604" y="1847"/>
                    <a:pt x="4570" y="1513"/>
                  </a:cubicBezTo>
                  <a:cubicBezTo>
                    <a:pt x="4570" y="1180"/>
                    <a:pt x="4504" y="879"/>
                    <a:pt x="4337" y="613"/>
                  </a:cubicBezTo>
                  <a:cubicBezTo>
                    <a:pt x="3982" y="228"/>
                    <a:pt x="3522" y="1"/>
                    <a:pt x="30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7"/>
            <p:cNvSpPr/>
            <p:nvPr/>
          </p:nvSpPr>
          <p:spPr>
            <a:xfrm>
              <a:off x="5670050" y="3516225"/>
              <a:ext cx="107600" cy="115250"/>
            </a:xfrm>
            <a:custGeom>
              <a:avLst/>
              <a:gdLst/>
              <a:ahLst/>
              <a:cxnLst/>
              <a:rect l="l" t="t" r="r" b="b"/>
              <a:pathLst>
                <a:path w="4304" h="4610" extrusionOk="0">
                  <a:moveTo>
                    <a:pt x="2236" y="937"/>
                  </a:moveTo>
                  <a:cubicBezTo>
                    <a:pt x="2469" y="937"/>
                    <a:pt x="2736" y="1004"/>
                    <a:pt x="2903" y="1171"/>
                  </a:cubicBezTo>
                  <a:cubicBezTo>
                    <a:pt x="3103" y="1337"/>
                    <a:pt x="3203" y="1604"/>
                    <a:pt x="3203" y="1838"/>
                  </a:cubicBezTo>
                  <a:lnTo>
                    <a:pt x="1235" y="1838"/>
                  </a:lnTo>
                  <a:cubicBezTo>
                    <a:pt x="1268" y="1604"/>
                    <a:pt x="1402" y="1337"/>
                    <a:pt x="1568" y="1171"/>
                  </a:cubicBezTo>
                  <a:cubicBezTo>
                    <a:pt x="1735" y="1004"/>
                    <a:pt x="1969" y="937"/>
                    <a:pt x="2236" y="937"/>
                  </a:cubicBezTo>
                  <a:close/>
                  <a:moveTo>
                    <a:pt x="2073" y="0"/>
                  </a:moveTo>
                  <a:cubicBezTo>
                    <a:pt x="1542" y="0"/>
                    <a:pt x="1044" y="257"/>
                    <a:pt x="634" y="604"/>
                  </a:cubicBezTo>
                  <a:cubicBezTo>
                    <a:pt x="234" y="1071"/>
                    <a:pt x="1" y="1671"/>
                    <a:pt x="67" y="2305"/>
                  </a:cubicBezTo>
                  <a:cubicBezTo>
                    <a:pt x="34" y="2972"/>
                    <a:pt x="267" y="3606"/>
                    <a:pt x="734" y="4073"/>
                  </a:cubicBezTo>
                  <a:cubicBezTo>
                    <a:pt x="1135" y="4406"/>
                    <a:pt x="1702" y="4606"/>
                    <a:pt x="2236" y="4606"/>
                  </a:cubicBezTo>
                  <a:cubicBezTo>
                    <a:pt x="2275" y="4609"/>
                    <a:pt x="2315" y="4610"/>
                    <a:pt x="2355" y="4610"/>
                  </a:cubicBezTo>
                  <a:cubicBezTo>
                    <a:pt x="2940" y="4610"/>
                    <a:pt x="3464" y="4379"/>
                    <a:pt x="3870" y="3973"/>
                  </a:cubicBezTo>
                  <a:cubicBezTo>
                    <a:pt x="4070" y="3773"/>
                    <a:pt x="4237" y="3472"/>
                    <a:pt x="4270" y="3172"/>
                  </a:cubicBezTo>
                  <a:lnTo>
                    <a:pt x="3103" y="3172"/>
                  </a:lnTo>
                  <a:cubicBezTo>
                    <a:pt x="3069" y="3306"/>
                    <a:pt x="2969" y="3406"/>
                    <a:pt x="2903" y="3472"/>
                  </a:cubicBezTo>
                  <a:cubicBezTo>
                    <a:pt x="2736" y="3606"/>
                    <a:pt x="2469" y="3672"/>
                    <a:pt x="2269" y="3672"/>
                  </a:cubicBezTo>
                  <a:cubicBezTo>
                    <a:pt x="2069" y="3672"/>
                    <a:pt x="1869" y="3639"/>
                    <a:pt x="1635" y="3506"/>
                  </a:cubicBezTo>
                  <a:cubicBezTo>
                    <a:pt x="1368" y="3306"/>
                    <a:pt x="1201" y="2972"/>
                    <a:pt x="1201" y="2605"/>
                  </a:cubicBezTo>
                  <a:lnTo>
                    <a:pt x="4304" y="2605"/>
                  </a:lnTo>
                  <a:cubicBezTo>
                    <a:pt x="4304" y="2305"/>
                    <a:pt x="4304" y="2005"/>
                    <a:pt x="4270" y="1738"/>
                  </a:cubicBezTo>
                  <a:cubicBezTo>
                    <a:pt x="4237" y="1404"/>
                    <a:pt x="4104" y="1104"/>
                    <a:pt x="3937" y="837"/>
                  </a:cubicBezTo>
                  <a:cubicBezTo>
                    <a:pt x="3770" y="570"/>
                    <a:pt x="3470" y="337"/>
                    <a:pt x="3170" y="237"/>
                  </a:cubicBezTo>
                  <a:cubicBezTo>
                    <a:pt x="2836" y="103"/>
                    <a:pt x="2502" y="3"/>
                    <a:pt x="2169" y="3"/>
                  </a:cubicBezTo>
                  <a:cubicBezTo>
                    <a:pt x="2137" y="1"/>
                    <a:pt x="2105" y="0"/>
                    <a:pt x="20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7"/>
            <p:cNvSpPr/>
            <p:nvPr/>
          </p:nvSpPr>
          <p:spPr>
            <a:xfrm>
              <a:off x="5692575" y="3489600"/>
              <a:ext cx="63400" cy="14200"/>
            </a:xfrm>
            <a:custGeom>
              <a:avLst/>
              <a:gdLst/>
              <a:ahLst/>
              <a:cxnLst/>
              <a:rect l="l" t="t" r="r" b="b"/>
              <a:pathLst>
                <a:path w="2536" h="568" extrusionOk="0">
                  <a:moveTo>
                    <a:pt x="0" y="1"/>
                  </a:moveTo>
                  <a:lnTo>
                    <a:pt x="0" y="568"/>
                  </a:lnTo>
                  <a:lnTo>
                    <a:pt x="2535" y="568"/>
                  </a:lnTo>
                  <a:lnTo>
                    <a:pt x="25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7"/>
            <p:cNvSpPr/>
            <p:nvPr/>
          </p:nvSpPr>
          <p:spPr>
            <a:xfrm>
              <a:off x="3934650" y="556675"/>
              <a:ext cx="416975" cy="417000"/>
            </a:xfrm>
            <a:custGeom>
              <a:avLst/>
              <a:gdLst/>
              <a:ahLst/>
              <a:cxnLst/>
              <a:rect l="l" t="t" r="r" b="b"/>
              <a:pathLst>
                <a:path w="16679" h="16680" extrusionOk="0">
                  <a:moveTo>
                    <a:pt x="8340" y="0"/>
                  </a:moveTo>
                  <a:cubicBezTo>
                    <a:pt x="3770" y="0"/>
                    <a:pt x="0" y="3770"/>
                    <a:pt x="0" y="8340"/>
                  </a:cubicBezTo>
                  <a:cubicBezTo>
                    <a:pt x="0" y="12943"/>
                    <a:pt x="3770" y="16679"/>
                    <a:pt x="8340" y="16679"/>
                  </a:cubicBezTo>
                  <a:cubicBezTo>
                    <a:pt x="12976" y="16679"/>
                    <a:pt x="16679" y="12976"/>
                    <a:pt x="16679" y="8340"/>
                  </a:cubicBezTo>
                  <a:cubicBezTo>
                    <a:pt x="16679" y="3770"/>
                    <a:pt x="12943" y="0"/>
                    <a:pt x="8340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7"/>
            <p:cNvSpPr/>
            <p:nvPr/>
          </p:nvSpPr>
          <p:spPr>
            <a:xfrm>
              <a:off x="4017200" y="649250"/>
              <a:ext cx="246875" cy="233525"/>
            </a:xfrm>
            <a:custGeom>
              <a:avLst/>
              <a:gdLst/>
              <a:ahLst/>
              <a:cxnLst/>
              <a:rect l="l" t="t" r="r" b="b"/>
              <a:pathLst>
                <a:path w="9875" h="9341" extrusionOk="0">
                  <a:moveTo>
                    <a:pt x="9874" y="7105"/>
                  </a:moveTo>
                  <a:lnTo>
                    <a:pt x="9874" y="7105"/>
                  </a:lnTo>
                  <a:lnTo>
                    <a:pt x="9874" y="7105"/>
                  </a:lnTo>
                  <a:lnTo>
                    <a:pt x="9874" y="7105"/>
                  </a:lnTo>
                  <a:cubicBezTo>
                    <a:pt x="9808" y="7072"/>
                    <a:pt x="9674" y="7038"/>
                    <a:pt x="9541" y="7005"/>
                  </a:cubicBezTo>
                  <a:lnTo>
                    <a:pt x="9541" y="7005"/>
                  </a:lnTo>
                  <a:cubicBezTo>
                    <a:pt x="9041" y="6838"/>
                    <a:pt x="8574" y="6505"/>
                    <a:pt x="8240" y="6038"/>
                  </a:cubicBezTo>
                  <a:cubicBezTo>
                    <a:pt x="8040" y="5771"/>
                    <a:pt x="7906" y="5537"/>
                    <a:pt x="7806" y="5237"/>
                  </a:cubicBezTo>
                  <a:lnTo>
                    <a:pt x="7806" y="5237"/>
                  </a:lnTo>
                  <a:cubicBezTo>
                    <a:pt x="7740" y="5170"/>
                    <a:pt x="7740" y="5037"/>
                    <a:pt x="7806" y="4904"/>
                  </a:cubicBezTo>
                  <a:lnTo>
                    <a:pt x="7806" y="4904"/>
                  </a:lnTo>
                  <a:cubicBezTo>
                    <a:pt x="7906" y="4770"/>
                    <a:pt x="8040" y="4670"/>
                    <a:pt x="8240" y="4603"/>
                  </a:cubicBezTo>
                  <a:lnTo>
                    <a:pt x="8240" y="4603"/>
                  </a:lnTo>
                  <a:cubicBezTo>
                    <a:pt x="8473" y="4537"/>
                    <a:pt x="8674" y="4437"/>
                    <a:pt x="8840" y="4337"/>
                  </a:cubicBezTo>
                  <a:lnTo>
                    <a:pt x="8840" y="4337"/>
                  </a:lnTo>
                  <a:cubicBezTo>
                    <a:pt x="8874" y="4270"/>
                    <a:pt x="8907" y="4236"/>
                    <a:pt x="8907" y="4203"/>
                  </a:cubicBezTo>
                  <a:lnTo>
                    <a:pt x="8907" y="4170"/>
                  </a:lnTo>
                  <a:cubicBezTo>
                    <a:pt x="8974" y="4103"/>
                    <a:pt x="8974" y="4036"/>
                    <a:pt x="8907" y="4003"/>
                  </a:cubicBezTo>
                  <a:lnTo>
                    <a:pt x="8907" y="4003"/>
                  </a:lnTo>
                  <a:cubicBezTo>
                    <a:pt x="8874" y="3903"/>
                    <a:pt x="8807" y="3836"/>
                    <a:pt x="8707" y="3769"/>
                  </a:cubicBezTo>
                  <a:lnTo>
                    <a:pt x="8707" y="3769"/>
                  </a:lnTo>
                  <a:cubicBezTo>
                    <a:pt x="8574" y="3703"/>
                    <a:pt x="8473" y="3703"/>
                    <a:pt x="8340" y="3736"/>
                  </a:cubicBezTo>
                  <a:lnTo>
                    <a:pt x="8340" y="3736"/>
                  </a:lnTo>
                  <a:cubicBezTo>
                    <a:pt x="8240" y="3769"/>
                    <a:pt x="8140" y="3836"/>
                    <a:pt x="8006" y="3836"/>
                  </a:cubicBezTo>
                  <a:lnTo>
                    <a:pt x="8006" y="3836"/>
                  </a:lnTo>
                  <a:cubicBezTo>
                    <a:pt x="7873" y="3870"/>
                    <a:pt x="7740" y="3870"/>
                    <a:pt x="7640" y="3836"/>
                  </a:cubicBezTo>
                  <a:lnTo>
                    <a:pt x="7640" y="3736"/>
                  </a:lnTo>
                  <a:lnTo>
                    <a:pt x="7640" y="3736"/>
                  </a:lnTo>
                  <a:lnTo>
                    <a:pt x="7640" y="3069"/>
                  </a:lnTo>
                  <a:lnTo>
                    <a:pt x="7640" y="3069"/>
                  </a:lnTo>
                  <a:cubicBezTo>
                    <a:pt x="7673" y="2702"/>
                    <a:pt x="7640" y="2368"/>
                    <a:pt x="7573" y="2002"/>
                  </a:cubicBezTo>
                  <a:lnTo>
                    <a:pt x="7573" y="2002"/>
                  </a:lnTo>
                  <a:cubicBezTo>
                    <a:pt x="7473" y="1368"/>
                    <a:pt x="7072" y="834"/>
                    <a:pt x="6572" y="500"/>
                  </a:cubicBezTo>
                  <a:cubicBezTo>
                    <a:pt x="6205" y="234"/>
                    <a:pt x="5805" y="67"/>
                    <a:pt x="5338" y="33"/>
                  </a:cubicBezTo>
                  <a:lnTo>
                    <a:pt x="5338" y="33"/>
                  </a:lnTo>
                  <a:lnTo>
                    <a:pt x="4871" y="33"/>
                  </a:lnTo>
                  <a:cubicBezTo>
                    <a:pt x="3803" y="0"/>
                    <a:pt x="2736" y="601"/>
                    <a:pt x="2336" y="1668"/>
                  </a:cubicBezTo>
                  <a:lnTo>
                    <a:pt x="2336" y="1668"/>
                  </a:lnTo>
                  <a:cubicBezTo>
                    <a:pt x="2202" y="2068"/>
                    <a:pt x="2136" y="2535"/>
                    <a:pt x="2202" y="3002"/>
                  </a:cubicBezTo>
                  <a:lnTo>
                    <a:pt x="2202" y="3002"/>
                  </a:lnTo>
                  <a:cubicBezTo>
                    <a:pt x="2236" y="3269"/>
                    <a:pt x="2236" y="3569"/>
                    <a:pt x="2202" y="3870"/>
                  </a:cubicBezTo>
                  <a:lnTo>
                    <a:pt x="2202" y="3870"/>
                  </a:lnTo>
                  <a:cubicBezTo>
                    <a:pt x="2069" y="3903"/>
                    <a:pt x="1902" y="3903"/>
                    <a:pt x="1802" y="3870"/>
                  </a:cubicBezTo>
                  <a:lnTo>
                    <a:pt x="1802" y="3870"/>
                  </a:lnTo>
                  <a:cubicBezTo>
                    <a:pt x="1702" y="3870"/>
                    <a:pt x="1569" y="3836"/>
                    <a:pt x="1468" y="3769"/>
                  </a:cubicBezTo>
                  <a:lnTo>
                    <a:pt x="1468" y="3769"/>
                  </a:lnTo>
                  <a:cubicBezTo>
                    <a:pt x="1335" y="3769"/>
                    <a:pt x="1235" y="3769"/>
                    <a:pt x="1135" y="3870"/>
                  </a:cubicBezTo>
                  <a:lnTo>
                    <a:pt x="1135" y="3870"/>
                  </a:lnTo>
                  <a:cubicBezTo>
                    <a:pt x="1035" y="3903"/>
                    <a:pt x="968" y="4036"/>
                    <a:pt x="968" y="4103"/>
                  </a:cubicBezTo>
                  <a:lnTo>
                    <a:pt x="968" y="4170"/>
                  </a:lnTo>
                  <a:lnTo>
                    <a:pt x="968" y="4170"/>
                  </a:lnTo>
                  <a:cubicBezTo>
                    <a:pt x="968" y="4236"/>
                    <a:pt x="1001" y="4270"/>
                    <a:pt x="1068" y="4337"/>
                  </a:cubicBezTo>
                  <a:lnTo>
                    <a:pt x="1202" y="4403"/>
                  </a:lnTo>
                  <a:lnTo>
                    <a:pt x="1202" y="4403"/>
                  </a:lnTo>
                  <a:cubicBezTo>
                    <a:pt x="1402" y="4537"/>
                    <a:pt x="1635" y="4603"/>
                    <a:pt x="1869" y="4703"/>
                  </a:cubicBezTo>
                  <a:lnTo>
                    <a:pt x="1869" y="4703"/>
                  </a:lnTo>
                  <a:cubicBezTo>
                    <a:pt x="2002" y="4737"/>
                    <a:pt x="2136" y="4870"/>
                    <a:pt x="2169" y="5004"/>
                  </a:cubicBezTo>
                  <a:cubicBezTo>
                    <a:pt x="2169" y="5170"/>
                    <a:pt x="2136" y="5371"/>
                    <a:pt x="2036" y="5504"/>
                  </a:cubicBezTo>
                  <a:lnTo>
                    <a:pt x="2036" y="5504"/>
                  </a:lnTo>
                  <a:cubicBezTo>
                    <a:pt x="1802" y="5938"/>
                    <a:pt x="1468" y="6338"/>
                    <a:pt x="1035" y="6672"/>
                  </a:cubicBezTo>
                  <a:cubicBezTo>
                    <a:pt x="801" y="6838"/>
                    <a:pt x="534" y="6905"/>
                    <a:pt x="301" y="7005"/>
                  </a:cubicBezTo>
                  <a:lnTo>
                    <a:pt x="301" y="7005"/>
                  </a:lnTo>
                  <a:cubicBezTo>
                    <a:pt x="168" y="7005"/>
                    <a:pt x="67" y="7072"/>
                    <a:pt x="34" y="7172"/>
                  </a:cubicBezTo>
                  <a:lnTo>
                    <a:pt x="34" y="7205"/>
                  </a:lnTo>
                  <a:cubicBezTo>
                    <a:pt x="1" y="7272"/>
                    <a:pt x="34" y="7372"/>
                    <a:pt x="67" y="7405"/>
                  </a:cubicBezTo>
                  <a:cubicBezTo>
                    <a:pt x="134" y="7439"/>
                    <a:pt x="168" y="7505"/>
                    <a:pt x="201" y="7505"/>
                  </a:cubicBezTo>
                  <a:lnTo>
                    <a:pt x="201" y="7505"/>
                  </a:lnTo>
                  <a:cubicBezTo>
                    <a:pt x="401" y="7606"/>
                    <a:pt x="668" y="7706"/>
                    <a:pt x="868" y="7739"/>
                  </a:cubicBezTo>
                  <a:lnTo>
                    <a:pt x="868" y="7739"/>
                  </a:lnTo>
                  <a:cubicBezTo>
                    <a:pt x="1001" y="7772"/>
                    <a:pt x="1168" y="7772"/>
                    <a:pt x="1302" y="7872"/>
                  </a:cubicBezTo>
                  <a:lnTo>
                    <a:pt x="1335" y="8006"/>
                  </a:lnTo>
                  <a:cubicBezTo>
                    <a:pt x="1368" y="8106"/>
                    <a:pt x="1368" y="8239"/>
                    <a:pt x="1468" y="8406"/>
                  </a:cubicBezTo>
                  <a:cubicBezTo>
                    <a:pt x="1468" y="8439"/>
                    <a:pt x="1502" y="8506"/>
                    <a:pt x="1535" y="8506"/>
                  </a:cubicBezTo>
                  <a:cubicBezTo>
                    <a:pt x="1602" y="8540"/>
                    <a:pt x="1669" y="8540"/>
                    <a:pt x="1702" y="8506"/>
                  </a:cubicBezTo>
                  <a:lnTo>
                    <a:pt x="1702" y="8506"/>
                  </a:lnTo>
                  <a:cubicBezTo>
                    <a:pt x="2069" y="8406"/>
                    <a:pt x="2402" y="8406"/>
                    <a:pt x="2803" y="8439"/>
                  </a:cubicBezTo>
                  <a:lnTo>
                    <a:pt x="2803" y="8439"/>
                  </a:lnTo>
                  <a:cubicBezTo>
                    <a:pt x="3170" y="8573"/>
                    <a:pt x="3503" y="8773"/>
                    <a:pt x="3837" y="9040"/>
                  </a:cubicBezTo>
                  <a:lnTo>
                    <a:pt x="3837" y="9040"/>
                  </a:lnTo>
                  <a:cubicBezTo>
                    <a:pt x="4104" y="9207"/>
                    <a:pt x="4371" y="9340"/>
                    <a:pt x="4671" y="9340"/>
                  </a:cubicBezTo>
                  <a:lnTo>
                    <a:pt x="4671" y="9340"/>
                  </a:lnTo>
                  <a:lnTo>
                    <a:pt x="5371" y="9340"/>
                  </a:lnTo>
                  <a:lnTo>
                    <a:pt x="5371" y="9340"/>
                  </a:lnTo>
                  <a:cubicBezTo>
                    <a:pt x="5571" y="9340"/>
                    <a:pt x="5738" y="9240"/>
                    <a:pt x="5905" y="9173"/>
                  </a:cubicBezTo>
                  <a:lnTo>
                    <a:pt x="5905" y="9173"/>
                  </a:lnTo>
                  <a:cubicBezTo>
                    <a:pt x="6305" y="8940"/>
                    <a:pt x="6639" y="8706"/>
                    <a:pt x="6972" y="8540"/>
                  </a:cubicBezTo>
                  <a:lnTo>
                    <a:pt x="6972" y="8540"/>
                  </a:lnTo>
                  <a:cubicBezTo>
                    <a:pt x="7106" y="8506"/>
                    <a:pt x="7239" y="8506"/>
                    <a:pt x="7373" y="8506"/>
                  </a:cubicBezTo>
                  <a:lnTo>
                    <a:pt x="7373" y="8506"/>
                  </a:lnTo>
                  <a:cubicBezTo>
                    <a:pt x="7673" y="8506"/>
                    <a:pt x="7973" y="8506"/>
                    <a:pt x="8273" y="8540"/>
                  </a:cubicBezTo>
                  <a:lnTo>
                    <a:pt x="8307" y="8540"/>
                  </a:lnTo>
                  <a:cubicBezTo>
                    <a:pt x="8340" y="8540"/>
                    <a:pt x="8373" y="8506"/>
                    <a:pt x="8440" y="8506"/>
                  </a:cubicBezTo>
                  <a:cubicBezTo>
                    <a:pt x="8440" y="8506"/>
                    <a:pt x="8473" y="8439"/>
                    <a:pt x="8473" y="8406"/>
                  </a:cubicBezTo>
                  <a:cubicBezTo>
                    <a:pt x="8473" y="8373"/>
                    <a:pt x="8473" y="8373"/>
                    <a:pt x="8473" y="8406"/>
                  </a:cubicBezTo>
                  <a:lnTo>
                    <a:pt x="8473" y="8373"/>
                  </a:lnTo>
                  <a:cubicBezTo>
                    <a:pt x="8507" y="8206"/>
                    <a:pt x="8540" y="8073"/>
                    <a:pt x="8640" y="7939"/>
                  </a:cubicBezTo>
                  <a:cubicBezTo>
                    <a:pt x="8674" y="7906"/>
                    <a:pt x="8774" y="7872"/>
                    <a:pt x="8807" y="7906"/>
                  </a:cubicBezTo>
                  <a:lnTo>
                    <a:pt x="8807" y="7906"/>
                  </a:lnTo>
                  <a:cubicBezTo>
                    <a:pt x="9041" y="7872"/>
                    <a:pt x="9307" y="7772"/>
                    <a:pt x="9508" y="7706"/>
                  </a:cubicBezTo>
                  <a:lnTo>
                    <a:pt x="9508" y="7706"/>
                  </a:lnTo>
                  <a:cubicBezTo>
                    <a:pt x="9641" y="7672"/>
                    <a:pt x="9708" y="7572"/>
                    <a:pt x="9808" y="7505"/>
                  </a:cubicBezTo>
                  <a:lnTo>
                    <a:pt x="9808" y="7505"/>
                  </a:lnTo>
                  <a:cubicBezTo>
                    <a:pt x="9874" y="7405"/>
                    <a:pt x="9841" y="7272"/>
                    <a:pt x="9741" y="7205"/>
                  </a:cubicBezTo>
                  <a:lnTo>
                    <a:pt x="9741" y="72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7"/>
            <p:cNvSpPr/>
            <p:nvPr/>
          </p:nvSpPr>
          <p:spPr>
            <a:xfrm>
              <a:off x="2807175" y="1130425"/>
              <a:ext cx="1971425" cy="3846950"/>
            </a:xfrm>
            <a:custGeom>
              <a:avLst/>
              <a:gdLst/>
              <a:ahLst/>
              <a:cxnLst/>
              <a:rect l="l" t="t" r="r" b="b"/>
              <a:pathLst>
                <a:path w="78857" h="153878" extrusionOk="0">
                  <a:moveTo>
                    <a:pt x="6072" y="0"/>
                  </a:moveTo>
                  <a:cubicBezTo>
                    <a:pt x="2702" y="0"/>
                    <a:pt x="1" y="2702"/>
                    <a:pt x="34" y="6038"/>
                  </a:cubicBezTo>
                  <a:lnTo>
                    <a:pt x="34" y="147806"/>
                  </a:lnTo>
                  <a:cubicBezTo>
                    <a:pt x="34" y="151142"/>
                    <a:pt x="2736" y="153877"/>
                    <a:pt x="6072" y="153877"/>
                  </a:cubicBezTo>
                  <a:lnTo>
                    <a:pt x="72786" y="153877"/>
                  </a:lnTo>
                  <a:cubicBezTo>
                    <a:pt x="76122" y="153877"/>
                    <a:pt x="78857" y="151142"/>
                    <a:pt x="78857" y="147806"/>
                  </a:cubicBezTo>
                  <a:lnTo>
                    <a:pt x="78857" y="6038"/>
                  </a:lnTo>
                  <a:cubicBezTo>
                    <a:pt x="78857" y="2702"/>
                    <a:pt x="76122" y="0"/>
                    <a:pt x="7278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7"/>
            <p:cNvSpPr/>
            <p:nvPr/>
          </p:nvSpPr>
          <p:spPr>
            <a:xfrm>
              <a:off x="2807175" y="1130425"/>
              <a:ext cx="1210900" cy="3806900"/>
            </a:xfrm>
            <a:custGeom>
              <a:avLst/>
              <a:gdLst/>
              <a:ahLst/>
              <a:cxnLst/>
              <a:rect l="l" t="t" r="r" b="b"/>
              <a:pathLst>
                <a:path w="48436" h="152276" extrusionOk="0">
                  <a:moveTo>
                    <a:pt x="6805" y="0"/>
                  </a:moveTo>
                  <a:cubicBezTo>
                    <a:pt x="3036" y="0"/>
                    <a:pt x="1" y="3036"/>
                    <a:pt x="1" y="6805"/>
                  </a:cubicBezTo>
                  <a:lnTo>
                    <a:pt x="1" y="147072"/>
                  </a:lnTo>
                  <a:cubicBezTo>
                    <a:pt x="1" y="149074"/>
                    <a:pt x="868" y="150975"/>
                    <a:pt x="2402" y="152276"/>
                  </a:cubicBezTo>
                  <a:lnTo>
                    <a:pt x="48435" y="0"/>
                  </a:lnTo>
                  <a:close/>
                </a:path>
              </a:pathLst>
            </a:custGeom>
            <a:solidFill>
              <a:srgbClr val="FFFFFF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7"/>
            <p:cNvSpPr/>
            <p:nvPr/>
          </p:nvSpPr>
          <p:spPr>
            <a:xfrm>
              <a:off x="3726175" y="4798875"/>
              <a:ext cx="133450" cy="133450"/>
            </a:xfrm>
            <a:custGeom>
              <a:avLst/>
              <a:gdLst/>
              <a:ahLst/>
              <a:cxnLst/>
              <a:rect l="l" t="t" r="r" b="b"/>
              <a:pathLst>
                <a:path w="5338" h="5338" fill="none" extrusionOk="0">
                  <a:moveTo>
                    <a:pt x="5337" y="2669"/>
                  </a:moveTo>
                  <a:cubicBezTo>
                    <a:pt x="5337" y="1168"/>
                    <a:pt x="4136" y="1"/>
                    <a:pt x="2669" y="1"/>
                  </a:cubicBezTo>
                  <a:cubicBezTo>
                    <a:pt x="1168" y="1"/>
                    <a:pt x="0" y="1201"/>
                    <a:pt x="0" y="2669"/>
                  </a:cubicBezTo>
                  <a:cubicBezTo>
                    <a:pt x="0" y="4137"/>
                    <a:pt x="1234" y="5338"/>
                    <a:pt x="2669" y="5338"/>
                  </a:cubicBezTo>
                  <a:lnTo>
                    <a:pt x="2669" y="5338"/>
                  </a:lnTo>
                  <a:cubicBezTo>
                    <a:pt x="4136" y="5338"/>
                    <a:pt x="5337" y="4170"/>
                    <a:pt x="5337" y="2669"/>
                  </a:cubicBezTo>
                  <a:close/>
                </a:path>
              </a:pathLst>
            </a:custGeom>
            <a:noFill/>
            <a:ln w="1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7"/>
            <p:cNvSpPr/>
            <p:nvPr/>
          </p:nvSpPr>
          <p:spPr>
            <a:xfrm>
              <a:off x="2807175" y="1130425"/>
              <a:ext cx="1971425" cy="3846950"/>
            </a:xfrm>
            <a:custGeom>
              <a:avLst/>
              <a:gdLst/>
              <a:ahLst/>
              <a:cxnLst/>
              <a:rect l="l" t="t" r="r" b="b"/>
              <a:pathLst>
                <a:path w="78857" h="153878" fill="none" extrusionOk="0">
                  <a:moveTo>
                    <a:pt x="6072" y="0"/>
                  </a:moveTo>
                  <a:lnTo>
                    <a:pt x="72786" y="0"/>
                  </a:lnTo>
                  <a:cubicBezTo>
                    <a:pt x="76122" y="0"/>
                    <a:pt x="78857" y="2702"/>
                    <a:pt x="78857" y="6038"/>
                  </a:cubicBezTo>
                  <a:lnTo>
                    <a:pt x="78857" y="147806"/>
                  </a:lnTo>
                  <a:cubicBezTo>
                    <a:pt x="78857" y="151142"/>
                    <a:pt x="76122" y="153877"/>
                    <a:pt x="72786" y="153877"/>
                  </a:cubicBezTo>
                  <a:lnTo>
                    <a:pt x="6072" y="153877"/>
                  </a:lnTo>
                  <a:cubicBezTo>
                    <a:pt x="2736" y="153877"/>
                    <a:pt x="34" y="151142"/>
                    <a:pt x="34" y="147806"/>
                  </a:cubicBezTo>
                  <a:lnTo>
                    <a:pt x="34" y="6038"/>
                  </a:lnTo>
                  <a:cubicBezTo>
                    <a:pt x="1" y="2702"/>
                    <a:pt x="2702" y="0"/>
                    <a:pt x="6072" y="0"/>
                  </a:cubicBezTo>
                  <a:close/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7"/>
            <p:cNvSpPr/>
            <p:nvPr/>
          </p:nvSpPr>
          <p:spPr>
            <a:xfrm>
              <a:off x="2894750" y="1392275"/>
              <a:ext cx="1796300" cy="3356600"/>
            </a:xfrm>
            <a:custGeom>
              <a:avLst/>
              <a:gdLst/>
              <a:ahLst/>
              <a:cxnLst/>
              <a:rect l="l" t="t" r="r" b="b"/>
              <a:pathLst>
                <a:path w="71852" h="134264" extrusionOk="0">
                  <a:moveTo>
                    <a:pt x="0" y="0"/>
                  </a:moveTo>
                  <a:lnTo>
                    <a:pt x="0" y="134263"/>
                  </a:lnTo>
                  <a:lnTo>
                    <a:pt x="71851" y="134263"/>
                  </a:lnTo>
                  <a:lnTo>
                    <a:pt x="71851" y="0"/>
                  </a:lnTo>
                  <a:close/>
                </a:path>
              </a:pathLst>
            </a:custGeom>
            <a:solidFill>
              <a:srgbClr val="FF8D00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7"/>
            <p:cNvSpPr/>
            <p:nvPr/>
          </p:nvSpPr>
          <p:spPr>
            <a:xfrm>
              <a:off x="2941450" y="2422175"/>
              <a:ext cx="1647025" cy="1647050"/>
            </a:xfrm>
            <a:custGeom>
              <a:avLst/>
              <a:gdLst/>
              <a:ahLst/>
              <a:cxnLst/>
              <a:rect l="l" t="t" r="r" b="b"/>
              <a:pathLst>
                <a:path w="65881" h="65882" extrusionOk="0">
                  <a:moveTo>
                    <a:pt x="32957" y="1"/>
                  </a:moveTo>
                  <a:cubicBezTo>
                    <a:pt x="14744" y="1"/>
                    <a:pt x="0" y="14744"/>
                    <a:pt x="0" y="32924"/>
                  </a:cubicBezTo>
                  <a:cubicBezTo>
                    <a:pt x="0" y="51137"/>
                    <a:pt x="14744" y="65881"/>
                    <a:pt x="32957" y="65881"/>
                  </a:cubicBezTo>
                  <a:cubicBezTo>
                    <a:pt x="51137" y="65881"/>
                    <a:pt x="65880" y="51137"/>
                    <a:pt x="65880" y="32924"/>
                  </a:cubicBezTo>
                  <a:cubicBezTo>
                    <a:pt x="65880" y="14744"/>
                    <a:pt x="51137" y="1"/>
                    <a:pt x="3295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7"/>
            <p:cNvSpPr/>
            <p:nvPr/>
          </p:nvSpPr>
          <p:spPr>
            <a:xfrm>
              <a:off x="2957275" y="1794225"/>
              <a:ext cx="1677900" cy="382800"/>
            </a:xfrm>
            <a:custGeom>
              <a:avLst/>
              <a:gdLst/>
              <a:ahLst/>
              <a:cxnLst/>
              <a:rect l="l" t="t" r="r" b="b"/>
              <a:pathLst>
                <a:path w="67116" h="15312" extrusionOk="0">
                  <a:moveTo>
                    <a:pt x="1" y="1"/>
                  </a:moveTo>
                  <a:lnTo>
                    <a:pt x="1" y="15312"/>
                  </a:lnTo>
                  <a:lnTo>
                    <a:pt x="67115" y="15312"/>
                  </a:lnTo>
                  <a:lnTo>
                    <a:pt x="671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7"/>
            <p:cNvSpPr/>
            <p:nvPr/>
          </p:nvSpPr>
          <p:spPr>
            <a:xfrm>
              <a:off x="2957275" y="4304350"/>
              <a:ext cx="1677900" cy="382800"/>
            </a:xfrm>
            <a:custGeom>
              <a:avLst/>
              <a:gdLst/>
              <a:ahLst/>
              <a:cxnLst/>
              <a:rect l="l" t="t" r="r" b="b"/>
              <a:pathLst>
                <a:path w="67116" h="15312" extrusionOk="0">
                  <a:moveTo>
                    <a:pt x="1" y="1"/>
                  </a:moveTo>
                  <a:lnTo>
                    <a:pt x="1" y="15312"/>
                  </a:lnTo>
                  <a:lnTo>
                    <a:pt x="67115" y="15312"/>
                  </a:lnTo>
                  <a:lnTo>
                    <a:pt x="671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7"/>
            <p:cNvSpPr/>
            <p:nvPr/>
          </p:nvSpPr>
          <p:spPr>
            <a:xfrm>
              <a:off x="2957275" y="4170925"/>
              <a:ext cx="1677900" cy="16700"/>
            </a:xfrm>
            <a:custGeom>
              <a:avLst/>
              <a:gdLst/>
              <a:ahLst/>
              <a:cxnLst/>
              <a:rect l="l" t="t" r="r" b="b"/>
              <a:pathLst>
                <a:path w="67116" h="668" extrusionOk="0">
                  <a:moveTo>
                    <a:pt x="1" y="1"/>
                  </a:moveTo>
                  <a:lnTo>
                    <a:pt x="1" y="668"/>
                  </a:lnTo>
                  <a:lnTo>
                    <a:pt x="67115" y="668"/>
                  </a:lnTo>
                  <a:lnTo>
                    <a:pt x="671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7"/>
            <p:cNvSpPr/>
            <p:nvPr/>
          </p:nvSpPr>
          <p:spPr>
            <a:xfrm>
              <a:off x="2957275" y="4245975"/>
              <a:ext cx="1677900" cy="16700"/>
            </a:xfrm>
            <a:custGeom>
              <a:avLst/>
              <a:gdLst/>
              <a:ahLst/>
              <a:cxnLst/>
              <a:rect l="l" t="t" r="r" b="b"/>
              <a:pathLst>
                <a:path w="67116" h="668" extrusionOk="0">
                  <a:moveTo>
                    <a:pt x="1" y="1"/>
                  </a:moveTo>
                  <a:lnTo>
                    <a:pt x="1" y="668"/>
                  </a:lnTo>
                  <a:lnTo>
                    <a:pt x="67115" y="668"/>
                  </a:lnTo>
                  <a:lnTo>
                    <a:pt x="671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7"/>
            <p:cNvSpPr/>
            <p:nvPr/>
          </p:nvSpPr>
          <p:spPr>
            <a:xfrm>
              <a:off x="4480875" y="1426475"/>
              <a:ext cx="149300" cy="81750"/>
            </a:xfrm>
            <a:custGeom>
              <a:avLst/>
              <a:gdLst/>
              <a:ahLst/>
              <a:cxnLst/>
              <a:rect l="l" t="t" r="r" b="b"/>
              <a:pathLst>
                <a:path w="5972" h="3270" fill="none" extrusionOk="0">
                  <a:moveTo>
                    <a:pt x="0" y="0"/>
                  </a:moveTo>
                  <a:lnTo>
                    <a:pt x="5971" y="0"/>
                  </a:lnTo>
                  <a:lnTo>
                    <a:pt x="5971" y="3269"/>
                  </a:lnTo>
                  <a:lnTo>
                    <a:pt x="0" y="3269"/>
                  </a:lnTo>
                  <a:close/>
                </a:path>
              </a:pathLst>
            </a:custGeom>
            <a:noFill/>
            <a:ln w="83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7"/>
            <p:cNvSpPr/>
            <p:nvPr/>
          </p:nvSpPr>
          <p:spPr>
            <a:xfrm>
              <a:off x="4480875" y="1426475"/>
              <a:ext cx="115925" cy="81750"/>
            </a:xfrm>
            <a:custGeom>
              <a:avLst/>
              <a:gdLst/>
              <a:ahLst/>
              <a:cxnLst/>
              <a:rect l="l" t="t" r="r" b="b"/>
              <a:pathLst>
                <a:path w="4637" h="3270" extrusionOk="0">
                  <a:moveTo>
                    <a:pt x="0" y="0"/>
                  </a:moveTo>
                  <a:lnTo>
                    <a:pt x="0" y="3269"/>
                  </a:lnTo>
                  <a:lnTo>
                    <a:pt x="4637" y="3269"/>
                  </a:lnTo>
                  <a:lnTo>
                    <a:pt x="4637" y="0"/>
                  </a:lnTo>
                  <a:close/>
                </a:path>
              </a:pathLst>
            </a:custGeom>
            <a:solidFill>
              <a:srgbClr val="263238"/>
            </a:solidFill>
            <a:ln w="750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7"/>
            <p:cNvSpPr/>
            <p:nvPr/>
          </p:nvSpPr>
          <p:spPr>
            <a:xfrm>
              <a:off x="4629300" y="1448975"/>
              <a:ext cx="20875" cy="35900"/>
            </a:xfrm>
            <a:custGeom>
              <a:avLst/>
              <a:gdLst/>
              <a:ahLst/>
              <a:cxnLst/>
              <a:rect l="l" t="t" r="r" b="b"/>
              <a:pathLst>
                <a:path w="835" h="1436" extrusionOk="0">
                  <a:moveTo>
                    <a:pt x="1" y="1"/>
                  </a:moveTo>
                  <a:lnTo>
                    <a:pt x="1" y="1435"/>
                  </a:lnTo>
                  <a:lnTo>
                    <a:pt x="835" y="1435"/>
                  </a:lnTo>
                  <a:lnTo>
                    <a:pt x="835" y="1"/>
                  </a:lnTo>
                  <a:close/>
                </a:path>
              </a:pathLst>
            </a:custGeom>
            <a:solidFill>
              <a:srgbClr val="263238"/>
            </a:solidFill>
            <a:ln w="750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7"/>
            <p:cNvSpPr/>
            <p:nvPr/>
          </p:nvSpPr>
          <p:spPr>
            <a:xfrm>
              <a:off x="2934775" y="1451475"/>
              <a:ext cx="27525" cy="46725"/>
            </a:xfrm>
            <a:custGeom>
              <a:avLst/>
              <a:gdLst/>
              <a:ahLst/>
              <a:cxnLst/>
              <a:rect l="l" t="t" r="r" b="b"/>
              <a:pathLst>
                <a:path w="1101" h="1869" extrusionOk="0">
                  <a:moveTo>
                    <a:pt x="0" y="1"/>
                  </a:moveTo>
                  <a:lnTo>
                    <a:pt x="0" y="1869"/>
                  </a:lnTo>
                  <a:lnTo>
                    <a:pt x="1101" y="1869"/>
                  </a:lnTo>
                  <a:lnTo>
                    <a:pt x="1101" y="1"/>
                  </a:lnTo>
                  <a:close/>
                </a:path>
              </a:pathLst>
            </a:custGeom>
            <a:solidFill>
              <a:srgbClr val="263238"/>
            </a:solidFill>
            <a:ln w="9175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7"/>
            <p:cNvSpPr/>
            <p:nvPr/>
          </p:nvSpPr>
          <p:spPr>
            <a:xfrm>
              <a:off x="2978125" y="1434800"/>
              <a:ext cx="26725" cy="63400"/>
            </a:xfrm>
            <a:custGeom>
              <a:avLst/>
              <a:gdLst/>
              <a:ahLst/>
              <a:cxnLst/>
              <a:rect l="l" t="t" r="r" b="b"/>
              <a:pathLst>
                <a:path w="1069" h="2536" extrusionOk="0">
                  <a:moveTo>
                    <a:pt x="1" y="1"/>
                  </a:moveTo>
                  <a:lnTo>
                    <a:pt x="1" y="2536"/>
                  </a:lnTo>
                  <a:lnTo>
                    <a:pt x="1068" y="2536"/>
                  </a:lnTo>
                  <a:lnTo>
                    <a:pt x="1068" y="1"/>
                  </a:lnTo>
                  <a:close/>
                </a:path>
              </a:pathLst>
            </a:custGeom>
            <a:solidFill>
              <a:srgbClr val="263238"/>
            </a:solidFill>
            <a:ln w="9175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7"/>
            <p:cNvSpPr/>
            <p:nvPr/>
          </p:nvSpPr>
          <p:spPr>
            <a:xfrm>
              <a:off x="3020650" y="1416450"/>
              <a:ext cx="27550" cy="81750"/>
            </a:xfrm>
            <a:custGeom>
              <a:avLst/>
              <a:gdLst/>
              <a:ahLst/>
              <a:cxnLst/>
              <a:rect l="l" t="t" r="r" b="b"/>
              <a:pathLst>
                <a:path w="1102" h="3270" extrusionOk="0">
                  <a:moveTo>
                    <a:pt x="1" y="1"/>
                  </a:moveTo>
                  <a:lnTo>
                    <a:pt x="1" y="3270"/>
                  </a:lnTo>
                  <a:lnTo>
                    <a:pt x="1102" y="3270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rgbClr val="263238"/>
            </a:solidFill>
            <a:ln w="9175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7"/>
            <p:cNvSpPr/>
            <p:nvPr/>
          </p:nvSpPr>
          <p:spPr>
            <a:xfrm>
              <a:off x="2923925" y="1553225"/>
              <a:ext cx="1723750" cy="129275"/>
            </a:xfrm>
            <a:custGeom>
              <a:avLst/>
              <a:gdLst/>
              <a:ahLst/>
              <a:cxnLst/>
              <a:rect l="l" t="t" r="r" b="b"/>
              <a:pathLst>
                <a:path w="68950" h="5171" extrusionOk="0">
                  <a:moveTo>
                    <a:pt x="1" y="0"/>
                  </a:moveTo>
                  <a:lnTo>
                    <a:pt x="1" y="5171"/>
                  </a:lnTo>
                  <a:lnTo>
                    <a:pt x="68950" y="5171"/>
                  </a:lnTo>
                  <a:lnTo>
                    <a:pt x="6895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7"/>
            <p:cNvSpPr/>
            <p:nvPr/>
          </p:nvSpPr>
          <p:spPr>
            <a:xfrm>
              <a:off x="3025675" y="2715725"/>
              <a:ext cx="2061475" cy="1344125"/>
            </a:xfrm>
            <a:custGeom>
              <a:avLst/>
              <a:gdLst/>
              <a:ahLst/>
              <a:cxnLst/>
              <a:rect l="l" t="t" r="r" b="b"/>
              <a:pathLst>
                <a:path w="82459" h="53765" extrusionOk="0">
                  <a:moveTo>
                    <a:pt x="68349" y="0"/>
                  </a:moveTo>
                  <a:lnTo>
                    <a:pt x="69383" y="17246"/>
                  </a:lnTo>
                  <a:cubicBezTo>
                    <a:pt x="69383" y="17313"/>
                    <a:pt x="69350" y="17413"/>
                    <a:pt x="69283" y="17446"/>
                  </a:cubicBezTo>
                  <a:cubicBezTo>
                    <a:pt x="69241" y="17460"/>
                    <a:pt x="69206" y="17468"/>
                    <a:pt x="69171" y="17468"/>
                  </a:cubicBezTo>
                  <a:cubicBezTo>
                    <a:pt x="69122" y="17468"/>
                    <a:pt x="69075" y="17452"/>
                    <a:pt x="69016" y="17413"/>
                  </a:cubicBezTo>
                  <a:cubicBezTo>
                    <a:pt x="68949" y="17313"/>
                    <a:pt x="60610" y="9807"/>
                    <a:pt x="57708" y="7639"/>
                  </a:cubicBezTo>
                  <a:cubicBezTo>
                    <a:pt x="56107" y="6405"/>
                    <a:pt x="50203" y="2302"/>
                    <a:pt x="43364" y="1835"/>
                  </a:cubicBezTo>
                  <a:cubicBezTo>
                    <a:pt x="42222" y="1757"/>
                    <a:pt x="40989" y="1726"/>
                    <a:pt x="39743" y="1726"/>
                  </a:cubicBezTo>
                  <a:cubicBezTo>
                    <a:pt x="34554" y="1726"/>
                    <a:pt x="29141" y="2269"/>
                    <a:pt x="29088" y="2269"/>
                  </a:cubicBezTo>
                  <a:cubicBezTo>
                    <a:pt x="28987" y="2269"/>
                    <a:pt x="19481" y="3236"/>
                    <a:pt x="14344" y="4270"/>
                  </a:cubicBezTo>
                  <a:cubicBezTo>
                    <a:pt x="9774" y="5171"/>
                    <a:pt x="7005" y="8673"/>
                    <a:pt x="5170" y="15945"/>
                  </a:cubicBezTo>
                  <a:cubicBezTo>
                    <a:pt x="4437" y="18914"/>
                    <a:pt x="2235" y="26819"/>
                    <a:pt x="0" y="34625"/>
                  </a:cubicBezTo>
                  <a:cubicBezTo>
                    <a:pt x="4951" y="46066"/>
                    <a:pt x="16349" y="53764"/>
                    <a:pt x="29101" y="53764"/>
                  </a:cubicBezTo>
                  <a:cubicBezTo>
                    <a:pt x="30440" y="53764"/>
                    <a:pt x="31794" y="53680"/>
                    <a:pt x="33157" y="53505"/>
                  </a:cubicBezTo>
                  <a:cubicBezTo>
                    <a:pt x="33657" y="53472"/>
                    <a:pt x="34124" y="53372"/>
                    <a:pt x="34625" y="53305"/>
                  </a:cubicBezTo>
                  <a:cubicBezTo>
                    <a:pt x="35792" y="51204"/>
                    <a:pt x="37093" y="49169"/>
                    <a:pt x="38428" y="47167"/>
                  </a:cubicBezTo>
                  <a:cubicBezTo>
                    <a:pt x="41797" y="42497"/>
                    <a:pt x="52137" y="26920"/>
                    <a:pt x="52204" y="26753"/>
                  </a:cubicBezTo>
                  <a:cubicBezTo>
                    <a:pt x="52254" y="26678"/>
                    <a:pt x="52323" y="26640"/>
                    <a:pt x="52396" y="26640"/>
                  </a:cubicBezTo>
                  <a:cubicBezTo>
                    <a:pt x="52421" y="26640"/>
                    <a:pt x="52446" y="26644"/>
                    <a:pt x="52471" y="26653"/>
                  </a:cubicBezTo>
                  <a:cubicBezTo>
                    <a:pt x="52504" y="26653"/>
                    <a:pt x="53038" y="26920"/>
                    <a:pt x="57208" y="28120"/>
                  </a:cubicBezTo>
                  <a:cubicBezTo>
                    <a:pt x="59543" y="28788"/>
                    <a:pt x="62978" y="30022"/>
                    <a:pt x="66614" y="31323"/>
                  </a:cubicBezTo>
                  <a:cubicBezTo>
                    <a:pt x="69683" y="32423"/>
                    <a:pt x="72885" y="33591"/>
                    <a:pt x="75888" y="34592"/>
                  </a:cubicBezTo>
                  <a:lnTo>
                    <a:pt x="77856" y="35259"/>
                  </a:lnTo>
                  <a:cubicBezTo>
                    <a:pt x="80303" y="36043"/>
                    <a:pt x="81058" y="36302"/>
                    <a:pt x="81350" y="36302"/>
                  </a:cubicBezTo>
                  <a:cubicBezTo>
                    <a:pt x="81468" y="36302"/>
                    <a:pt x="81510" y="36260"/>
                    <a:pt x="81558" y="36193"/>
                  </a:cubicBezTo>
                  <a:cubicBezTo>
                    <a:pt x="81625" y="36126"/>
                    <a:pt x="81692" y="36026"/>
                    <a:pt x="81825" y="35959"/>
                  </a:cubicBezTo>
                  <a:cubicBezTo>
                    <a:pt x="82459" y="35492"/>
                    <a:pt x="82459" y="33491"/>
                    <a:pt x="81725" y="29188"/>
                  </a:cubicBezTo>
                  <a:cubicBezTo>
                    <a:pt x="81058" y="24985"/>
                    <a:pt x="76021" y="2635"/>
                    <a:pt x="75521" y="601"/>
                  </a:cubicBezTo>
                  <a:lnTo>
                    <a:pt x="683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7"/>
            <p:cNvSpPr/>
            <p:nvPr/>
          </p:nvSpPr>
          <p:spPr>
            <a:xfrm>
              <a:off x="3021500" y="2706550"/>
              <a:ext cx="2079000" cy="1341825"/>
            </a:xfrm>
            <a:custGeom>
              <a:avLst/>
              <a:gdLst/>
              <a:ahLst/>
              <a:cxnLst/>
              <a:rect l="l" t="t" r="r" b="b"/>
              <a:pathLst>
                <a:path w="83160" h="53673" extrusionOk="0">
                  <a:moveTo>
                    <a:pt x="68449" y="0"/>
                  </a:moveTo>
                  <a:cubicBezTo>
                    <a:pt x="68382" y="0"/>
                    <a:pt x="68316" y="0"/>
                    <a:pt x="68282" y="34"/>
                  </a:cubicBezTo>
                  <a:cubicBezTo>
                    <a:pt x="68216" y="100"/>
                    <a:pt x="68182" y="134"/>
                    <a:pt x="68216" y="200"/>
                  </a:cubicBezTo>
                  <a:lnTo>
                    <a:pt x="69216" y="17146"/>
                  </a:lnTo>
                  <a:cubicBezTo>
                    <a:pt x="67549" y="15645"/>
                    <a:pt x="60810" y="9641"/>
                    <a:pt x="58275" y="7706"/>
                  </a:cubicBezTo>
                  <a:cubicBezTo>
                    <a:pt x="56607" y="6472"/>
                    <a:pt x="50636" y="2335"/>
                    <a:pt x="43698" y="1835"/>
                  </a:cubicBezTo>
                  <a:cubicBezTo>
                    <a:pt x="42549" y="1758"/>
                    <a:pt x="41310" y="1726"/>
                    <a:pt x="40058" y="1726"/>
                  </a:cubicBezTo>
                  <a:cubicBezTo>
                    <a:pt x="34841" y="1726"/>
                    <a:pt x="29402" y="2269"/>
                    <a:pt x="29321" y="2269"/>
                  </a:cubicBezTo>
                  <a:cubicBezTo>
                    <a:pt x="29255" y="2269"/>
                    <a:pt x="19681" y="3203"/>
                    <a:pt x="14577" y="4270"/>
                  </a:cubicBezTo>
                  <a:cubicBezTo>
                    <a:pt x="9774" y="5204"/>
                    <a:pt x="6939" y="8807"/>
                    <a:pt x="5071" y="16279"/>
                  </a:cubicBezTo>
                  <a:cubicBezTo>
                    <a:pt x="4303" y="19147"/>
                    <a:pt x="2169" y="26820"/>
                    <a:pt x="0" y="34392"/>
                  </a:cubicBezTo>
                  <a:cubicBezTo>
                    <a:pt x="67" y="34492"/>
                    <a:pt x="100" y="34625"/>
                    <a:pt x="134" y="34692"/>
                  </a:cubicBezTo>
                  <a:cubicBezTo>
                    <a:pt x="2302" y="27020"/>
                    <a:pt x="4504" y="19214"/>
                    <a:pt x="5237" y="16312"/>
                  </a:cubicBezTo>
                  <a:cubicBezTo>
                    <a:pt x="6905" y="9774"/>
                    <a:pt x="9407" y="5504"/>
                    <a:pt x="14577" y="4470"/>
                  </a:cubicBezTo>
                  <a:cubicBezTo>
                    <a:pt x="19748" y="3436"/>
                    <a:pt x="29288" y="2469"/>
                    <a:pt x="29288" y="2469"/>
                  </a:cubicBezTo>
                  <a:cubicBezTo>
                    <a:pt x="29288" y="2469"/>
                    <a:pt x="34690" y="1926"/>
                    <a:pt x="39947" y="1926"/>
                  </a:cubicBezTo>
                  <a:cubicBezTo>
                    <a:pt x="41209" y="1926"/>
                    <a:pt x="42463" y="1958"/>
                    <a:pt x="43631" y="2035"/>
                  </a:cubicBezTo>
                  <a:cubicBezTo>
                    <a:pt x="49669" y="2469"/>
                    <a:pt x="55140" y="5671"/>
                    <a:pt x="58042" y="7873"/>
                  </a:cubicBezTo>
                  <a:cubicBezTo>
                    <a:pt x="60977" y="10108"/>
                    <a:pt x="69383" y="17646"/>
                    <a:pt x="69383" y="17646"/>
                  </a:cubicBezTo>
                  <a:lnTo>
                    <a:pt x="68349" y="200"/>
                  </a:lnTo>
                  <a:lnTo>
                    <a:pt x="75955" y="834"/>
                  </a:lnTo>
                  <a:cubicBezTo>
                    <a:pt x="75955" y="834"/>
                    <a:pt x="81458" y="25152"/>
                    <a:pt x="82159" y="29622"/>
                  </a:cubicBezTo>
                  <a:cubicBezTo>
                    <a:pt x="82859" y="34058"/>
                    <a:pt x="82893" y="36059"/>
                    <a:pt x="82159" y="36560"/>
                  </a:cubicBezTo>
                  <a:cubicBezTo>
                    <a:pt x="81854" y="36758"/>
                    <a:pt x="81876" y="36931"/>
                    <a:pt x="81595" y="36931"/>
                  </a:cubicBezTo>
                  <a:cubicBezTo>
                    <a:pt x="81168" y="36931"/>
                    <a:pt x="80044" y="36533"/>
                    <a:pt x="76021" y="35226"/>
                  </a:cubicBezTo>
                  <a:cubicBezTo>
                    <a:pt x="69350" y="33057"/>
                    <a:pt x="61578" y="30022"/>
                    <a:pt x="57341" y="28821"/>
                  </a:cubicBezTo>
                  <a:cubicBezTo>
                    <a:pt x="53105" y="27553"/>
                    <a:pt x="52538" y="27353"/>
                    <a:pt x="52538" y="27353"/>
                  </a:cubicBezTo>
                  <a:cubicBezTo>
                    <a:pt x="52538" y="27353"/>
                    <a:pt x="42130" y="43031"/>
                    <a:pt x="38828" y="47701"/>
                  </a:cubicBezTo>
                  <a:cubicBezTo>
                    <a:pt x="37494" y="49636"/>
                    <a:pt x="36293" y="51637"/>
                    <a:pt x="35125" y="53672"/>
                  </a:cubicBezTo>
                  <a:cubicBezTo>
                    <a:pt x="35192" y="53672"/>
                    <a:pt x="35292" y="53639"/>
                    <a:pt x="35426" y="53639"/>
                  </a:cubicBezTo>
                  <a:cubicBezTo>
                    <a:pt x="36526" y="51671"/>
                    <a:pt x="37761" y="49703"/>
                    <a:pt x="38995" y="47868"/>
                  </a:cubicBezTo>
                  <a:cubicBezTo>
                    <a:pt x="42130" y="43331"/>
                    <a:pt x="51637" y="29021"/>
                    <a:pt x="52671" y="27487"/>
                  </a:cubicBezTo>
                  <a:cubicBezTo>
                    <a:pt x="53038" y="27620"/>
                    <a:pt x="54139" y="27954"/>
                    <a:pt x="57308" y="28888"/>
                  </a:cubicBezTo>
                  <a:cubicBezTo>
                    <a:pt x="59643" y="29555"/>
                    <a:pt x="63045" y="30822"/>
                    <a:pt x="66681" y="32090"/>
                  </a:cubicBezTo>
                  <a:cubicBezTo>
                    <a:pt x="69783" y="33224"/>
                    <a:pt x="72986" y="34358"/>
                    <a:pt x="75988" y="35359"/>
                  </a:cubicBezTo>
                  <a:lnTo>
                    <a:pt x="77956" y="36026"/>
                  </a:lnTo>
                  <a:cubicBezTo>
                    <a:pt x="80369" y="36838"/>
                    <a:pt x="81237" y="37130"/>
                    <a:pt x="81655" y="37130"/>
                  </a:cubicBezTo>
                  <a:cubicBezTo>
                    <a:pt x="81889" y="37130"/>
                    <a:pt x="81982" y="37037"/>
                    <a:pt x="82126" y="36893"/>
                  </a:cubicBezTo>
                  <a:cubicBezTo>
                    <a:pt x="82159" y="36860"/>
                    <a:pt x="82192" y="36793"/>
                    <a:pt x="82326" y="36727"/>
                  </a:cubicBezTo>
                  <a:cubicBezTo>
                    <a:pt x="83160" y="36160"/>
                    <a:pt x="83160" y="34225"/>
                    <a:pt x="82392" y="29555"/>
                  </a:cubicBezTo>
                  <a:cubicBezTo>
                    <a:pt x="81692" y="25152"/>
                    <a:pt x="76221" y="1034"/>
                    <a:pt x="76188" y="801"/>
                  </a:cubicBezTo>
                  <a:cubicBezTo>
                    <a:pt x="76188" y="701"/>
                    <a:pt x="76121" y="634"/>
                    <a:pt x="76021" y="634"/>
                  </a:cubicBezTo>
                  <a:lnTo>
                    <a:pt x="68449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7"/>
            <p:cNvSpPr/>
            <p:nvPr/>
          </p:nvSpPr>
          <p:spPr>
            <a:xfrm>
              <a:off x="3027325" y="2708225"/>
              <a:ext cx="2069000" cy="1337650"/>
            </a:xfrm>
            <a:custGeom>
              <a:avLst/>
              <a:gdLst/>
              <a:ahLst/>
              <a:cxnLst/>
              <a:rect l="l" t="t" r="r" b="b"/>
              <a:pathLst>
                <a:path w="82760" h="53506" extrusionOk="0">
                  <a:moveTo>
                    <a:pt x="68216" y="0"/>
                  </a:moveTo>
                  <a:lnTo>
                    <a:pt x="69250" y="17446"/>
                  </a:lnTo>
                  <a:cubicBezTo>
                    <a:pt x="69250" y="17446"/>
                    <a:pt x="60811" y="9907"/>
                    <a:pt x="57909" y="7672"/>
                  </a:cubicBezTo>
                  <a:cubicBezTo>
                    <a:pt x="54973" y="5471"/>
                    <a:pt x="49469" y="2268"/>
                    <a:pt x="43465" y="1835"/>
                  </a:cubicBezTo>
                  <a:cubicBezTo>
                    <a:pt x="42303" y="1757"/>
                    <a:pt x="41053" y="1726"/>
                    <a:pt x="39794" y="1726"/>
                  </a:cubicBezTo>
                  <a:cubicBezTo>
                    <a:pt x="34545" y="1726"/>
                    <a:pt x="29122" y="2268"/>
                    <a:pt x="29122" y="2268"/>
                  </a:cubicBezTo>
                  <a:cubicBezTo>
                    <a:pt x="29122" y="2268"/>
                    <a:pt x="19581" y="3236"/>
                    <a:pt x="14411" y="4270"/>
                  </a:cubicBezTo>
                  <a:cubicBezTo>
                    <a:pt x="9241" y="5304"/>
                    <a:pt x="6739" y="9574"/>
                    <a:pt x="5071" y="16112"/>
                  </a:cubicBezTo>
                  <a:cubicBezTo>
                    <a:pt x="4337" y="19014"/>
                    <a:pt x="2169" y="26819"/>
                    <a:pt x="1" y="34491"/>
                  </a:cubicBezTo>
                  <a:cubicBezTo>
                    <a:pt x="34" y="34591"/>
                    <a:pt x="68" y="34692"/>
                    <a:pt x="101" y="34792"/>
                  </a:cubicBezTo>
                  <a:cubicBezTo>
                    <a:pt x="2236" y="27119"/>
                    <a:pt x="4437" y="19147"/>
                    <a:pt x="5205" y="16245"/>
                  </a:cubicBezTo>
                  <a:cubicBezTo>
                    <a:pt x="7039" y="8973"/>
                    <a:pt x="9774" y="5471"/>
                    <a:pt x="14378" y="4570"/>
                  </a:cubicBezTo>
                  <a:cubicBezTo>
                    <a:pt x="19515" y="3503"/>
                    <a:pt x="29022" y="2569"/>
                    <a:pt x="29088" y="2569"/>
                  </a:cubicBezTo>
                  <a:cubicBezTo>
                    <a:pt x="29169" y="2569"/>
                    <a:pt x="34565" y="2026"/>
                    <a:pt x="39765" y="2026"/>
                  </a:cubicBezTo>
                  <a:cubicBezTo>
                    <a:pt x="41013" y="2026"/>
                    <a:pt x="42249" y="2057"/>
                    <a:pt x="43398" y="2135"/>
                  </a:cubicBezTo>
                  <a:cubicBezTo>
                    <a:pt x="50203" y="2602"/>
                    <a:pt x="56074" y="6672"/>
                    <a:pt x="57742" y="7939"/>
                  </a:cubicBezTo>
                  <a:cubicBezTo>
                    <a:pt x="60611" y="10107"/>
                    <a:pt x="68950" y="17613"/>
                    <a:pt x="69050" y="17679"/>
                  </a:cubicBezTo>
                  <a:cubicBezTo>
                    <a:pt x="69099" y="17728"/>
                    <a:pt x="69166" y="17759"/>
                    <a:pt x="69224" y="17759"/>
                  </a:cubicBezTo>
                  <a:cubicBezTo>
                    <a:pt x="69245" y="17759"/>
                    <a:pt x="69266" y="17755"/>
                    <a:pt x="69284" y="17746"/>
                  </a:cubicBezTo>
                  <a:cubicBezTo>
                    <a:pt x="69384" y="17679"/>
                    <a:pt x="69417" y="17613"/>
                    <a:pt x="69417" y="17546"/>
                  </a:cubicBezTo>
                  <a:lnTo>
                    <a:pt x="68383" y="300"/>
                  </a:lnTo>
                  <a:lnTo>
                    <a:pt x="68383" y="300"/>
                  </a:lnTo>
                  <a:lnTo>
                    <a:pt x="75555" y="901"/>
                  </a:lnTo>
                  <a:cubicBezTo>
                    <a:pt x="75988" y="2935"/>
                    <a:pt x="81059" y="25285"/>
                    <a:pt x="81759" y="29488"/>
                  </a:cubicBezTo>
                  <a:cubicBezTo>
                    <a:pt x="82460" y="33791"/>
                    <a:pt x="82460" y="35792"/>
                    <a:pt x="81826" y="36259"/>
                  </a:cubicBezTo>
                  <a:cubicBezTo>
                    <a:pt x="81726" y="36326"/>
                    <a:pt x="81626" y="36426"/>
                    <a:pt x="81592" y="36493"/>
                  </a:cubicBezTo>
                  <a:cubicBezTo>
                    <a:pt x="81546" y="36540"/>
                    <a:pt x="81502" y="36573"/>
                    <a:pt x="81387" y="36573"/>
                  </a:cubicBezTo>
                  <a:cubicBezTo>
                    <a:pt x="81094" y="36573"/>
                    <a:pt x="80339" y="36351"/>
                    <a:pt x="77890" y="35559"/>
                  </a:cubicBezTo>
                  <a:lnTo>
                    <a:pt x="75922" y="34858"/>
                  </a:lnTo>
                  <a:cubicBezTo>
                    <a:pt x="72920" y="33891"/>
                    <a:pt x="69717" y="32757"/>
                    <a:pt x="66615" y="31623"/>
                  </a:cubicBezTo>
                  <a:cubicBezTo>
                    <a:pt x="62979" y="30322"/>
                    <a:pt x="59577" y="29121"/>
                    <a:pt x="57242" y="28420"/>
                  </a:cubicBezTo>
                  <a:cubicBezTo>
                    <a:pt x="53072" y="27220"/>
                    <a:pt x="52472" y="26953"/>
                    <a:pt x="52472" y="26953"/>
                  </a:cubicBezTo>
                  <a:cubicBezTo>
                    <a:pt x="52454" y="26944"/>
                    <a:pt x="52431" y="26940"/>
                    <a:pt x="52407" y="26940"/>
                  </a:cubicBezTo>
                  <a:cubicBezTo>
                    <a:pt x="52341" y="26940"/>
                    <a:pt x="52263" y="26971"/>
                    <a:pt x="52238" y="27019"/>
                  </a:cubicBezTo>
                  <a:cubicBezTo>
                    <a:pt x="52105" y="27186"/>
                    <a:pt x="41764" y="42764"/>
                    <a:pt x="38528" y="47401"/>
                  </a:cubicBezTo>
                  <a:cubicBezTo>
                    <a:pt x="37194" y="49335"/>
                    <a:pt x="35893" y="51404"/>
                    <a:pt x="34726" y="53505"/>
                  </a:cubicBezTo>
                  <a:cubicBezTo>
                    <a:pt x="34792" y="53505"/>
                    <a:pt x="34892" y="53472"/>
                    <a:pt x="34959" y="53472"/>
                  </a:cubicBezTo>
                  <a:cubicBezTo>
                    <a:pt x="36127" y="51437"/>
                    <a:pt x="37361" y="49469"/>
                    <a:pt x="38695" y="47501"/>
                  </a:cubicBezTo>
                  <a:cubicBezTo>
                    <a:pt x="41964" y="42831"/>
                    <a:pt x="52405" y="27153"/>
                    <a:pt x="52405" y="27153"/>
                  </a:cubicBezTo>
                  <a:cubicBezTo>
                    <a:pt x="52405" y="27153"/>
                    <a:pt x="52939" y="27353"/>
                    <a:pt x="57175" y="28621"/>
                  </a:cubicBezTo>
                  <a:cubicBezTo>
                    <a:pt x="61445" y="29855"/>
                    <a:pt x="69250" y="32857"/>
                    <a:pt x="75888" y="35025"/>
                  </a:cubicBezTo>
                  <a:cubicBezTo>
                    <a:pt x="79893" y="36340"/>
                    <a:pt x="81016" y="36759"/>
                    <a:pt x="81443" y="36759"/>
                  </a:cubicBezTo>
                  <a:cubicBezTo>
                    <a:pt x="81720" y="36759"/>
                    <a:pt x="81704" y="36583"/>
                    <a:pt x="81993" y="36359"/>
                  </a:cubicBezTo>
                  <a:cubicBezTo>
                    <a:pt x="82760" y="35826"/>
                    <a:pt x="82727" y="33858"/>
                    <a:pt x="81993" y="29421"/>
                  </a:cubicBezTo>
                  <a:cubicBezTo>
                    <a:pt x="81292" y="24951"/>
                    <a:pt x="75788" y="634"/>
                    <a:pt x="75788" y="634"/>
                  </a:cubicBezTo>
                  <a:lnTo>
                    <a:pt x="68216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7"/>
            <p:cNvSpPr/>
            <p:nvPr/>
          </p:nvSpPr>
          <p:spPr>
            <a:xfrm>
              <a:off x="4329100" y="3260800"/>
              <a:ext cx="231025" cy="132100"/>
            </a:xfrm>
            <a:custGeom>
              <a:avLst/>
              <a:gdLst/>
              <a:ahLst/>
              <a:cxnLst/>
              <a:rect l="l" t="t" r="r" b="b"/>
              <a:pathLst>
                <a:path w="9241" h="5284" extrusionOk="0">
                  <a:moveTo>
                    <a:pt x="3218" y="0"/>
                  </a:moveTo>
                  <a:cubicBezTo>
                    <a:pt x="3128" y="0"/>
                    <a:pt x="3027" y="38"/>
                    <a:pt x="3002" y="113"/>
                  </a:cubicBezTo>
                  <a:lnTo>
                    <a:pt x="34" y="4950"/>
                  </a:lnTo>
                  <a:cubicBezTo>
                    <a:pt x="0" y="5016"/>
                    <a:pt x="0" y="5117"/>
                    <a:pt x="67" y="5183"/>
                  </a:cubicBezTo>
                  <a:cubicBezTo>
                    <a:pt x="100" y="5217"/>
                    <a:pt x="200" y="5283"/>
                    <a:pt x="234" y="5283"/>
                  </a:cubicBezTo>
                  <a:cubicBezTo>
                    <a:pt x="301" y="5283"/>
                    <a:pt x="301" y="5217"/>
                    <a:pt x="367" y="5217"/>
                  </a:cubicBezTo>
                  <a:lnTo>
                    <a:pt x="9107" y="380"/>
                  </a:lnTo>
                  <a:cubicBezTo>
                    <a:pt x="9207" y="313"/>
                    <a:pt x="9240" y="180"/>
                    <a:pt x="9207" y="113"/>
                  </a:cubicBezTo>
                  <a:cubicBezTo>
                    <a:pt x="9132" y="38"/>
                    <a:pt x="9057" y="0"/>
                    <a:pt x="8982" y="0"/>
                  </a:cubicBezTo>
                  <a:cubicBezTo>
                    <a:pt x="8957" y="0"/>
                    <a:pt x="8932" y="5"/>
                    <a:pt x="8907" y="13"/>
                  </a:cubicBezTo>
                  <a:lnTo>
                    <a:pt x="834" y="4483"/>
                  </a:lnTo>
                  <a:lnTo>
                    <a:pt x="3369" y="313"/>
                  </a:lnTo>
                  <a:cubicBezTo>
                    <a:pt x="3403" y="213"/>
                    <a:pt x="3369" y="46"/>
                    <a:pt x="3303" y="13"/>
                  </a:cubicBezTo>
                  <a:cubicBezTo>
                    <a:pt x="3278" y="5"/>
                    <a:pt x="3248" y="0"/>
                    <a:pt x="321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7"/>
            <p:cNvSpPr/>
            <p:nvPr/>
          </p:nvSpPr>
          <p:spPr>
            <a:xfrm>
              <a:off x="3145750" y="2873550"/>
              <a:ext cx="1948075" cy="1185250"/>
            </a:xfrm>
            <a:custGeom>
              <a:avLst/>
              <a:gdLst/>
              <a:ahLst/>
              <a:cxnLst/>
              <a:rect l="l" t="t" r="r" b="b"/>
              <a:pathLst>
                <a:path w="77923" h="47410" extrusionOk="0">
                  <a:moveTo>
                    <a:pt x="35377" y="0"/>
                  </a:moveTo>
                  <a:cubicBezTo>
                    <a:pt x="32813" y="0"/>
                    <a:pt x="30236" y="378"/>
                    <a:pt x="27687" y="1193"/>
                  </a:cubicBezTo>
                  <a:cubicBezTo>
                    <a:pt x="22050" y="3027"/>
                    <a:pt x="17346" y="4829"/>
                    <a:pt x="13877" y="8298"/>
                  </a:cubicBezTo>
                  <a:cubicBezTo>
                    <a:pt x="11175" y="11000"/>
                    <a:pt x="3336" y="28345"/>
                    <a:pt x="1" y="35884"/>
                  </a:cubicBezTo>
                  <a:cubicBezTo>
                    <a:pt x="5899" y="43015"/>
                    <a:pt x="14818" y="47410"/>
                    <a:pt x="24486" y="47410"/>
                  </a:cubicBezTo>
                  <a:cubicBezTo>
                    <a:pt x="25808" y="47410"/>
                    <a:pt x="27144" y="47327"/>
                    <a:pt x="28488" y="47159"/>
                  </a:cubicBezTo>
                  <a:cubicBezTo>
                    <a:pt x="29021" y="47059"/>
                    <a:pt x="29622" y="46992"/>
                    <a:pt x="30155" y="46892"/>
                  </a:cubicBezTo>
                  <a:cubicBezTo>
                    <a:pt x="31323" y="44857"/>
                    <a:pt x="32557" y="42856"/>
                    <a:pt x="33891" y="40888"/>
                  </a:cubicBezTo>
                  <a:cubicBezTo>
                    <a:pt x="37160" y="36184"/>
                    <a:pt x="47568" y="20506"/>
                    <a:pt x="47568" y="20506"/>
                  </a:cubicBezTo>
                  <a:cubicBezTo>
                    <a:pt x="47568" y="20506"/>
                    <a:pt x="48135" y="20707"/>
                    <a:pt x="52371" y="21974"/>
                  </a:cubicBezTo>
                  <a:cubicBezTo>
                    <a:pt x="56608" y="23208"/>
                    <a:pt x="64413" y="26211"/>
                    <a:pt x="71051" y="28379"/>
                  </a:cubicBezTo>
                  <a:cubicBezTo>
                    <a:pt x="75142" y="29715"/>
                    <a:pt x="76230" y="30114"/>
                    <a:pt x="76643" y="30114"/>
                  </a:cubicBezTo>
                  <a:cubicBezTo>
                    <a:pt x="76900" y="30114"/>
                    <a:pt x="76895" y="29959"/>
                    <a:pt x="77189" y="29780"/>
                  </a:cubicBezTo>
                  <a:cubicBezTo>
                    <a:pt x="77923" y="29279"/>
                    <a:pt x="77923" y="27278"/>
                    <a:pt x="77189" y="22808"/>
                  </a:cubicBezTo>
                  <a:cubicBezTo>
                    <a:pt x="76755" y="20140"/>
                    <a:pt x="74587" y="10433"/>
                    <a:pt x="72986" y="2994"/>
                  </a:cubicBezTo>
                  <a:lnTo>
                    <a:pt x="72986" y="2994"/>
                  </a:lnTo>
                  <a:cubicBezTo>
                    <a:pt x="73653" y="11767"/>
                    <a:pt x="73887" y="20306"/>
                    <a:pt x="72552" y="21907"/>
                  </a:cubicBezTo>
                  <a:cubicBezTo>
                    <a:pt x="71750" y="22867"/>
                    <a:pt x="70842" y="23214"/>
                    <a:pt x="69950" y="23214"/>
                  </a:cubicBezTo>
                  <a:cubicBezTo>
                    <a:pt x="67615" y="23214"/>
                    <a:pt x="65381" y="20840"/>
                    <a:pt x="65381" y="20840"/>
                  </a:cubicBezTo>
                  <a:lnTo>
                    <a:pt x="64547" y="14135"/>
                  </a:lnTo>
                  <a:cubicBezTo>
                    <a:pt x="64547" y="14135"/>
                    <a:pt x="50003" y="3394"/>
                    <a:pt x="44566" y="1560"/>
                  </a:cubicBezTo>
                  <a:cubicBezTo>
                    <a:pt x="41569" y="555"/>
                    <a:pt x="38482" y="0"/>
                    <a:pt x="35377" y="0"/>
                  </a:cubicBezTo>
                  <a:close/>
                </a:path>
              </a:pathLst>
            </a:custGeom>
            <a:solidFill>
              <a:srgbClr val="000000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7"/>
            <p:cNvSpPr/>
            <p:nvPr/>
          </p:nvSpPr>
          <p:spPr>
            <a:xfrm>
              <a:off x="4755225" y="3145200"/>
              <a:ext cx="92600" cy="298575"/>
            </a:xfrm>
            <a:custGeom>
              <a:avLst/>
              <a:gdLst/>
              <a:ahLst/>
              <a:cxnLst/>
              <a:rect l="l" t="t" r="r" b="b"/>
              <a:pathLst>
                <a:path w="3704" h="11943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435" y="8640"/>
                    <a:pt x="935" y="9974"/>
                  </a:cubicBezTo>
                  <a:cubicBezTo>
                    <a:pt x="1435" y="11308"/>
                    <a:pt x="3703" y="11942"/>
                    <a:pt x="3703" y="1194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7"/>
            <p:cNvSpPr/>
            <p:nvPr/>
          </p:nvSpPr>
          <p:spPr>
            <a:xfrm>
              <a:off x="4750225" y="3140200"/>
              <a:ext cx="104275" cy="308575"/>
            </a:xfrm>
            <a:custGeom>
              <a:avLst/>
              <a:gdLst/>
              <a:ahLst/>
              <a:cxnLst/>
              <a:rect l="l" t="t" r="r" b="b"/>
              <a:pathLst>
                <a:path w="4171" h="12343" extrusionOk="0">
                  <a:moveTo>
                    <a:pt x="201" y="0"/>
                  </a:moveTo>
                  <a:cubicBezTo>
                    <a:pt x="67" y="0"/>
                    <a:pt x="1" y="67"/>
                    <a:pt x="1" y="200"/>
                  </a:cubicBezTo>
                  <a:cubicBezTo>
                    <a:pt x="34" y="601"/>
                    <a:pt x="401" y="8873"/>
                    <a:pt x="935" y="10274"/>
                  </a:cubicBezTo>
                  <a:cubicBezTo>
                    <a:pt x="1502" y="11675"/>
                    <a:pt x="3837" y="12309"/>
                    <a:pt x="3903" y="12342"/>
                  </a:cubicBezTo>
                  <a:lnTo>
                    <a:pt x="3970" y="12342"/>
                  </a:lnTo>
                  <a:cubicBezTo>
                    <a:pt x="4037" y="12342"/>
                    <a:pt x="4137" y="12309"/>
                    <a:pt x="4170" y="12209"/>
                  </a:cubicBezTo>
                  <a:cubicBezTo>
                    <a:pt x="4170" y="12075"/>
                    <a:pt x="4104" y="12009"/>
                    <a:pt x="4004" y="11975"/>
                  </a:cubicBezTo>
                  <a:cubicBezTo>
                    <a:pt x="3937" y="11975"/>
                    <a:pt x="1769" y="11375"/>
                    <a:pt x="1335" y="10141"/>
                  </a:cubicBezTo>
                  <a:cubicBezTo>
                    <a:pt x="835" y="8806"/>
                    <a:pt x="401" y="300"/>
                    <a:pt x="401" y="200"/>
                  </a:cubicBezTo>
                  <a:cubicBezTo>
                    <a:pt x="401" y="67"/>
                    <a:pt x="334" y="0"/>
                    <a:pt x="2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7"/>
            <p:cNvSpPr/>
            <p:nvPr/>
          </p:nvSpPr>
          <p:spPr>
            <a:xfrm>
              <a:off x="3583575" y="2801675"/>
              <a:ext cx="494525" cy="443625"/>
            </a:xfrm>
            <a:custGeom>
              <a:avLst/>
              <a:gdLst/>
              <a:ahLst/>
              <a:cxnLst/>
              <a:rect l="l" t="t" r="r" b="b"/>
              <a:pathLst>
                <a:path w="19781" h="17745" extrusionOk="0">
                  <a:moveTo>
                    <a:pt x="11400" y="0"/>
                  </a:moveTo>
                  <a:cubicBezTo>
                    <a:pt x="7082" y="0"/>
                    <a:pt x="6227" y="3387"/>
                    <a:pt x="4203" y="7403"/>
                  </a:cubicBezTo>
                  <a:cubicBezTo>
                    <a:pt x="2135" y="11640"/>
                    <a:pt x="1134" y="13508"/>
                    <a:pt x="1134" y="13508"/>
                  </a:cubicBezTo>
                  <a:cubicBezTo>
                    <a:pt x="1134" y="13508"/>
                    <a:pt x="0" y="16210"/>
                    <a:pt x="534" y="16210"/>
                  </a:cubicBezTo>
                  <a:cubicBezTo>
                    <a:pt x="1101" y="16210"/>
                    <a:pt x="4803" y="14809"/>
                    <a:pt x="6505" y="14809"/>
                  </a:cubicBezTo>
                  <a:cubicBezTo>
                    <a:pt x="8206" y="14809"/>
                    <a:pt x="10041" y="17744"/>
                    <a:pt x="10041" y="17744"/>
                  </a:cubicBezTo>
                  <a:cubicBezTo>
                    <a:pt x="10041" y="17744"/>
                    <a:pt x="14472" y="14473"/>
                    <a:pt x="16258" y="14473"/>
                  </a:cubicBezTo>
                  <a:cubicBezTo>
                    <a:pt x="16363" y="14473"/>
                    <a:pt x="16460" y="14484"/>
                    <a:pt x="16545" y="14508"/>
                  </a:cubicBezTo>
                  <a:cubicBezTo>
                    <a:pt x="17312" y="14742"/>
                    <a:pt x="18013" y="15176"/>
                    <a:pt x="18613" y="15709"/>
                  </a:cubicBezTo>
                  <a:cubicBezTo>
                    <a:pt x="18730" y="15826"/>
                    <a:pt x="18879" y="15879"/>
                    <a:pt x="19030" y="15879"/>
                  </a:cubicBezTo>
                  <a:cubicBezTo>
                    <a:pt x="19222" y="15879"/>
                    <a:pt x="19416" y="15792"/>
                    <a:pt x="19547" y="15643"/>
                  </a:cubicBezTo>
                  <a:cubicBezTo>
                    <a:pt x="19647" y="15509"/>
                    <a:pt x="19714" y="15342"/>
                    <a:pt x="19714" y="15209"/>
                  </a:cubicBezTo>
                  <a:cubicBezTo>
                    <a:pt x="19781" y="14475"/>
                    <a:pt x="19781" y="13408"/>
                    <a:pt x="19781" y="12073"/>
                  </a:cubicBezTo>
                  <a:cubicBezTo>
                    <a:pt x="19781" y="8971"/>
                    <a:pt x="17046" y="498"/>
                    <a:pt x="12142" y="31"/>
                  </a:cubicBezTo>
                  <a:cubicBezTo>
                    <a:pt x="11884" y="11"/>
                    <a:pt x="11637" y="0"/>
                    <a:pt x="1140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7"/>
            <p:cNvSpPr/>
            <p:nvPr/>
          </p:nvSpPr>
          <p:spPr>
            <a:xfrm>
              <a:off x="3561600" y="2680700"/>
              <a:ext cx="542350" cy="546425"/>
            </a:xfrm>
            <a:custGeom>
              <a:avLst/>
              <a:gdLst/>
              <a:ahLst/>
              <a:cxnLst/>
              <a:rect l="l" t="t" r="r" b="b"/>
              <a:pathLst>
                <a:path w="21694" h="21857" extrusionOk="0">
                  <a:moveTo>
                    <a:pt x="12654" y="0"/>
                  </a:moveTo>
                  <a:cubicBezTo>
                    <a:pt x="12654" y="0"/>
                    <a:pt x="7851" y="634"/>
                    <a:pt x="5682" y="2702"/>
                  </a:cubicBezTo>
                  <a:cubicBezTo>
                    <a:pt x="3514" y="4804"/>
                    <a:pt x="4215" y="8073"/>
                    <a:pt x="3081" y="11142"/>
                  </a:cubicBezTo>
                  <a:cubicBezTo>
                    <a:pt x="1986" y="14161"/>
                    <a:pt x="0" y="20182"/>
                    <a:pt x="996" y="20182"/>
                  </a:cubicBezTo>
                  <a:cubicBezTo>
                    <a:pt x="1001" y="20182"/>
                    <a:pt x="1007" y="20182"/>
                    <a:pt x="1012" y="20181"/>
                  </a:cubicBezTo>
                  <a:cubicBezTo>
                    <a:pt x="1935" y="20092"/>
                    <a:pt x="4931" y="17771"/>
                    <a:pt x="6299" y="17771"/>
                  </a:cubicBezTo>
                  <a:cubicBezTo>
                    <a:pt x="6464" y="17771"/>
                    <a:pt x="6605" y="17804"/>
                    <a:pt x="6717" y="17880"/>
                  </a:cubicBezTo>
                  <a:cubicBezTo>
                    <a:pt x="7751" y="18580"/>
                    <a:pt x="10152" y="21649"/>
                    <a:pt x="10553" y="21849"/>
                  </a:cubicBezTo>
                  <a:cubicBezTo>
                    <a:pt x="10564" y="21854"/>
                    <a:pt x="10578" y="21857"/>
                    <a:pt x="10595" y="21857"/>
                  </a:cubicBezTo>
                  <a:cubicBezTo>
                    <a:pt x="11251" y="21857"/>
                    <a:pt x="16275" y="18203"/>
                    <a:pt x="16991" y="17813"/>
                  </a:cubicBezTo>
                  <a:cubicBezTo>
                    <a:pt x="17022" y="17793"/>
                    <a:pt x="17060" y="17784"/>
                    <a:pt x="17103" y="17784"/>
                  </a:cubicBezTo>
                  <a:cubicBezTo>
                    <a:pt x="17889" y="17784"/>
                    <a:pt x="20448" y="20937"/>
                    <a:pt x="21172" y="20937"/>
                  </a:cubicBezTo>
                  <a:cubicBezTo>
                    <a:pt x="21277" y="20937"/>
                    <a:pt x="21344" y="20869"/>
                    <a:pt x="21360" y="20715"/>
                  </a:cubicBezTo>
                  <a:cubicBezTo>
                    <a:pt x="21494" y="19481"/>
                    <a:pt x="21694" y="12076"/>
                    <a:pt x="20927" y="7639"/>
                  </a:cubicBezTo>
                  <a:cubicBezTo>
                    <a:pt x="20226" y="3136"/>
                    <a:pt x="15056" y="134"/>
                    <a:pt x="126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7"/>
            <p:cNvSpPr/>
            <p:nvPr/>
          </p:nvSpPr>
          <p:spPr>
            <a:xfrm>
              <a:off x="3557700" y="2674850"/>
              <a:ext cx="552100" cy="557100"/>
            </a:xfrm>
            <a:custGeom>
              <a:avLst/>
              <a:gdLst/>
              <a:ahLst/>
              <a:cxnLst/>
              <a:rect l="l" t="t" r="r" b="b"/>
              <a:pathLst>
                <a:path w="22084" h="22284" extrusionOk="0">
                  <a:moveTo>
                    <a:pt x="12843" y="468"/>
                  </a:moveTo>
                  <a:cubicBezTo>
                    <a:pt x="15212" y="601"/>
                    <a:pt x="20215" y="3570"/>
                    <a:pt x="20916" y="7906"/>
                  </a:cubicBezTo>
                  <a:cubicBezTo>
                    <a:pt x="21650" y="12343"/>
                    <a:pt x="21416" y="19782"/>
                    <a:pt x="21350" y="20949"/>
                  </a:cubicBezTo>
                  <a:lnTo>
                    <a:pt x="21350" y="20982"/>
                  </a:lnTo>
                  <a:cubicBezTo>
                    <a:pt x="21049" y="20916"/>
                    <a:pt x="20182" y="20082"/>
                    <a:pt x="19582" y="19515"/>
                  </a:cubicBezTo>
                  <a:cubicBezTo>
                    <a:pt x="18506" y="18469"/>
                    <a:pt x="17760" y="17802"/>
                    <a:pt x="17277" y="17802"/>
                  </a:cubicBezTo>
                  <a:cubicBezTo>
                    <a:pt x="17206" y="17802"/>
                    <a:pt x="17140" y="17817"/>
                    <a:pt x="17080" y="17847"/>
                  </a:cubicBezTo>
                  <a:cubicBezTo>
                    <a:pt x="16846" y="17980"/>
                    <a:pt x="16246" y="18414"/>
                    <a:pt x="15512" y="18914"/>
                  </a:cubicBezTo>
                  <a:cubicBezTo>
                    <a:pt x="14144" y="19815"/>
                    <a:pt x="11309" y="21783"/>
                    <a:pt x="10809" y="21850"/>
                  </a:cubicBezTo>
                  <a:cubicBezTo>
                    <a:pt x="10575" y="21750"/>
                    <a:pt x="10008" y="21016"/>
                    <a:pt x="9474" y="20449"/>
                  </a:cubicBezTo>
                  <a:cubicBezTo>
                    <a:pt x="8574" y="19481"/>
                    <a:pt x="7573" y="18347"/>
                    <a:pt x="7006" y="17947"/>
                  </a:cubicBezTo>
                  <a:cubicBezTo>
                    <a:pt x="6873" y="17814"/>
                    <a:pt x="6672" y="17780"/>
                    <a:pt x="6472" y="17780"/>
                  </a:cubicBezTo>
                  <a:cubicBezTo>
                    <a:pt x="5572" y="17780"/>
                    <a:pt x="4337" y="18547"/>
                    <a:pt x="3070" y="19281"/>
                  </a:cubicBezTo>
                  <a:cubicBezTo>
                    <a:pt x="2303" y="19748"/>
                    <a:pt x="1502" y="20182"/>
                    <a:pt x="1168" y="20249"/>
                  </a:cubicBezTo>
                  <a:cubicBezTo>
                    <a:pt x="802" y="19915"/>
                    <a:pt x="1869" y="15612"/>
                    <a:pt x="3470" y="11476"/>
                  </a:cubicBezTo>
                  <a:cubicBezTo>
                    <a:pt x="3870" y="10308"/>
                    <a:pt x="4037" y="9107"/>
                    <a:pt x="4204" y="7940"/>
                  </a:cubicBezTo>
                  <a:cubicBezTo>
                    <a:pt x="4471" y="6105"/>
                    <a:pt x="4704" y="4404"/>
                    <a:pt x="6005" y="3136"/>
                  </a:cubicBezTo>
                  <a:cubicBezTo>
                    <a:pt x="8040" y="1168"/>
                    <a:pt x="12510" y="501"/>
                    <a:pt x="12843" y="468"/>
                  </a:cubicBezTo>
                  <a:close/>
                  <a:moveTo>
                    <a:pt x="12810" y="1"/>
                  </a:moveTo>
                  <a:cubicBezTo>
                    <a:pt x="12577" y="67"/>
                    <a:pt x="7907" y="668"/>
                    <a:pt x="5705" y="2803"/>
                  </a:cubicBezTo>
                  <a:cubicBezTo>
                    <a:pt x="4304" y="4137"/>
                    <a:pt x="4037" y="5938"/>
                    <a:pt x="3804" y="7806"/>
                  </a:cubicBezTo>
                  <a:cubicBezTo>
                    <a:pt x="3637" y="8941"/>
                    <a:pt x="3470" y="10141"/>
                    <a:pt x="3036" y="11276"/>
                  </a:cubicBezTo>
                  <a:cubicBezTo>
                    <a:pt x="3003" y="11342"/>
                    <a:pt x="1" y="19415"/>
                    <a:pt x="802" y="20449"/>
                  </a:cubicBezTo>
                  <a:cubicBezTo>
                    <a:pt x="868" y="20582"/>
                    <a:pt x="1002" y="20616"/>
                    <a:pt x="1168" y="20616"/>
                  </a:cubicBezTo>
                  <a:cubicBezTo>
                    <a:pt x="1569" y="20582"/>
                    <a:pt x="2369" y="20115"/>
                    <a:pt x="3237" y="19615"/>
                  </a:cubicBezTo>
                  <a:cubicBezTo>
                    <a:pt x="4317" y="19018"/>
                    <a:pt x="5713" y="18202"/>
                    <a:pt x="6432" y="18202"/>
                  </a:cubicBezTo>
                  <a:cubicBezTo>
                    <a:pt x="6556" y="18202"/>
                    <a:pt x="6660" y="18226"/>
                    <a:pt x="6739" y="18281"/>
                  </a:cubicBezTo>
                  <a:cubicBezTo>
                    <a:pt x="7306" y="18647"/>
                    <a:pt x="8307" y="19782"/>
                    <a:pt x="9141" y="20682"/>
                  </a:cubicBezTo>
                  <a:cubicBezTo>
                    <a:pt x="9975" y="21650"/>
                    <a:pt x="10408" y="22150"/>
                    <a:pt x="10642" y="22250"/>
                  </a:cubicBezTo>
                  <a:cubicBezTo>
                    <a:pt x="10675" y="22283"/>
                    <a:pt x="10709" y="22283"/>
                    <a:pt x="10742" y="22283"/>
                  </a:cubicBezTo>
                  <a:cubicBezTo>
                    <a:pt x="11142" y="22283"/>
                    <a:pt x="12176" y="21650"/>
                    <a:pt x="15712" y="19248"/>
                  </a:cubicBezTo>
                  <a:cubicBezTo>
                    <a:pt x="16413" y="18748"/>
                    <a:pt x="17046" y="18314"/>
                    <a:pt x="17247" y="18180"/>
                  </a:cubicBezTo>
                  <a:cubicBezTo>
                    <a:pt x="17256" y="18178"/>
                    <a:pt x="17265" y="18177"/>
                    <a:pt x="17276" y="18177"/>
                  </a:cubicBezTo>
                  <a:cubicBezTo>
                    <a:pt x="17615" y="18177"/>
                    <a:pt x="18699" y="19199"/>
                    <a:pt x="19281" y="19782"/>
                  </a:cubicBezTo>
                  <a:cubicBezTo>
                    <a:pt x="20344" y="20785"/>
                    <a:pt x="20936" y="21345"/>
                    <a:pt x="21359" y="21345"/>
                  </a:cubicBezTo>
                  <a:cubicBezTo>
                    <a:pt x="21414" y="21345"/>
                    <a:pt x="21466" y="21335"/>
                    <a:pt x="21516" y="21316"/>
                  </a:cubicBezTo>
                  <a:cubicBezTo>
                    <a:pt x="21650" y="21283"/>
                    <a:pt x="21750" y="21183"/>
                    <a:pt x="21750" y="20949"/>
                  </a:cubicBezTo>
                  <a:cubicBezTo>
                    <a:pt x="21883" y="19682"/>
                    <a:pt x="22083" y="12343"/>
                    <a:pt x="21350" y="7806"/>
                  </a:cubicBezTo>
                  <a:cubicBezTo>
                    <a:pt x="20582" y="3236"/>
                    <a:pt x="15345" y="134"/>
                    <a:pt x="1284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7"/>
            <p:cNvSpPr/>
            <p:nvPr/>
          </p:nvSpPr>
          <p:spPr>
            <a:xfrm>
              <a:off x="3762150" y="2535600"/>
              <a:ext cx="454400" cy="696425"/>
            </a:xfrm>
            <a:custGeom>
              <a:avLst/>
              <a:gdLst/>
              <a:ahLst/>
              <a:cxnLst/>
              <a:rect l="l" t="t" r="r" b="b"/>
              <a:pathLst>
                <a:path w="18176" h="27857" extrusionOk="0">
                  <a:moveTo>
                    <a:pt x="6300" y="0"/>
                  </a:moveTo>
                  <a:cubicBezTo>
                    <a:pt x="6300" y="0"/>
                    <a:pt x="4532" y="5371"/>
                    <a:pt x="3064" y="7305"/>
                  </a:cubicBezTo>
                  <a:cubicBezTo>
                    <a:pt x="1630" y="9173"/>
                    <a:pt x="996" y="9474"/>
                    <a:pt x="496" y="13843"/>
                  </a:cubicBezTo>
                  <a:cubicBezTo>
                    <a:pt x="0" y="18169"/>
                    <a:pt x="2186" y="27856"/>
                    <a:pt x="2974" y="27856"/>
                  </a:cubicBezTo>
                  <a:cubicBezTo>
                    <a:pt x="2982" y="27856"/>
                    <a:pt x="2990" y="27855"/>
                    <a:pt x="2998" y="27853"/>
                  </a:cubicBezTo>
                  <a:cubicBezTo>
                    <a:pt x="3731" y="27653"/>
                    <a:pt x="10870" y="16212"/>
                    <a:pt x="13305" y="14344"/>
                  </a:cubicBezTo>
                  <a:cubicBezTo>
                    <a:pt x="15673" y="12476"/>
                    <a:pt x="18175" y="10508"/>
                    <a:pt x="18175" y="10508"/>
                  </a:cubicBezTo>
                  <a:cubicBezTo>
                    <a:pt x="18175" y="10508"/>
                    <a:pt x="12338" y="8773"/>
                    <a:pt x="10370" y="6271"/>
                  </a:cubicBezTo>
                  <a:cubicBezTo>
                    <a:pt x="8868" y="4270"/>
                    <a:pt x="7501" y="2168"/>
                    <a:pt x="6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7"/>
            <p:cNvSpPr/>
            <p:nvPr/>
          </p:nvSpPr>
          <p:spPr>
            <a:xfrm>
              <a:off x="3866275" y="2535600"/>
              <a:ext cx="349425" cy="337750"/>
            </a:xfrm>
            <a:custGeom>
              <a:avLst/>
              <a:gdLst/>
              <a:ahLst/>
              <a:cxnLst/>
              <a:rect l="l" t="t" r="r" b="b"/>
              <a:pathLst>
                <a:path w="13977" h="13510" extrusionOk="0">
                  <a:moveTo>
                    <a:pt x="2135" y="0"/>
                  </a:moveTo>
                  <a:cubicBezTo>
                    <a:pt x="1501" y="1835"/>
                    <a:pt x="834" y="3636"/>
                    <a:pt x="0" y="5371"/>
                  </a:cubicBezTo>
                  <a:cubicBezTo>
                    <a:pt x="901" y="7839"/>
                    <a:pt x="3336" y="11842"/>
                    <a:pt x="10141" y="13510"/>
                  </a:cubicBezTo>
                  <a:cubicBezTo>
                    <a:pt x="12175" y="11942"/>
                    <a:pt x="13977" y="10474"/>
                    <a:pt x="13977" y="10474"/>
                  </a:cubicBezTo>
                  <a:cubicBezTo>
                    <a:pt x="13977" y="10474"/>
                    <a:pt x="8139" y="8706"/>
                    <a:pt x="6171" y="6205"/>
                  </a:cubicBezTo>
                  <a:cubicBezTo>
                    <a:pt x="4670" y="4203"/>
                    <a:pt x="3336" y="2135"/>
                    <a:pt x="2135" y="0"/>
                  </a:cubicBezTo>
                  <a:close/>
                </a:path>
              </a:pathLst>
            </a:custGeom>
            <a:solidFill>
              <a:srgbClr val="000000">
                <a:alpha val="29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7"/>
            <p:cNvSpPr/>
            <p:nvPr/>
          </p:nvSpPr>
          <p:spPr>
            <a:xfrm>
              <a:off x="3884600" y="2535600"/>
              <a:ext cx="331100" cy="317750"/>
            </a:xfrm>
            <a:custGeom>
              <a:avLst/>
              <a:gdLst/>
              <a:ahLst/>
              <a:cxnLst/>
              <a:rect l="l" t="t" r="r" b="b"/>
              <a:pathLst>
                <a:path w="13244" h="12710" extrusionOk="0">
                  <a:moveTo>
                    <a:pt x="1402" y="0"/>
                  </a:moveTo>
                  <a:cubicBezTo>
                    <a:pt x="1402" y="0"/>
                    <a:pt x="802" y="1835"/>
                    <a:pt x="1" y="3703"/>
                  </a:cubicBezTo>
                  <a:cubicBezTo>
                    <a:pt x="635" y="5604"/>
                    <a:pt x="1969" y="8373"/>
                    <a:pt x="4271" y="10007"/>
                  </a:cubicBezTo>
                  <a:cubicBezTo>
                    <a:pt x="6139" y="11275"/>
                    <a:pt x="8240" y="12176"/>
                    <a:pt x="10442" y="12709"/>
                  </a:cubicBezTo>
                  <a:lnTo>
                    <a:pt x="13244" y="10508"/>
                  </a:lnTo>
                  <a:cubicBezTo>
                    <a:pt x="13244" y="10474"/>
                    <a:pt x="7440" y="8706"/>
                    <a:pt x="5438" y="6205"/>
                  </a:cubicBezTo>
                  <a:cubicBezTo>
                    <a:pt x="3937" y="4203"/>
                    <a:pt x="2603" y="2135"/>
                    <a:pt x="140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7"/>
            <p:cNvSpPr/>
            <p:nvPr/>
          </p:nvSpPr>
          <p:spPr>
            <a:xfrm>
              <a:off x="3757025" y="2530575"/>
              <a:ext cx="462025" cy="706375"/>
            </a:xfrm>
            <a:custGeom>
              <a:avLst/>
              <a:gdLst/>
              <a:ahLst/>
              <a:cxnLst/>
              <a:rect l="l" t="t" r="r" b="b"/>
              <a:pathLst>
                <a:path w="18481" h="28255" extrusionOk="0">
                  <a:moveTo>
                    <a:pt x="6538" y="701"/>
                  </a:moveTo>
                  <a:cubicBezTo>
                    <a:pt x="7706" y="2703"/>
                    <a:pt x="9007" y="4704"/>
                    <a:pt x="10408" y="6572"/>
                  </a:cubicBezTo>
                  <a:cubicBezTo>
                    <a:pt x="12109" y="8741"/>
                    <a:pt x="16579" y="10342"/>
                    <a:pt x="17913" y="10809"/>
                  </a:cubicBezTo>
                  <a:cubicBezTo>
                    <a:pt x="17146" y="11376"/>
                    <a:pt x="15211" y="12910"/>
                    <a:pt x="13343" y="14378"/>
                  </a:cubicBezTo>
                  <a:cubicBezTo>
                    <a:pt x="11942" y="15479"/>
                    <a:pt x="8940" y="19748"/>
                    <a:pt x="6572" y="23184"/>
                  </a:cubicBezTo>
                  <a:cubicBezTo>
                    <a:pt x="5071" y="25319"/>
                    <a:pt x="3536" y="27521"/>
                    <a:pt x="3169" y="27821"/>
                  </a:cubicBezTo>
                  <a:cubicBezTo>
                    <a:pt x="2435" y="27087"/>
                    <a:pt x="367" y="18214"/>
                    <a:pt x="868" y="14044"/>
                  </a:cubicBezTo>
                  <a:cubicBezTo>
                    <a:pt x="1301" y="10242"/>
                    <a:pt x="1835" y="9641"/>
                    <a:pt x="2936" y="8207"/>
                  </a:cubicBezTo>
                  <a:cubicBezTo>
                    <a:pt x="3069" y="8040"/>
                    <a:pt x="3236" y="7840"/>
                    <a:pt x="3403" y="7640"/>
                  </a:cubicBezTo>
                  <a:cubicBezTo>
                    <a:pt x="4637" y="6005"/>
                    <a:pt x="6071" y="2036"/>
                    <a:pt x="6538" y="701"/>
                  </a:cubicBezTo>
                  <a:close/>
                  <a:moveTo>
                    <a:pt x="6438" y="1"/>
                  </a:moveTo>
                  <a:cubicBezTo>
                    <a:pt x="6372" y="1"/>
                    <a:pt x="6338" y="34"/>
                    <a:pt x="6271" y="134"/>
                  </a:cubicBezTo>
                  <a:cubicBezTo>
                    <a:pt x="6238" y="168"/>
                    <a:pt x="4504" y="5505"/>
                    <a:pt x="3069" y="7340"/>
                  </a:cubicBezTo>
                  <a:cubicBezTo>
                    <a:pt x="2902" y="7540"/>
                    <a:pt x="2736" y="7740"/>
                    <a:pt x="2602" y="7907"/>
                  </a:cubicBezTo>
                  <a:cubicBezTo>
                    <a:pt x="1501" y="9341"/>
                    <a:pt x="901" y="10041"/>
                    <a:pt x="434" y="13978"/>
                  </a:cubicBezTo>
                  <a:cubicBezTo>
                    <a:pt x="0" y="18014"/>
                    <a:pt x="1935" y="27321"/>
                    <a:pt x="2902" y="28154"/>
                  </a:cubicBezTo>
                  <a:cubicBezTo>
                    <a:pt x="3036" y="28221"/>
                    <a:pt x="3069" y="28221"/>
                    <a:pt x="3169" y="28221"/>
                  </a:cubicBezTo>
                  <a:cubicBezTo>
                    <a:pt x="3203" y="28221"/>
                    <a:pt x="3203" y="28221"/>
                    <a:pt x="3203" y="28255"/>
                  </a:cubicBezTo>
                  <a:cubicBezTo>
                    <a:pt x="3536" y="28154"/>
                    <a:pt x="4504" y="26854"/>
                    <a:pt x="6872" y="23418"/>
                  </a:cubicBezTo>
                  <a:cubicBezTo>
                    <a:pt x="9240" y="20015"/>
                    <a:pt x="12209" y="15746"/>
                    <a:pt x="13543" y="14712"/>
                  </a:cubicBezTo>
                  <a:cubicBezTo>
                    <a:pt x="15912" y="12844"/>
                    <a:pt x="18413" y="10875"/>
                    <a:pt x="18413" y="10875"/>
                  </a:cubicBezTo>
                  <a:cubicBezTo>
                    <a:pt x="18480" y="10842"/>
                    <a:pt x="18480" y="10742"/>
                    <a:pt x="18480" y="10675"/>
                  </a:cubicBezTo>
                  <a:cubicBezTo>
                    <a:pt x="18480" y="10575"/>
                    <a:pt x="18447" y="10542"/>
                    <a:pt x="18380" y="10508"/>
                  </a:cubicBezTo>
                  <a:cubicBezTo>
                    <a:pt x="18347" y="10508"/>
                    <a:pt x="12609" y="8741"/>
                    <a:pt x="10708" y="6339"/>
                  </a:cubicBezTo>
                  <a:cubicBezTo>
                    <a:pt x="9207" y="4371"/>
                    <a:pt x="7873" y="2303"/>
                    <a:pt x="6672" y="134"/>
                  </a:cubicBezTo>
                  <a:cubicBezTo>
                    <a:pt x="6605" y="34"/>
                    <a:pt x="6538" y="1"/>
                    <a:pt x="643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7"/>
            <p:cNvSpPr/>
            <p:nvPr/>
          </p:nvSpPr>
          <p:spPr>
            <a:xfrm>
              <a:off x="3846250" y="2059375"/>
              <a:ext cx="649650" cy="783450"/>
            </a:xfrm>
            <a:custGeom>
              <a:avLst/>
              <a:gdLst/>
              <a:ahLst/>
              <a:cxnLst/>
              <a:rect l="l" t="t" r="r" b="b"/>
              <a:pathLst>
                <a:path w="25986" h="31338" extrusionOk="0">
                  <a:moveTo>
                    <a:pt x="13018" y="0"/>
                  </a:moveTo>
                  <a:cubicBezTo>
                    <a:pt x="10434" y="0"/>
                    <a:pt x="7860" y="618"/>
                    <a:pt x="5504" y="1837"/>
                  </a:cubicBezTo>
                  <a:cubicBezTo>
                    <a:pt x="834" y="4305"/>
                    <a:pt x="1" y="12077"/>
                    <a:pt x="701" y="14379"/>
                  </a:cubicBezTo>
                  <a:cubicBezTo>
                    <a:pt x="1435" y="16681"/>
                    <a:pt x="2269" y="23719"/>
                    <a:pt x="6839" y="27155"/>
                  </a:cubicBezTo>
                  <a:cubicBezTo>
                    <a:pt x="10700" y="30009"/>
                    <a:pt x="15288" y="31337"/>
                    <a:pt x="17730" y="31337"/>
                  </a:cubicBezTo>
                  <a:cubicBezTo>
                    <a:pt x="18200" y="31337"/>
                    <a:pt x="18590" y="31288"/>
                    <a:pt x="18881" y="31191"/>
                  </a:cubicBezTo>
                  <a:cubicBezTo>
                    <a:pt x="20682" y="30557"/>
                    <a:pt x="22216" y="28156"/>
                    <a:pt x="24084" y="24420"/>
                  </a:cubicBezTo>
                  <a:cubicBezTo>
                    <a:pt x="25986" y="20717"/>
                    <a:pt x="25085" y="16747"/>
                    <a:pt x="24918" y="14446"/>
                  </a:cubicBezTo>
                  <a:cubicBezTo>
                    <a:pt x="24785" y="12178"/>
                    <a:pt x="25052" y="5206"/>
                    <a:pt x="25052" y="5206"/>
                  </a:cubicBezTo>
                  <a:cubicBezTo>
                    <a:pt x="25052" y="5206"/>
                    <a:pt x="20248" y="1503"/>
                    <a:pt x="17747" y="703"/>
                  </a:cubicBezTo>
                  <a:cubicBezTo>
                    <a:pt x="16198" y="233"/>
                    <a:pt x="14606" y="0"/>
                    <a:pt x="130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7"/>
            <p:cNvSpPr/>
            <p:nvPr/>
          </p:nvSpPr>
          <p:spPr>
            <a:xfrm>
              <a:off x="3940475" y="2057975"/>
              <a:ext cx="533750" cy="217250"/>
            </a:xfrm>
            <a:custGeom>
              <a:avLst/>
              <a:gdLst/>
              <a:ahLst/>
              <a:cxnLst/>
              <a:rect l="l" t="t" r="r" b="b"/>
              <a:pathLst>
                <a:path w="21350" h="8690" extrusionOk="0">
                  <a:moveTo>
                    <a:pt x="9360" y="0"/>
                  </a:moveTo>
                  <a:cubicBezTo>
                    <a:pt x="6738" y="0"/>
                    <a:pt x="4143" y="631"/>
                    <a:pt x="1769" y="1859"/>
                  </a:cubicBezTo>
                  <a:cubicBezTo>
                    <a:pt x="1102" y="2226"/>
                    <a:pt x="535" y="2693"/>
                    <a:pt x="1" y="3227"/>
                  </a:cubicBezTo>
                  <a:lnTo>
                    <a:pt x="2403" y="4928"/>
                  </a:lnTo>
                  <a:cubicBezTo>
                    <a:pt x="2403" y="4928"/>
                    <a:pt x="3461" y="3881"/>
                    <a:pt x="5718" y="3881"/>
                  </a:cubicBezTo>
                  <a:cubicBezTo>
                    <a:pt x="7324" y="3881"/>
                    <a:pt x="9538" y="4412"/>
                    <a:pt x="12410" y="6229"/>
                  </a:cubicBezTo>
                  <a:cubicBezTo>
                    <a:pt x="15436" y="8107"/>
                    <a:pt x="18062" y="8689"/>
                    <a:pt x="20110" y="8689"/>
                  </a:cubicBezTo>
                  <a:cubicBezTo>
                    <a:pt x="20500" y="8689"/>
                    <a:pt x="20869" y="8668"/>
                    <a:pt x="21216" y="8631"/>
                  </a:cubicBezTo>
                  <a:cubicBezTo>
                    <a:pt x="21249" y="6796"/>
                    <a:pt x="21349" y="5262"/>
                    <a:pt x="21349" y="5262"/>
                  </a:cubicBezTo>
                  <a:cubicBezTo>
                    <a:pt x="21349" y="5262"/>
                    <a:pt x="16546" y="1526"/>
                    <a:pt x="14078" y="692"/>
                  </a:cubicBezTo>
                  <a:cubicBezTo>
                    <a:pt x="12524" y="228"/>
                    <a:pt x="10937" y="0"/>
                    <a:pt x="9360" y="0"/>
                  </a:cubicBezTo>
                  <a:close/>
                </a:path>
              </a:pathLst>
            </a:custGeom>
            <a:solidFill>
              <a:srgbClr val="000000">
                <a:alpha val="29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7"/>
            <p:cNvSpPr/>
            <p:nvPr/>
          </p:nvSpPr>
          <p:spPr>
            <a:xfrm>
              <a:off x="3842925" y="2053575"/>
              <a:ext cx="652975" cy="794775"/>
            </a:xfrm>
            <a:custGeom>
              <a:avLst/>
              <a:gdLst/>
              <a:ahLst/>
              <a:cxnLst/>
              <a:rect l="l" t="t" r="r" b="b"/>
              <a:pathLst>
                <a:path w="26119" h="31791" extrusionOk="0">
                  <a:moveTo>
                    <a:pt x="13176" y="401"/>
                  </a:moveTo>
                  <a:cubicBezTo>
                    <a:pt x="14744" y="401"/>
                    <a:pt x="16312" y="634"/>
                    <a:pt x="17813" y="1068"/>
                  </a:cubicBezTo>
                  <a:cubicBezTo>
                    <a:pt x="20048" y="1802"/>
                    <a:pt x="24284" y="5038"/>
                    <a:pt x="24951" y="5538"/>
                  </a:cubicBezTo>
                  <a:cubicBezTo>
                    <a:pt x="24918" y="6439"/>
                    <a:pt x="24651" y="12576"/>
                    <a:pt x="24851" y="14711"/>
                  </a:cubicBezTo>
                  <a:cubicBezTo>
                    <a:pt x="24918" y="14978"/>
                    <a:pt x="24951" y="15378"/>
                    <a:pt x="24985" y="15745"/>
                  </a:cubicBezTo>
                  <a:cubicBezTo>
                    <a:pt x="25251" y="17980"/>
                    <a:pt x="25652" y="21416"/>
                    <a:pt x="24084" y="24552"/>
                  </a:cubicBezTo>
                  <a:cubicBezTo>
                    <a:pt x="22283" y="28087"/>
                    <a:pt x="20748" y="30556"/>
                    <a:pt x="18980" y="31156"/>
                  </a:cubicBezTo>
                  <a:cubicBezTo>
                    <a:pt x="18697" y="31260"/>
                    <a:pt x="18311" y="31312"/>
                    <a:pt x="17842" y="31312"/>
                  </a:cubicBezTo>
                  <a:cubicBezTo>
                    <a:pt x="15438" y="31312"/>
                    <a:pt x="10879" y="29945"/>
                    <a:pt x="7139" y="27153"/>
                  </a:cubicBezTo>
                  <a:cubicBezTo>
                    <a:pt x="3469" y="24418"/>
                    <a:pt x="2235" y="19281"/>
                    <a:pt x="1501" y="16212"/>
                  </a:cubicBezTo>
                  <a:cubicBezTo>
                    <a:pt x="1401" y="15478"/>
                    <a:pt x="1234" y="14911"/>
                    <a:pt x="1101" y="14478"/>
                  </a:cubicBezTo>
                  <a:cubicBezTo>
                    <a:pt x="434" y="12476"/>
                    <a:pt x="1101" y="4704"/>
                    <a:pt x="5771" y="2202"/>
                  </a:cubicBezTo>
                  <a:cubicBezTo>
                    <a:pt x="8106" y="1035"/>
                    <a:pt x="10641" y="401"/>
                    <a:pt x="13176" y="401"/>
                  </a:cubicBezTo>
                  <a:close/>
                  <a:moveTo>
                    <a:pt x="13215" y="0"/>
                  </a:moveTo>
                  <a:cubicBezTo>
                    <a:pt x="10587" y="0"/>
                    <a:pt x="7986" y="626"/>
                    <a:pt x="5604" y="1869"/>
                  </a:cubicBezTo>
                  <a:cubicBezTo>
                    <a:pt x="634" y="4471"/>
                    <a:pt x="0" y="12476"/>
                    <a:pt x="734" y="14644"/>
                  </a:cubicBezTo>
                  <a:cubicBezTo>
                    <a:pt x="834" y="15078"/>
                    <a:pt x="967" y="15645"/>
                    <a:pt x="1134" y="16312"/>
                  </a:cubicBezTo>
                  <a:cubicBezTo>
                    <a:pt x="1835" y="19448"/>
                    <a:pt x="3102" y="24718"/>
                    <a:pt x="6905" y="27554"/>
                  </a:cubicBezTo>
                  <a:cubicBezTo>
                    <a:pt x="10674" y="30422"/>
                    <a:pt x="15378" y="31790"/>
                    <a:pt x="17880" y="31790"/>
                  </a:cubicBezTo>
                  <a:cubicBezTo>
                    <a:pt x="18413" y="31790"/>
                    <a:pt x="18814" y="31723"/>
                    <a:pt x="19180" y="31590"/>
                  </a:cubicBezTo>
                  <a:cubicBezTo>
                    <a:pt x="21082" y="30956"/>
                    <a:pt x="22650" y="28388"/>
                    <a:pt x="24484" y="24752"/>
                  </a:cubicBezTo>
                  <a:cubicBezTo>
                    <a:pt x="26119" y="21483"/>
                    <a:pt x="25685" y="17980"/>
                    <a:pt x="25452" y="15712"/>
                  </a:cubicBezTo>
                  <a:cubicBezTo>
                    <a:pt x="25385" y="15312"/>
                    <a:pt x="25352" y="14978"/>
                    <a:pt x="25318" y="14644"/>
                  </a:cubicBezTo>
                  <a:cubicBezTo>
                    <a:pt x="25151" y="12410"/>
                    <a:pt x="25452" y="5538"/>
                    <a:pt x="25452" y="5438"/>
                  </a:cubicBezTo>
                  <a:cubicBezTo>
                    <a:pt x="25452" y="5405"/>
                    <a:pt x="25418" y="5304"/>
                    <a:pt x="25352" y="5271"/>
                  </a:cubicBezTo>
                  <a:cubicBezTo>
                    <a:pt x="25151" y="5138"/>
                    <a:pt x="20515" y="1535"/>
                    <a:pt x="18013" y="701"/>
                  </a:cubicBezTo>
                  <a:cubicBezTo>
                    <a:pt x="16433" y="233"/>
                    <a:pt x="14819" y="0"/>
                    <a:pt x="1321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7"/>
            <p:cNvSpPr/>
            <p:nvPr/>
          </p:nvSpPr>
          <p:spPr>
            <a:xfrm>
              <a:off x="4195675" y="2390475"/>
              <a:ext cx="30875" cy="66750"/>
            </a:xfrm>
            <a:custGeom>
              <a:avLst/>
              <a:gdLst/>
              <a:ahLst/>
              <a:cxnLst/>
              <a:rect l="l" t="t" r="r" b="b"/>
              <a:pathLst>
                <a:path w="1235" h="2670" extrusionOk="0">
                  <a:moveTo>
                    <a:pt x="634" y="1"/>
                  </a:moveTo>
                  <a:cubicBezTo>
                    <a:pt x="300" y="1"/>
                    <a:pt x="0" y="601"/>
                    <a:pt x="0" y="1335"/>
                  </a:cubicBezTo>
                  <a:cubicBezTo>
                    <a:pt x="0" y="2102"/>
                    <a:pt x="300" y="2670"/>
                    <a:pt x="634" y="2670"/>
                  </a:cubicBezTo>
                  <a:cubicBezTo>
                    <a:pt x="968" y="2670"/>
                    <a:pt x="1234" y="2102"/>
                    <a:pt x="1234" y="1335"/>
                  </a:cubicBezTo>
                  <a:cubicBezTo>
                    <a:pt x="1234" y="635"/>
                    <a:pt x="968" y="1"/>
                    <a:pt x="6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7"/>
            <p:cNvSpPr/>
            <p:nvPr/>
          </p:nvSpPr>
          <p:spPr>
            <a:xfrm>
              <a:off x="4384975" y="2408825"/>
              <a:ext cx="31700" cy="66750"/>
            </a:xfrm>
            <a:custGeom>
              <a:avLst/>
              <a:gdLst/>
              <a:ahLst/>
              <a:cxnLst/>
              <a:rect l="l" t="t" r="r" b="b"/>
              <a:pathLst>
                <a:path w="1268" h="2670" extrusionOk="0">
                  <a:moveTo>
                    <a:pt x="634" y="1"/>
                  </a:moveTo>
                  <a:cubicBezTo>
                    <a:pt x="300" y="1"/>
                    <a:pt x="0" y="568"/>
                    <a:pt x="0" y="1335"/>
                  </a:cubicBezTo>
                  <a:cubicBezTo>
                    <a:pt x="0" y="2069"/>
                    <a:pt x="300" y="2669"/>
                    <a:pt x="634" y="2669"/>
                  </a:cubicBezTo>
                  <a:cubicBezTo>
                    <a:pt x="968" y="2669"/>
                    <a:pt x="1268" y="2069"/>
                    <a:pt x="1268" y="1335"/>
                  </a:cubicBezTo>
                  <a:cubicBezTo>
                    <a:pt x="1268" y="568"/>
                    <a:pt x="968" y="1"/>
                    <a:pt x="6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7"/>
            <p:cNvSpPr/>
            <p:nvPr/>
          </p:nvSpPr>
          <p:spPr>
            <a:xfrm>
              <a:off x="4257375" y="2386950"/>
              <a:ext cx="119275" cy="170350"/>
            </a:xfrm>
            <a:custGeom>
              <a:avLst/>
              <a:gdLst/>
              <a:ahLst/>
              <a:cxnLst/>
              <a:rect l="l" t="t" r="r" b="b"/>
              <a:pathLst>
                <a:path w="4771" h="6814" extrusionOk="0">
                  <a:moveTo>
                    <a:pt x="4375" y="0"/>
                  </a:moveTo>
                  <a:cubicBezTo>
                    <a:pt x="4320" y="0"/>
                    <a:pt x="4270" y="25"/>
                    <a:pt x="4237" y="75"/>
                  </a:cubicBezTo>
                  <a:cubicBezTo>
                    <a:pt x="3970" y="275"/>
                    <a:pt x="2135" y="2143"/>
                    <a:pt x="2736" y="3111"/>
                  </a:cubicBezTo>
                  <a:cubicBezTo>
                    <a:pt x="2936" y="3411"/>
                    <a:pt x="3136" y="3644"/>
                    <a:pt x="3403" y="3878"/>
                  </a:cubicBezTo>
                  <a:cubicBezTo>
                    <a:pt x="3870" y="4312"/>
                    <a:pt x="4270" y="4745"/>
                    <a:pt x="4070" y="5446"/>
                  </a:cubicBezTo>
                  <a:cubicBezTo>
                    <a:pt x="3903" y="5913"/>
                    <a:pt x="3270" y="6280"/>
                    <a:pt x="2536" y="6380"/>
                  </a:cubicBezTo>
                  <a:cubicBezTo>
                    <a:pt x="2451" y="6387"/>
                    <a:pt x="2363" y="6392"/>
                    <a:pt x="2274" y="6392"/>
                  </a:cubicBezTo>
                  <a:cubicBezTo>
                    <a:pt x="1592" y="6392"/>
                    <a:pt x="814" y="6150"/>
                    <a:pt x="401" y="5412"/>
                  </a:cubicBezTo>
                  <a:cubicBezTo>
                    <a:pt x="351" y="5337"/>
                    <a:pt x="263" y="5300"/>
                    <a:pt x="180" y="5300"/>
                  </a:cubicBezTo>
                  <a:cubicBezTo>
                    <a:pt x="153" y="5300"/>
                    <a:pt x="126" y="5304"/>
                    <a:pt x="101" y="5312"/>
                  </a:cubicBezTo>
                  <a:cubicBezTo>
                    <a:pt x="34" y="5412"/>
                    <a:pt x="1" y="5546"/>
                    <a:pt x="34" y="5613"/>
                  </a:cubicBezTo>
                  <a:cubicBezTo>
                    <a:pt x="534" y="6547"/>
                    <a:pt x="1435" y="6813"/>
                    <a:pt x="2236" y="6813"/>
                  </a:cubicBezTo>
                  <a:cubicBezTo>
                    <a:pt x="2369" y="6813"/>
                    <a:pt x="2436" y="6813"/>
                    <a:pt x="2602" y="6780"/>
                  </a:cubicBezTo>
                  <a:cubicBezTo>
                    <a:pt x="3536" y="6680"/>
                    <a:pt x="4270" y="6180"/>
                    <a:pt x="4470" y="5579"/>
                  </a:cubicBezTo>
                  <a:cubicBezTo>
                    <a:pt x="4771" y="4612"/>
                    <a:pt x="4204" y="4078"/>
                    <a:pt x="3703" y="3578"/>
                  </a:cubicBezTo>
                  <a:cubicBezTo>
                    <a:pt x="3470" y="3344"/>
                    <a:pt x="3270" y="3144"/>
                    <a:pt x="3103" y="2911"/>
                  </a:cubicBezTo>
                  <a:cubicBezTo>
                    <a:pt x="2803" y="2444"/>
                    <a:pt x="3770" y="1109"/>
                    <a:pt x="4537" y="342"/>
                  </a:cubicBezTo>
                  <a:cubicBezTo>
                    <a:pt x="4604" y="275"/>
                    <a:pt x="4604" y="142"/>
                    <a:pt x="4537" y="75"/>
                  </a:cubicBezTo>
                  <a:cubicBezTo>
                    <a:pt x="4487" y="25"/>
                    <a:pt x="4429" y="0"/>
                    <a:pt x="437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7"/>
            <p:cNvSpPr/>
            <p:nvPr/>
          </p:nvSpPr>
          <p:spPr>
            <a:xfrm>
              <a:off x="4072250" y="2553100"/>
              <a:ext cx="200175" cy="141525"/>
            </a:xfrm>
            <a:custGeom>
              <a:avLst/>
              <a:gdLst/>
              <a:ahLst/>
              <a:cxnLst/>
              <a:rect l="l" t="t" r="r" b="b"/>
              <a:pathLst>
                <a:path w="8007" h="5661" extrusionOk="0">
                  <a:moveTo>
                    <a:pt x="1668" y="1"/>
                  </a:moveTo>
                  <a:cubicBezTo>
                    <a:pt x="1668" y="1"/>
                    <a:pt x="0" y="5338"/>
                    <a:pt x="1902" y="5638"/>
                  </a:cubicBezTo>
                  <a:cubicBezTo>
                    <a:pt x="1997" y="5653"/>
                    <a:pt x="2098" y="5661"/>
                    <a:pt x="2204" y="5661"/>
                  </a:cubicBezTo>
                  <a:cubicBezTo>
                    <a:pt x="4190" y="5661"/>
                    <a:pt x="8006" y="3136"/>
                    <a:pt x="8006" y="3136"/>
                  </a:cubicBezTo>
                  <a:cubicBezTo>
                    <a:pt x="5571" y="3069"/>
                    <a:pt x="3269" y="1935"/>
                    <a:pt x="16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7"/>
            <p:cNvSpPr/>
            <p:nvPr/>
          </p:nvSpPr>
          <p:spPr>
            <a:xfrm>
              <a:off x="4077250" y="2548100"/>
              <a:ext cx="201825" cy="150975"/>
            </a:xfrm>
            <a:custGeom>
              <a:avLst/>
              <a:gdLst/>
              <a:ahLst/>
              <a:cxnLst/>
              <a:rect l="l" t="t" r="r" b="b"/>
              <a:pathLst>
                <a:path w="8073" h="6039" extrusionOk="0">
                  <a:moveTo>
                    <a:pt x="1568" y="634"/>
                  </a:moveTo>
                  <a:cubicBezTo>
                    <a:pt x="3036" y="2269"/>
                    <a:pt x="5037" y="3269"/>
                    <a:pt x="7139" y="3503"/>
                  </a:cubicBezTo>
                  <a:cubicBezTo>
                    <a:pt x="6006" y="4164"/>
                    <a:pt x="3391" y="5655"/>
                    <a:pt x="1950" y="5655"/>
                  </a:cubicBezTo>
                  <a:cubicBezTo>
                    <a:pt x="1862" y="5655"/>
                    <a:pt x="1780" y="5649"/>
                    <a:pt x="1702" y="5638"/>
                  </a:cubicBezTo>
                  <a:cubicBezTo>
                    <a:pt x="1468" y="5571"/>
                    <a:pt x="1368" y="5471"/>
                    <a:pt x="1235" y="5304"/>
                  </a:cubicBezTo>
                  <a:cubicBezTo>
                    <a:pt x="668" y="4370"/>
                    <a:pt x="1235" y="1868"/>
                    <a:pt x="1568" y="634"/>
                  </a:cubicBezTo>
                  <a:close/>
                  <a:moveTo>
                    <a:pt x="1435" y="0"/>
                  </a:moveTo>
                  <a:cubicBezTo>
                    <a:pt x="1335" y="0"/>
                    <a:pt x="1301" y="34"/>
                    <a:pt x="1268" y="134"/>
                  </a:cubicBezTo>
                  <a:cubicBezTo>
                    <a:pt x="1235" y="301"/>
                    <a:pt x="0" y="4137"/>
                    <a:pt x="901" y="5504"/>
                  </a:cubicBezTo>
                  <a:cubicBezTo>
                    <a:pt x="1068" y="5805"/>
                    <a:pt x="1301" y="5971"/>
                    <a:pt x="1635" y="6005"/>
                  </a:cubicBezTo>
                  <a:cubicBezTo>
                    <a:pt x="1768" y="6038"/>
                    <a:pt x="1835" y="6038"/>
                    <a:pt x="1969" y="6038"/>
                  </a:cubicBezTo>
                  <a:cubicBezTo>
                    <a:pt x="4037" y="6038"/>
                    <a:pt x="7773" y="3636"/>
                    <a:pt x="7939" y="3536"/>
                  </a:cubicBezTo>
                  <a:cubicBezTo>
                    <a:pt x="8006" y="3470"/>
                    <a:pt x="8073" y="3370"/>
                    <a:pt x="8006" y="3303"/>
                  </a:cubicBezTo>
                  <a:cubicBezTo>
                    <a:pt x="7973" y="3203"/>
                    <a:pt x="7906" y="3136"/>
                    <a:pt x="7806" y="3136"/>
                  </a:cubicBezTo>
                  <a:cubicBezTo>
                    <a:pt x="5438" y="3036"/>
                    <a:pt x="3169" y="1935"/>
                    <a:pt x="1635" y="101"/>
                  </a:cubicBezTo>
                  <a:cubicBezTo>
                    <a:pt x="1602" y="0"/>
                    <a:pt x="1502" y="0"/>
                    <a:pt x="14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7"/>
            <p:cNvSpPr/>
            <p:nvPr/>
          </p:nvSpPr>
          <p:spPr>
            <a:xfrm>
              <a:off x="4133125" y="2283625"/>
              <a:ext cx="147625" cy="46850"/>
            </a:xfrm>
            <a:custGeom>
              <a:avLst/>
              <a:gdLst/>
              <a:ahLst/>
              <a:cxnLst/>
              <a:rect l="l" t="t" r="r" b="b"/>
              <a:pathLst>
                <a:path w="5905" h="1874" extrusionOk="0">
                  <a:moveTo>
                    <a:pt x="3386" y="0"/>
                  </a:moveTo>
                  <a:cubicBezTo>
                    <a:pt x="1208" y="0"/>
                    <a:pt x="67" y="1514"/>
                    <a:pt x="67" y="1540"/>
                  </a:cubicBezTo>
                  <a:cubicBezTo>
                    <a:pt x="0" y="1606"/>
                    <a:pt x="34" y="1740"/>
                    <a:pt x="100" y="1840"/>
                  </a:cubicBezTo>
                  <a:cubicBezTo>
                    <a:pt x="167" y="1873"/>
                    <a:pt x="201" y="1873"/>
                    <a:pt x="234" y="1873"/>
                  </a:cubicBezTo>
                  <a:cubicBezTo>
                    <a:pt x="301" y="1873"/>
                    <a:pt x="367" y="1873"/>
                    <a:pt x="401" y="1840"/>
                  </a:cubicBezTo>
                  <a:cubicBezTo>
                    <a:pt x="477" y="1764"/>
                    <a:pt x="1454" y="460"/>
                    <a:pt x="3406" y="460"/>
                  </a:cubicBezTo>
                  <a:cubicBezTo>
                    <a:pt x="4028" y="460"/>
                    <a:pt x="4749" y="593"/>
                    <a:pt x="5571" y="939"/>
                  </a:cubicBezTo>
                  <a:cubicBezTo>
                    <a:pt x="5608" y="958"/>
                    <a:pt x="5646" y="966"/>
                    <a:pt x="5681" y="966"/>
                  </a:cubicBezTo>
                  <a:cubicBezTo>
                    <a:pt x="5771" y="966"/>
                    <a:pt x="5847" y="911"/>
                    <a:pt x="5871" y="839"/>
                  </a:cubicBezTo>
                  <a:cubicBezTo>
                    <a:pt x="5905" y="706"/>
                    <a:pt x="5871" y="572"/>
                    <a:pt x="5738" y="539"/>
                  </a:cubicBezTo>
                  <a:cubicBezTo>
                    <a:pt x="4854" y="149"/>
                    <a:pt x="4069" y="0"/>
                    <a:pt x="338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7"/>
            <p:cNvSpPr/>
            <p:nvPr/>
          </p:nvSpPr>
          <p:spPr>
            <a:xfrm>
              <a:off x="4377475" y="2320800"/>
              <a:ext cx="90900" cy="53025"/>
            </a:xfrm>
            <a:custGeom>
              <a:avLst/>
              <a:gdLst/>
              <a:ahLst/>
              <a:cxnLst/>
              <a:rect l="l" t="t" r="r" b="b"/>
              <a:pathLst>
                <a:path w="3636" h="2121" extrusionOk="0">
                  <a:moveTo>
                    <a:pt x="846" y="0"/>
                  </a:moveTo>
                  <a:cubicBezTo>
                    <a:pt x="488" y="0"/>
                    <a:pt x="244" y="53"/>
                    <a:pt x="234" y="53"/>
                  </a:cubicBezTo>
                  <a:cubicBezTo>
                    <a:pt x="100" y="86"/>
                    <a:pt x="0" y="186"/>
                    <a:pt x="67" y="286"/>
                  </a:cubicBezTo>
                  <a:cubicBezTo>
                    <a:pt x="93" y="390"/>
                    <a:pt x="160" y="474"/>
                    <a:pt x="235" y="474"/>
                  </a:cubicBezTo>
                  <a:cubicBezTo>
                    <a:pt x="256" y="474"/>
                    <a:pt x="278" y="468"/>
                    <a:pt x="300" y="453"/>
                  </a:cubicBezTo>
                  <a:cubicBezTo>
                    <a:pt x="331" y="453"/>
                    <a:pt x="538" y="413"/>
                    <a:pt x="832" y="413"/>
                  </a:cubicBezTo>
                  <a:cubicBezTo>
                    <a:pt x="1512" y="413"/>
                    <a:pt x="2657" y="624"/>
                    <a:pt x="3169" y="2021"/>
                  </a:cubicBezTo>
                  <a:cubicBezTo>
                    <a:pt x="3236" y="2087"/>
                    <a:pt x="3302" y="2121"/>
                    <a:pt x="3402" y="2121"/>
                  </a:cubicBezTo>
                  <a:cubicBezTo>
                    <a:pt x="3402" y="2121"/>
                    <a:pt x="3436" y="2121"/>
                    <a:pt x="3469" y="2087"/>
                  </a:cubicBezTo>
                  <a:cubicBezTo>
                    <a:pt x="3603" y="2054"/>
                    <a:pt x="3636" y="1954"/>
                    <a:pt x="3603" y="1854"/>
                  </a:cubicBezTo>
                  <a:cubicBezTo>
                    <a:pt x="2962" y="252"/>
                    <a:pt x="1629" y="0"/>
                    <a:pt x="84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7"/>
            <p:cNvSpPr/>
            <p:nvPr/>
          </p:nvSpPr>
          <p:spPr>
            <a:xfrm>
              <a:off x="3784550" y="1922650"/>
              <a:ext cx="887325" cy="566275"/>
            </a:xfrm>
            <a:custGeom>
              <a:avLst/>
              <a:gdLst/>
              <a:ahLst/>
              <a:cxnLst/>
              <a:rect l="l" t="t" r="r" b="b"/>
              <a:pathLst>
                <a:path w="35493" h="22651" extrusionOk="0">
                  <a:moveTo>
                    <a:pt x="24218" y="1"/>
                  </a:moveTo>
                  <a:cubicBezTo>
                    <a:pt x="23599" y="1"/>
                    <a:pt x="22975" y="54"/>
                    <a:pt x="22349" y="167"/>
                  </a:cubicBezTo>
                  <a:cubicBezTo>
                    <a:pt x="20682" y="468"/>
                    <a:pt x="19114" y="1135"/>
                    <a:pt x="17446" y="1302"/>
                  </a:cubicBezTo>
                  <a:cubicBezTo>
                    <a:pt x="17144" y="1333"/>
                    <a:pt x="16847" y="1347"/>
                    <a:pt x="16553" y="1347"/>
                  </a:cubicBezTo>
                  <a:cubicBezTo>
                    <a:pt x="14660" y="1347"/>
                    <a:pt x="12902" y="775"/>
                    <a:pt x="11044" y="775"/>
                  </a:cubicBezTo>
                  <a:cubicBezTo>
                    <a:pt x="10477" y="775"/>
                    <a:pt x="9900" y="828"/>
                    <a:pt x="9307" y="968"/>
                  </a:cubicBezTo>
                  <a:cubicBezTo>
                    <a:pt x="6938" y="1535"/>
                    <a:pt x="4837" y="2836"/>
                    <a:pt x="3269" y="4704"/>
                  </a:cubicBezTo>
                  <a:cubicBezTo>
                    <a:pt x="734" y="7873"/>
                    <a:pt x="0" y="13710"/>
                    <a:pt x="3936" y="22650"/>
                  </a:cubicBezTo>
                  <a:cubicBezTo>
                    <a:pt x="3936" y="22650"/>
                    <a:pt x="4837" y="18614"/>
                    <a:pt x="7139" y="17146"/>
                  </a:cubicBezTo>
                  <a:cubicBezTo>
                    <a:pt x="9440" y="15678"/>
                    <a:pt x="11608" y="16012"/>
                    <a:pt x="10274" y="14011"/>
                  </a:cubicBezTo>
                  <a:cubicBezTo>
                    <a:pt x="8940" y="12009"/>
                    <a:pt x="8173" y="10041"/>
                    <a:pt x="11108" y="9140"/>
                  </a:cubicBezTo>
                  <a:cubicBezTo>
                    <a:pt x="11724" y="8942"/>
                    <a:pt x="12467" y="8857"/>
                    <a:pt x="13288" y="8857"/>
                  </a:cubicBezTo>
                  <a:cubicBezTo>
                    <a:pt x="16334" y="8857"/>
                    <a:pt x="20441" y="10036"/>
                    <a:pt x="23017" y="11008"/>
                  </a:cubicBezTo>
                  <a:cubicBezTo>
                    <a:pt x="24272" y="11491"/>
                    <a:pt x="25987" y="11847"/>
                    <a:pt x="27721" y="11847"/>
                  </a:cubicBezTo>
                  <a:cubicBezTo>
                    <a:pt x="30546" y="11847"/>
                    <a:pt x="33424" y="10900"/>
                    <a:pt x="34458" y="8006"/>
                  </a:cubicBezTo>
                  <a:cubicBezTo>
                    <a:pt x="35492" y="5138"/>
                    <a:pt x="32490" y="2836"/>
                    <a:pt x="30288" y="1635"/>
                  </a:cubicBezTo>
                  <a:cubicBezTo>
                    <a:pt x="28404" y="628"/>
                    <a:pt x="26339" y="1"/>
                    <a:pt x="2421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7"/>
            <p:cNvSpPr/>
            <p:nvPr/>
          </p:nvSpPr>
          <p:spPr>
            <a:xfrm>
              <a:off x="3816225" y="1947675"/>
              <a:ext cx="747225" cy="234350"/>
            </a:xfrm>
            <a:custGeom>
              <a:avLst/>
              <a:gdLst/>
              <a:ahLst/>
              <a:cxnLst/>
              <a:rect l="l" t="t" r="r" b="b"/>
              <a:pathLst>
                <a:path w="29889" h="9374" extrusionOk="0">
                  <a:moveTo>
                    <a:pt x="27654" y="0"/>
                  </a:moveTo>
                  <a:lnTo>
                    <a:pt x="27654" y="0"/>
                  </a:lnTo>
                  <a:cubicBezTo>
                    <a:pt x="28254" y="601"/>
                    <a:pt x="28955" y="1468"/>
                    <a:pt x="29222" y="2535"/>
                  </a:cubicBezTo>
                  <a:cubicBezTo>
                    <a:pt x="29488" y="3836"/>
                    <a:pt x="29088" y="5171"/>
                    <a:pt x="28021" y="6538"/>
                  </a:cubicBezTo>
                  <a:cubicBezTo>
                    <a:pt x="26618" y="8350"/>
                    <a:pt x="25243" y="8989"/>
                    <a:pt x="23579" y="8989"/>
                  </a:cubicBezTo>
                  <a:cubicBezTo>
                    <a:pt x="22118" y="8989"/>
                    <a:pt x="20435" y="8496"/>
                    <a:pt x="18314" y="7873"/>
                  </a:cubicBezTo>
                  <a:cubicBezTo>
                    <a:pt x="16512" y="7339"/>
                    <a:pt x="14411" y="6772"/>
                    <a:pt x="11909" y="6238"/>
                  </a:cubicBezTo>
                  <a:cubicBezTo>
                    <a:pt x="10455" y="5956"/>
                    <a:pt x="9094" y="5838"/>
                    <a:pt x="7835" y="5838"/>
                  </a:cubicBezTo>
                  <a:cubicBezTo>
                    <a:pt x="4475" y="5838"/>
                    <a:pt x="1839" y="6681"/>
                    <a:pt x="67" y="7506"/>
                  </a:cubicBezTo>
                  <a:cubicBezTo>
                    <a:pt x="34" y="7672"/>
                    <a:pt x="1" y="7839"/>
                    <a:pt x="1" y="8006"/>
                  </a:cubicBezTo>
                  <a:cubicBezTo>
                    <a:pt x="1659" y="7214"/>
                    <a:pt x="4345" y="6294"/>
                    <a:pt x="7856" y="6294"/>
                  </a:cubicBezTo>
                  <a:cubicBezTo>
                    <a:pt x="9077" y="6294"/>
                    <a:pt x="10397" y="6405"/>
                    <a:pt x="11809" y="6672"/>
                  </a:cubicBezTo>
                  <a:cubicBezTo>
                    <a:pt x="14311" y="7139"/>
                    <a:pt x="16346" y="7773"/>
                    <a:pt x="18114" y="8273"/>
                  </a:cubicBezTo>
                  <a:cubicBezTo>
                    <a:pt x="20248" y="8873"/>
                    <a:pt x="22016" y="9374"/>
                    <a:pt x="23551" y="9374"/>
                  </a:cubicBezTo>
                  <a:cubicBezTo>
                    <a:pt x="25285" y="9374"/>
                    <a:pt x="26820" y="8707"/>
                    <a:pt x="28288" y="6805"/>
                  </a:cubicBezTo>
                  <a:cubicBezTo>
                    <a:pt x="29455" y="5304"/>
                    <a:pt x="29889" y="3836"/>
                    <a:pt x="29588" y="2469"/>
                  </a:cubicBezTo>
                  <a:cubicBezTo>
                    <a:pt x="29422" y="1668"/>
                    <a:pt x="29055" y="1001"/>
                    <a:pt x="28621" y="467"/>
                  </a:cubicBezTo>
                  <a:cubicBezTo>
                    <a:pt x="28288" y="301"/>
                    <a:pt x="27954" y="134"/>
                    <a:pt x="27654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7"/>
            <p:cNvSpPr/>
            <p:nvPr/>
          </p:nvSpPr>
          <p:spPr>
            <a:xfrm>
              <a:off x="3812050" y="2189500"/>
              <a:ext cx="197675" cy="83425"/>
            </a:xfrm>
            <a:custGeom>
              <a:avLst/>
              <a:gdLst/>
              <a:ahLst/>
              <a:cxnLst/>
              <a:rect l="l" t="t" r="r" b="b"/>
              <a:pathLst>
                <a:path w="7907" h="3337" extrusionOk="0">
                  <a:moveTo>
                    <a:pt x="7907" y="1"/>
                  </a:moveTo>
                  <a:cubicBezTo>
                    <a:pt x="7339" y="68"/>
                    <a:pt x="6672" y="168"/>
                    <a:pt x="5872" y="301"/>
                  </a:cubicBezTo>
                  <a:cubicBezTo>
                    <a:pt x="3003" y="801"/>
                    <a:pt x="1135" y="1869"/>
                    <a:pt x="1" y="2836"/>
                  </a:cubicBezTo>
                  <a:cubicBezTo>
                    <a:pt x="1" y="3003"/>
                    <a:pt x="34" y="3170"/>
                    <a:pt x="68" y="3337"/>
                  </a:cubicBezTo>
                  <a:cubicBezTo>
                    <a:pt x="1168" y="2369"/>
                    <a:pt x="3003" y="1202"/>
                    <a:pt x="5905" y="701"/>
                  </a:cubicBezTo>
                  <a:cubicBezTo>
                    <a:pt x="6606" y="568"/>
                    <a:pt x="7239" y="501"/>
                    <a:pt x="7840" y="435"/>
                  </a:cubicBezTo>
                  <a:cubicBezTo>
                    <a:pt x="7840" y="268"/>
                    <a:pt x="7873" y="134"/>
                    <a:pt x="7907" y="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7"/>
            <p:cNvSpPr/>
            <p:nvPr/>
          </p:nvSpPr>
          <p:spPr>
            <a:xfrm>
              <a:off x="3759525" y="1917600"/>
              <a:ext cx="919850" cy="576325"/>
            </a:xfrm>
            <a:custGeom>
              <a:avLst/>
              <a:gdLst/>
              <a:ahLst/>
              <a:cxnLst/>
              <a:rect l="l" t="t" r="r" b="b"/>
              <a:pathLst>
                <a:path w="36794" h="23053" extrusionOk="0">
                  <a:moveTo>
                    <a:pt x="25224" y="351"/>
                  </a:moveTo>
                  <a:cubicBezTo>
                    <a:pt x="27191" y="351"/>
                    <a:pt x="29220" y="896"/>
                    <a:pt x="31189" y="1971"/>
                  </a:cubicBezTo>
                  <a:cubicBezTo>
                    <a:pt x="32790" y="2838"/>
                    <a:pt x="36326" y="5139"/>
                    <a:pt x="35292" y="8075"/>
                  </a:cubicBezTo>
                  <a:cubicBezTo>
                    <a:pt x="34792" y="9409"/>
                    <a:pt x="33858" y="10410"/>
                    <a:pt x="32524" y="11044"/>
                  </a:cubicBezTo>
                  <a:cubicBezTo>
                    <a:pt x="31388" y="11567"/>
                    <a:pt x="30044" y="11782"/>
                    <a:pt x="28700" y="11782"/>
                  </a:cubicBezTo>
                  <a:cubicBezTo>
                    <a:pt x="27044" y="11782"/>
                    <a:pt x="25388" y="11456"/>
                    <a:pt x="24118" y="10977"/>
                  </a:cubicBezTo>
                  <a:cubicBezTo>
                    <a:pt x="21135" y="9862"/>
                    <a:pt x="17185" y="8787"/>
                    <a:pt x="14242" y="8787"/>
                  </a:cubicBezTo>
                  <a:cubicBezTo>
                    <a:pt x="13400" y="8787"/>
                    <a:pt x="12640" y="8875"/>
                    <a:pt x="12009" y="9076"/>
                  </a:cubicBezTo>
                  <a:cubicBezTo>
                    <a:pt x="10908" y="9476"/>
                    <a:pt x="10241" y="9976"/>
                    <a:pt x="9974" y="10710"/>
                  </a:cubicBezTo>
                  <a:cubicBezTo>
                    <a:pt x="9607" y="11878"/>
                    <a:pt x="10408" y="13245"/>
                    <a:pt x="11108" y="14313"/>
                  </a:cubicBezTo>
                  <a:cubicBezTo>
                    <a:pt x="11442" y="14746"/>
                    <a:pt x="11575" y="15080"/>
                    <a:pt x="11475" y="15313"/>
                  </a:cubicBezTo>
                  <a:cubicBezTo>
                    <a:pt x="11409" y="15647"/>
                    <a:pt x="10841" y="15847"/>
                    <a:pt x="10141" y="16147"/>
                  </a:cubicBezTo>
                  <a:cubicBezTo>
                    <a:pt x="9574" y="16381"/>
                    <a:pt x="8807" y="16681"/>
                    <a:pt x="8073" y="17148"/>
                  </a:cubicBezTo>
                  <a:cubicBezTo>
                    <a:pt x="6205" y="18316"/>
                    <a:pt x="5271" y="20984"/>
                    <a:pt x="4904" y="22185"/>
                  </a:cubicBezTo>
                  <a:cubicBezTo>
                    <a:pt x="601" y="12144"/>
                    <a:pt x="2769" y="7074"/>
                    <a:pt x="4470" y="5006"/>
                  </a:cubicBezTo>
                  <a:cubicBezTo>
                    <a:pt x="5971" y="3205"/>
                    <a:pt x="8106" y="1870"/>
                    <a:pt x="10374" y="1337"/>
                  </a:cubicBezTo>
                  <a:cubicBezTo>
                    <a:pt x="10975" y="1170"/>
                    <a:pt x="11575" y="1137"/>
                    <a:pt x="12109" y="1137"/>
                  </a:cubicBezTo>
                  <a:cubicBezTo>
                    <a:pt x="13010" y="1137"/>
                    <a:pt x="13910" y="1303"/>
                    <a:pt x="14778" y="1370"/>
                  </a:cubicBezTo>
                  <a:cubicBezTo>
                    <a:pt x="15755" y="1506"/>
                    <a:pt x="16733" y="1664"/>
                    <a:pt x="17765" y="1664"/>
                  </a:cubicBezTo>
                  <a:cubicBezTo>
                    <a:pt x="18000" y="1664"/>
                    <a:pt x="18238" y="1656"/>
                    <a:pt x="18480" y="1637"/>
                  </a:cubicBezTo>
                  <a:cubicBezTo>
                    <a:pt x="19448" y="1504"/>
                    <a:pt x="20382" y="1237"/>
                    <a:pt x="21316" y="1003"/>
                  </a:cubicBezTo>
                  <a:cubicBezTo>
                    <a:pt x="22016" y="836"/>
                    <a:pt x="22750" y="636"/>
                    <a:pt x="23450" y="503"/>
                  </a:cubicBezTo>
                  <a:cubicBezTo>
                    <a:pt x="24034" y="402"/>
                    <a:pt x="24626" y="351"/>
                    <a:pt x="25224" y="351"/>
                  </a:cubicBezTo>
                  <a:close/>
                  <a:moveTo>
                    <a:pt x="25227" y="0"/>
                  </a:moveTo>
                  <a:cubicBezTo>
                    <a:pt x="24583" y="0"/>
                    <a:pt x="23945" y="56"/>
                    <a:pt x="23317" y="169"/>
                  </a:cubicBezTo>
                  <a:cubicBezTo>
                    <a:pt x="22583" y="269"/>
                    <a:pt x="21849" y="436"/>
                    <a:pt x="21149" y="670"/>
                  </a:cubicBezTo>
                  <a:cubicBezTo>
                    <a:pt x="20282" y="903"/>
                    <a:pt x="19314" y="1170"/>
                    <a:pt x="18414" y="1237"/>
                  </a:cubicBezTo>
                  <a:cubicBezTo>
                    <a:pt x="18131" y="1267"/>
                    <a:pt x="17851" y="1280"/>
                    <a:pt x="17572" y="1280"/>
                  </a:cubicBezTo>
                  <a:cubicBezTo>
                    <a:pt x="16632" y="1280"/>
                    <a:pt x="15711" y="1132"/>
                    <a:pt x="14811" y="1003"/>
                  </a:cubicBezTo>
                  <a:cubicBezTo>
                    <a:pt x="13874" y="875"/>
                    <a:pt x="12924" y="721"/>
                    <a:pt x="11952" y="721"/>
                  </a:cubicBezTo>
                  <a:cubicBezTo>
                    <a:pt x="11400" y="721"/>
                    <a:pt x="10842" y="770"/>
                    <a:pt x="10274" y="903"/>
                  </a:cubicBezTo>
                  <a:cubicBezTo>
                    <a:pt x="7906" y="1504"/>
                    <a:pt x="5738" y="2871"/>
                    <a:pt x="4137" y="4739"/>
                  </a:cubicBezTo>
                  <a:cubicBezTo>
                    <a:pt x="2335" y="6974"/>
                    <a:pt x="0" y="12311"/>
                    <a:pt x="4737" y="22919"/>
                  </a:cubicBezTo>
                  <a:cubicBezTo>
                    <a:pt x="4770" y="23019"/>
                    <a:pt x="4837" y="23052"/>
                    <a:pt x="4937" y="23052"/>
                  </a:cubicBezTo>
                  <a:cubicBezTo>
                    <a:pt x="5071" y="23052"/>
                    <a:pt x="5137" y="22986"/>
                    <a:pt x="5104" y="22919"/>
                  </a:cubicBezTo>
                  <a:cubicBezTo>
                    <a:pt x="5104" y="22885"/>
                    <a:pt x="6071" y="18916"/>
                    <a:pt x="8240" y="17548"/>
                  </a:cubicBezTo>
                  <a:cubicBezTo>
                    <a:pt x="8940" y="17081"/>
                    <a:pt x="9641" y="16814"/>
                    <a:pt x="10241" y="16581"/>
                  </a:cubicBezTo>
                  <a:cubicBezTo>
                    <a:pt x="11075" y="16247"/>
                    <a:pt x="11642" y="16014"/>
                    <a:pt x="11809" y="15514"/>
                  </a:cubicBezTo>
                  <a:cubicBezTo>
                    <a:pt x="11942" y="15147"/>
                    <a:pt x="11775" y="14713"/>
                    <a:pt x="11409" y="14146"/>
                  </a:cubicBezTo>
                  <a:cubicBezTo>
                    <a:pt x="10775" y="13212"/>
                    <a:pt x="9974" y="11911"/>
                    <a:pt x="10308" y="10910"/>
                  </a:cubicBezTo>
                  <a:cubicBezTo>
                    <a:pt x="10508" y="10343"/>
                    <a:pt x="11108" y="9876"/>
                    <a:pt x="12109" y="9543"/>
                  </a:cubicBezTo>
                  <a:cubicBezTo>
                    <a:pt x="12705" y="9351"/>
                    <a:pt x="13429" y="9267"/>
                    <a:pt x="14236" y="9267"/>
                  </a:cubicBezTo>
                  <a:cubicBezTo>
                    <a:pt x="17089" y="9267"/>
                    <a:pt x="20979" y="10319"/>
                    <a:pt x="23917" y="11411"/>
                  </a:cubicBezTo>
                  <a:cubicBezTo>
                    <a:pt x="25265" y="11927"/>
                    <a:pt x="26990" y="12271"/>
                    <a:pt x="28709" y="12271"/>
                  </a:cubicBezTo>
                  <a:cubicBezTo>
                    <a:pt x="30097" y="12271"/>
                    <a:pt x="31480" y="12047"/>
                    <a:pt x="32657" y="11511"/>
                  </a:cubicBezTo>
                  <a:cubicBezTo>
                    <a:pt x="34125" y="10844"/>
                    <a:pt x="35125" y="9743"/>
                    <a:pt x="35626" y="8308"/>
                  </a:cubicBezTo>
                  <a:cubicBezTo>
                    <a:pt x="36793" y="5006"/>
                    <a:pt x="33024" y="2571"/>
                    <a:pt x="31356" y="1670"/>
                  </a:cubicBezTo>
                  <a:cubicBezTo>
                    <a:pt x="29332" y="557"/>
                    <a:pt x="27250" y="0"/>
                    <a:pt x="2522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7"/>
            <p:cNvSpPr/>
            <p:nvPr/>
          </p:nvSpPr>
          <p:spPr>
            <a:xfrm>
              <a:off x="3761950" y="2354100"/>
              <a:ext cx="183575" cy="188050"/>
            </a:xfrm>
            <a:custGeom>
              <a:avLst/>
              <a:gdLst/>
              <a:ahLst/>
              <a:cxnLst/>
              <a:rect l="l" t="t" r="r" b="b"/>
              <a:pathLst>
                <a:path w="7343" h="7522" extrusionOk="0">
                  <a:moveTo>
                    <a:pt x="3635" y="1"/>
                  </a:moveTo>
                  <a:cubicBezTo>
                    <a:pt x="3149" y="1"/>
                    <a:pt x="2653" y="263"/>
                    <a:pt x="2172" y="922"/>
                  </a:cubicBezTo>
                  <a:cubicBezTo>
                    <a:pt x="1" y="3857"/>
                    <a:pt x="3407" y="7521"/>
                    <a:pt x="6508" y="7521"/>
                  </a:cubicBezTo>
                  <a:cubicBezTo>
                    <a:pt x="6790" y="7521"/>
                    <a:pt x="7069" y="7491"/>
                    <a:pt x="7342" y="7427"/>
                  </a:cubicBezTo>
                  <a:lnTo>
                    <a:pt x="7209" y="3891"/>
                  </a:lnTo>
                  <a:cubicBezTo>
                    <a:pt x="7209" y="3891"/>
                    <a:pt x="5505" y="1"/>
                    <a:pt x="36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7"/>
            <p:cNvSpPr/>
            <p:nvPr/>
          </p:nvSpPr>
          <p:spPr>
            <a:xfrm>
              <a:off x="3787050" y="2348575"/>
              <a:ext cx="163475" cy="198725"/>
            </a:xfrm>
            <a:custGeom>
              <a:avLst/>
              <a:gdLst/>
              <a:ahLst/>
              <a:cxnLst/>
              <a:rect l="l" t="t" r="r" b="b"/>
              <a:pathLst>
                <a:path w="6539" h="7949" extrusionOk="0">
                  <a:moveTo>
                    <a:pt x="2669" y="1"/>
                  </a:moveTo>
                  <a:cubicBezTo>
                    <a:pt x="2063" y="1"/>
                    <a:pt x="1490" y="337"/>
                    <a:pt x="1001" y="1010"/>
                  </a:cubicBezTo>
                  <a:cubicBezTo>
                    <a:pt x="0" y="2311"/>
                    <a:pt x="34" y="3945"/>
                    <a:pt x="1001" y="5413"/>
                  </a:cubicBezTo>
                  <a:cubicBezTo>
                    <a:pt x="2002" y="6947"/>
                    <a:pt x="3836" y="7948"/>
                    <a:pt x="5471" y="7948"/>
                  </a:cubicBezTo>
                  <a:cubicBezTo>
                    <a:pt x="5738" y="7948"/>
                    <a:pt x="6038" y="7915"/>
                    <a:pt x="6338" y="7848"/>
                  </a:cubicBezTo>
                  <a:cubicBezTo>
                    <a:pt x="6438" y="7815"/>
                    <a:pt x="6538" y="7748"/>
                    <a:pt x="6505" y="7615"/>
                  </a:cubicBezTo>
                  <a:cubicBezTo>
                    <a:pt x="6450" y="7504"/>
                    <a:pt x="6394" y="7439"/>
                    <a:pt x="6301" y="7439"/>
                  </a:cubicBezTo>
                  <a:cubicBezTo>
                    <a:pt x="6282" y="7439"/>
                    <a:pt x="6261" y="7442"/>
                    <a:pt x="6238" y="7448"/>
                  </a:cubicBezTo>
                  <a:cubicBezTo>
                    <a:pt x="5990" y="7507"/>
                    <a:pt x="5732" y="7536"/>
                    <a:pt x="5468" y="7536"/>
                  </a:cubicBezTo>
                  <a:cubicBezTo>
                    <a:pt x="3958" y="7536"/>
                    <a:pt x="2272" y="6599"/>
                    <a:pt x="1334" y="5179"/>
                  </a:cubicBezTo>
                  <a:cubicBezTo>
                    <a:pt x="467" y="3845"/>
                    <a:pt x="400" y="2444"/>
                    <a:pt x="1301" y="1277"/>
                  </a:cubicBezTo>
                  <a:cubicBezTo>
                    <a:pt x="1692" y="706"/>
                    <a:pt x="2136" y="433"/>
                    <a:pt x="2586" y="433"/>
                  </a:cubicBezTo>
                  <a:cubicBezTo>
                    <a:pt x="2636" y="433"/>
                    <a:pt x="2686" y="436"/>
                    <a:pt x="2735" y="443"/>
                  </a:cubicBezTo>
                  <a:cubicBezTo>
                    <a:pt x="4403" y="643"/>
                    <a:pt x="6004" y="4145"/>
                    <a:pt x="6004" y="4179"/>
                  </a:cubicBezTo>
                  <a:cubicBezTo>
                    <a:pt x="6055" y="4281"/>
                    <a:pt x="6126" y="4324"/>
                    <a:pt x="6216" y="4324"/>
                  </a:cubicBezTo>
                  <a:cubicBezTo>
                    <a:pt x="6244" y="4324"/>
                    <a:pt x="6273" y="4320"/>
                    <a:pt x="6305" y="4312"/>
                  </a:cubicBezTo>
                  <a:cubicBezTo>
                    <a:pt x="6405" y="4245"/>
                    <a:pt x="6471" y="4145"/>
                    <a:pt x="6405" y="4012"/>
                  </a:cubicBezTo>
                  <a:cubicBezTo>
                    <a:pt x="6371" y="3845"/>
                    <a:pt x="4737" y="243"/>
                    <a:pt x="2836" y="9"/>
                  </a:cubicBezTo>
                  <a:cubicBezTo>
                    <a:pt x="2780" y="4"/>
                    <a:pt x="2725" y="1"/>
                    <a:pt x="266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7"/>
            <p:cNvSpPr/>
            <p:nvPr/>
          </p:nvSpPr>
          <p:spPr>
            <a:xfrm>
              <a:off x="4607625" y="2431350"/>
              <a:ext cx="90100" cy="127625"/>
            </a:xfrm>
            <a:custGeom>
              <a:avLst/>
              <a:gdLst/>
              <a:ahLst/>
              <a:cxnLst/>
              <a:rect l="l" t="t" r="r" b="b"/>
              <a:pathLst>
                <a:path w="3604" h="5105" extrusionOk="0">
                  <a:moveTo>
                    <a:pt x="3603" y="0"/>
                  </a:moveTo>
                  <a:lnTo>
                    <a:pt x="2703" y="101"/>
                  </a:lnTo>
                  <a:cubicBezTo>
                    <a:pt x="2703" y="101"/>
                    <a:pt x="2600" y="87"/>
                    <a:pt x="2439" y="87"/>
                  </a:cubicBezTo>
                  <a:cubicBezTo>
                    <a:pt x="1933" y="87"/>
                    <a:pt x="854" y="221"/>
                    <a:pt x="601" y="1335"/>
                  </a:cubicBezTo>
                  <a:cubicBezTo>
                    <a:pt x="267" y="2802"/>
                    <a:pt x="1" y="5104"/>
                    <a:pt x="601" y="5104"/>
                  </a:cubicBezTo>
                  <a:cubicBezTo>
                    <a:pt x="1235" y="5104"/>
                    <a:pt x="2369" y="4804"/>
                    <a:pt x="2769" y="3837"/>
                  </a:cubicBezTo>
                  <a:cubicBezTo>
                    <a:pt x="3203" y="2869"/>
                    <a:pt x="3603" y="1"/>
                    <a:pt x="36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7"/>
            <p:cNvSpPr/>
            <p:nvPr/>
          </p:nvSpPr>
          <p:spPr>
            <a:xfrm>
              <a:off x="4601800" y="2426350"/>
              <a:ext cx="103425" cy="137625"/>
            </a:xfrm>
            <a:custGeom>
              <a:avLst/>
              <a:gdLst/>
              <a:ahLst/>
              <a:cxnLst/>
              <a:rect l="l" t="t" r="r" b="b"/>
              <a:pathLst>
                <a:path w="4137" h="5505" extrusionOk="0">
                  <a:moveTo>
                    <a:pt x="3603" y="367"/>
                  </a:moveTo>
                  <a:lnTo>
                    <a:pt x="3603" y="367"/>
                  </a:lnTo>
                  <a:cubicBezTo>
                    <a:pt x="3469" y="1134"/>
                    <a:pt x="3136" y="3169"/>
                    <a:pt x="2802" y="3903"/>
                  </a:cubicBezTo>
                  <a:cubicBezTo>
                    <a:pt x="2469" y="4737"/>
                    <a:pt x="1434" y="5037"/>
                    <a:pt x="801" y="5037"/>
                  </a:cubicBezTo>
                  <a:cubicBezTo>
                    <a:pt x="601" y="4737"/>
                    <a:pt x="667" y="3236"/>
                    <a:pt x="1068" y="1568"/>
                  </a:cubicBezTo>
                  <a:cubicBezTo>
                    <a:pt x="1268" y="634"/>
                    <a:pt x="2235" y="501"/>
                    <a:pt x="2669" y="501"/>
                  </a:cubicBezTo>
                  <a:cubicBezTo>
                    <a:pt x="2802" y="501"/>
                    <a:pt x="2902" y="501"/>
                    <a:pt x="2869" y="467"/>
                  </a:cubicBezTo>
                  <a:lnTo>
                    <a:pt x="2936" y="467"/>
                  </a:lnTo>
                  <a:lnTo>
                    <a:pt x="3603" y="367"/>
                  </a:lnTo>
                  <a:close/>
                  <a:moveTo>
                    <a:pt x="3903" y="0"/>
                  </a:moveTo>
                  <a:lnTo>
                    <a:pt x="2969" y="67"/>
                  </a:lnTo>
                  <a:cubicBezTo>
                    <a:pt x="2897" y="60"/>
                    <a:pt x="2818" y="56"/>
                    <a:pt x="2734" y="56"/>
                  </a:cubicBezTo>
                  <a:cubicBezTo>
                    <a:pt x="2028" y="56"/>
                    <a:pt x="935" y="340"/>
                    <a:pt x="667" y="1501"/>
                  </a:cubicBezTo>
                  <a:cubicBezTo>
                    <a:pt x="567" y="2035"/>
                    <a:pt x="0" y="4704"/>
                    <a:pt x="500" y="5337"/>
                  </a:cubicBezTo>
                  <a:cubicBezTo>
                    <a:pt x="601" y="5471"/>
                    <a:pt x="734" y="5504"/>
                    <a:pt x="834" y="5504"/>
                  </a:cubicBezTo>
                  <a:cubicBezTo>
                    <a:pt x="1468" y="5504"/>
                    <a:pt x="2735" y="5237"/>
                    <a:pt x="3269" y="4170"/>
                  </a:cubicBezTo>
                  <a:cubicBezTo>
                    <a:pt x="3669" y="3203"/>
                    <a:pt x="4103" y="367"/>
                    <a:pt x="4103" y="234"/>
                  </a:cubicBezTo>
                  <a:cubicBezTo>
                    <a:pt x="4136" y="200"/>
                    <a:pt x="4103" y="167"/>
                    <a:pt x="4036" y="67"/>
                  </a:cubicBezTo>
                  <a:cubicBezTo>
                    <a:pt x="4003" y="0"/>
                    <a:pt x="3936" y="0"/>
                    <a:pt x="390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7"/>
            <p:cNvSpPr/>
            <p:nvPr/>
          </p:nvSpPr>
          <p:spPr>
            <a:xfrm>
              <a:off x="4657675" y="2418925"/>
              <a:ext cx="87575" cy="121900"/>
            </a:xfrm>
            <a:custGeom>
              <a:avLst/>
              <a:gdLst/>
              <a:ahLst/>
              <a:cxnLst/>
              <a:rect l="l" t="t" r="r" b="b"/>
              <a:pathLst>
                <a:path w="3503" h="4876" extrusionOk="0">
                  <a:moveTo>
                    <a:pt x="2322" y="0"/>
                  </a:moveTo>
                  <a:cubicBezTo>
                    <a:pt x="1629" y="0"/>
                    <a:pt x="859" y="121"/>
                    <a:pt x="701" y="631"/>
                  </a:cubicBezTo>
                  <a:cubicBezTo>
                    <a:pt x="400" y="1598"/>
                    <a:pt x="0" y="4801"/>
                    <a:pt x="267" y="4867"/>
                  </a:cubicBezTo>
                  <a:cubicBezTo>
                    <a:pt x="285" y="4873"/>
                    <a:pt x="308" y="4876"/>
                    <a:pt x="335" y="4876"/>
                  </a:cubicBezTo>
                  <a:cubicBezTo>
                    <a:pt x="780" y="4876"/>
                    <a:pt x="2435" y="4167"/>
                    <a:pt x="2435" y="4167"/>
                  </a:cubicBezTo>
                  <a:lnTo>
                    <a:pt x="3503" y="97"/>
                  </a:lnTo>
                  <a:cubicBezTo>
                    <a:pt x="3503" y="97"/>
                    <a:pt x="2943" y="0"/>
                    <a:pt x="2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7"/>
            <p:cNvSpPr/>
            <p:nvPr/>
          </p:nvSpPr>
          <p:spPr>
            <a:xfrm>
              <a:off x="4651825" y="2413325"/>
              <a:ext cx="99275" cy="133125"/>
            </a:xfrm>
            <a:custGeom>
              <a:avLst/>
              <a:gdLst/>
              <a:ahLst/>
              <a:cxnLst/>
              <a:rect l="l" t="t" r="r" b="b"/>
              <a:pathLst>
                <a:path w="3971" h="5325" extrusionOk="0">
                  <a:moveTo>
                    <a:pt x="2569" y="421"/>
                  </a:moveTo>
                  <a:cubicBezTo>
                    <a:pt x="2903" y="421"/>
                    <a:pt x="3169" y="421"/>
                    <a:pt x="3436" y="521"/>
                  </a:cubicBezTo>
                  <a:lnTo>
                    <a:pt x="2469" y="4224"/>
                  </a:lnTo>
                  <a:cubicBezTo>
                    <a:pt x="1735" y="4558"/>
                    <a:pt x="901" y="4858"/>
                    <a:pt x="601" y="4891"/>
                  </a:cubicBezTo>
                  <a:cubicBezTo>
                    <a:pt x="501" y="4357"/>
                    <a:pt x="801" y="1789"/>
                    <a:pt x="1101" y="888"/>
                  </a:cubicBezTo>
                  <a:cubicBezTo>
                    <a:pt x="1235" y="555"/>
                    <a:pt x="1902" y="421"/>
                    <a:pt x="2569" y="421"/>
                  </a:cubicBezTo>
                  <a:close/>
                  <a:moveTo>
                    <a:pt x="2614" y="0"/>
                  </a:moveTo>
                  <a:cubicBezTo>
                    <a:pt x="1844" y="0"/>
                    <a:pt x="961" y="138"/>
                    <a:pt x="768" y="755"/>
                  </a:cubicBezTo>
                  <a:cubicBezTo>
                    <a:pt x="501" y="1555"/>
                    <a:pt x="1" y="4658"/>
                    <a:pt x="301" y="5158"/>
                  </a:cubicBezTo>
                  <a:cubicBezTo>
                    <a:pt x="334" y="5258"/>
                    <a:pt x="434" y="5325"/>
                    <a:pt x="468" y="5325"/>
                  </a:cubicBezTo>
                  <a:lnTo>
                    <a:pt x="568" y="5325"/>
                  </a:lnTo>
                  <a:cubicBezTo>
                    <a:pt x="968" y="5325"/>
                    <a:pt x="2102" y="4858"/>
                    <a:pt x="2803" y="4524"/>
                  </a:cubicBezTo>
                  <a:cubicBezTo>
                    <a:pt x="2903" y="4524"/>
                    <a:pt x="2936" y="4424"/>
                    <a:pt x="2936" y="4391"/>
                  </a:cubicBezTo>
                  <a:lnTo>
                    <a:pt x="3970" y="355"/>
                  </a:lnTo>
                  <a:cubicBezTo>
                    <a:pt x="3970" y="321"/>
                    <a:pt x="3937" y="221"/>
                    <a:pt x="3937" y="188"/>
                  </a:cubicBezTo>
                  <a:cubicBezTo>
                    <a:pt x="3937" y="154"/>
                    <a:pt x="3837" y="88"/>
                    <a:pt x="3803" y="88"/>
                  </a:cubicBezTo>
                  <a:cubicBezTo>
                    <a:pt x="3677" y="74"/>
                    <a:pt x="3175" y="0"/>
                    <a:pt x="261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7"/>
            <p:cNvSpPr/>
            <p:nvPr/>
          </p:nvSpPr>
          <p:spPr>
            <a:xfrm>
              <a:off x="4718550" y="2396450"/>
              <a:ext cx="150125" cy="127800"/>
            </a:xfrm>
            <a:custGeom>
              <a:avLst/>
              <a:gdLst/>
              <a:ahLst/>
              <a:cxnLst/>
              <a:rect l="l" t="t" r="r" b="b"/>
              <a:pathLst>
                <a:path w="6005" h="5112" extrusionOk="0">
                  <a:moveTo>
                    <a:pt x="1414" y="1"/>
                  </a:moveTo>
                  <a:cubicBezTo>
                    <a:pt x="1137" y="1"/>
                    <a:pt x="907" y="76"/>
                    <a:pt x="767" y="262"/>
                  </a:cubicBezTo>
                  <a:cubicBezTo>
                    <a:pt x="67" y="1230"/>
                    <a:pt x="0" y="5066"/>
                    <a:pt x="0" y="5066"/>
                  </a:cubicBezTo>
                  <a:cubicBezTo>
                    <a:pt x="131" y="5097"/>
                    <a:pt x="260" y="5111"/>
                    <a:pt x="386" y="5111"/>
                  </a:cubicBezTo>
                  <a:cubicBezTo>
                    <a:pt x="805" y="5111"/>
                    <a:pt x="1186" y="4948"/>
                    <a:pt x="1468" y="4665"/>
                  </a:cubicBezTo>
                  <a:cubicBezTo>
                    <a:pt x="2002" y="4032"/>
                    <a:pt x="2602" y="3198"/>
                    <a:pt x="2602" y="3198"/>
                  </a:cubicBezTo>
                  <a:cubicBezTo>
                    <a:pt x="2602" y="3198"/>
                    <a:pt x="4311" y="3611"/>
                    <a:pt x="4848" y="3611"/>
                  </a:cubicBezTo>
                  <a:cubicBezTo>
                    <a:pt x="4901" y="3611"/>
                    <a:pt x="4943" y="3607"/>
                    <a:pt x="4970" y="3598"/>
                  </a:cubicBezTo>
                  <a:cubicBezTo>
                    <a:pt x="5271" y="3531"/>
                    <a:pt x="6004" y="3598"/>
                    <a:pt x="5804" y="2564"/>
                  </a:cubicBezTo>
                  <a:cubicBezTo>
                    <a:pt x="5604" y="1530"/>
                    <a:pt x="4403" y="1196"/>
                    <a:pt x="4403" y="1196"/>
                  </a:cubicBezTo>
                  <a:cubicBezTo>
                    <a:pt x="4403" y="1196"/>
                    <a:pt x="2525" y="1"/>
                    <a:pt x="14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7"/>
            <p:cNvSpPr/>
            <p:nvPr/>
          </p:nvSpPr>
          <p:spPr>
            <a:xfrm>
              <a:off x="4714375" y="2390350"/>
              <a:ext cx="158475" cy="137750"/>
            </a:xfrm>
            <a:custGeom>
              <a:avLst/>
              <a:gdLst/>
              <a:ahLst/>
              <a:cxnLst/>
              <a:rect l="l" t="t" r="r" b="b"/>
              <a:pathLst>
                <a:path w="6339" h="5510" extrusionOk="0">
                  <a:moveTo>
                    <a:pt x="1560" y="421"/>
                  </a:moveTo>
                  <a:cubicBezTo>
                    <a:pt x="2319" y="421"/>
                    <a:pt x="3705" y="1137"/>
                    <a:pt x="4437" y="1607"/>
                  </a:cubicBezTo>
                  <a:cubicBezTo>
                    <a:pt x="4437" y="1640"/>
                    <a:pt x="4437" y="1640"/>
                    <a:pt x="4470" y="1640"/>
                  </a:cubicBezTo>
                  <a:cubicBezTo>
                    <a:pt x="4470" y="1640"/>
                    <a:pt x="5604" y="1974"/>
                    <a:pt x="5771" y="2841"/>
                  </a:cubicBezTo>
                  <a:cubicBezTo>
                    <a:pt x="5804" y="3142"/>
                    <a:pt x="5804" y="3308"/>
                    <a:pt x="5738" y="3442"/>
                  </a:cubicBezTo>
                  <a:cubicBezTo>
                    <a:pt x="5638" y="3575"/>
                    <a:pt x="5471" y="3575"/>
                    <a:pt x="5304" y="3609"/>
                  </a:cubicBezTo>
                  <a:cubicBezTo>
                    <a:pt x="5237" y="3609"/>
                    <a:pt x="5137" y="3642"/>
                    <a:pt x="5104" y="3642"/>
                  </a:cubicBezTo>
                  <a:cubicBezTo>
                    <a:pt x="5089" y="3644"/>
                    <a:pt x="5069" y="3646"/>
                    <a:pt x="5045" y="3646"/>
                  </a:cubicBezTo>
                  <a:cubicBezTo>
                    <a:pt x="4737" y="3646"/>
                    <a:pt x="3698" y="3458"/>
                    <a:pt x="2802" y="3242"/>
                  </a:cubicBezTo>
                  <a:cubicBezTo>
                    <a:pt x="2736" y="3242"/>
                    <a:pt x="2636" y="3242"/>
                    <a:pt x="2602" y="3308"/>
                  </a:cubicBezTo>
                  <a:cubicBezTo>
                    <a:pt x="2602" y="3308"/>
                    <a:pt x="1968" y="4142"/>
                    <a:pt x="1468" y="4743"/>
                  </a:cubicBezTo>
                  <a:cubicBezTo>
                    <a:pt x="1198" y="4983"/>
                    <a:pt x="874" y="5115"/>
                    <a:pt x="521" y="5115"/>
                  </a:cubicBezTo>
                  <a:cubicBezTo>
                    <a:pt x="481" y="5115"/>
                    <a:pt x="441" y="5113"/>
                    <a:pt x="401" y="5110"/>
                  </a:cubicBezTo>
                  <a:cubicBezTo>
                    <a:pt x="434" y="3942"/>
                    <a:pt x="567" y="1307"/>
                    <a:pt x="1101" y="606"/>
                  </a:cubicBezTo>
                  <a:cubicBezTo>
                    <a:pt x="1188" y="476"/>
                    <a:pt x="1350" y="421"/>
                    <a:pt x="1560" y="421"/>
                  </a:cubicBezTo>
                  <a:close/>
                  <a:moveTo>
                    <a:pt x="1625" y="0"/>
                  </a:moveTo>
                  <a:cubicBezTo>
                    <a:pt x="1282" y="0"/>
                    <a:pt x="990" y="96"/>
                    <a:pt x="801" y="340"/>
                  </a:cubicBezTo>
                  <a:cubicBezTo>
                    <a:pt x="67" y="1307"/>
                    <a:pt x="0" y="4843"/>
                    <a:pt x="0" y="5276"/>
                  </a:cubicBezTo>
                  <a:cubicBezTo>
                    <a:pt x="0" y="5343"/>
                    <a:pt x="100" y="5443"/>
                    <a:pt x="167" y="5477"/>
                  </a:cubicBezTo>
                  <a:cubicBezTo>
                    <a:pt x="301" y="5510"/>
                    <a:pt x="434" y="5510"/>
                    <a:pt x="567" y="5510"/>
                  </a:cubicBezTo>
                  <a:cubicBezTo>
                    <a:pt x="1001" y="5510"/>
                    <a:pt x="1468" y="5343"/>
                    <a:pt x="1835" y="4976"/>
                  </a:cubicBezTo>
                  <a:cubicBezTo>
                    <a:pt x="2269" y="4509"/>
                    <a:pt x="2736" y="3875"/>
                    <a:pt x="2936" y="3642"/>
                  </a:cubicBezTo>
                  <a:cubicBezTo>
                    <a:pt x="3540" y="3786"/>
                    <a:pt x="4640" y="4029"/>
                    <a:pt x="5124" y="4029"/>
                  </a:cubicBezTo>
                  <a:cubicBezTo>
                    <a:pt x="5201" y="4029"/>
                    <a:pt x="5263" y="4023"/>
                    <a:pt x="5304" y="4009"/>
                  </a:cubicBezTo>
                  <a:cubicBezTo>
                    <a:pt x="5337" y="3975"/>
                    <a:pt x="5438" y="3975"/>
                    <a:pt x="5471" y="3975"/>
                  </a:cubicBezTo>
                  <a:cubicBezTo>
                    <a:pt x="5671" y="3942"/>
                    <a:pt x="6005" y="3842"/>
                    <a:pt x="6171" y="3609"/>
                  </a:cubicBezTo>
                  <a:cubicBezTo>
                    <a:pt x="6305" y="3375"/>
                    <a:pt x="6338" y="3108"/>
                    <a:pt x="6271" y="2708"/>
                  </a:cubicBezTo>
                  <a:cubicBezTo>
                    <a:pt x="6071" y="1674"/>
                    <a:pt x="4904" y="1307"/>
                    <a:pt x="4670" y="1207"/>
                  </a:cubicBezTo>
                  <a:cubicBezTo>
                    <a:pt x="4364" y="1003"/>
                    <a:pt x="2734" y="0"/>
                    <a:pt x="162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7"/>
            <p:cNvSpPr/>
            <p:nvPr/>
          </p:nvSpPr>
          <p:spPr>
            <a:xfrm>
              <a:off x="4783575" y="2340200"/>
              <a:ext cx="143475" cy="153725"/>
            </a:xfrm>
            <a:custGeom>
              <a:avLst/>
              <a:gdLst/>
              <a:ahLst/>
              <a:cxnLst/>
              <a:rect l="l" t="t" r="r" b="b"/>
              <a:pathLst>
                <a:path w="5739" h="6149" extrusionOk="0">
                  <a:moveTo>
                    <a:pt x="1219" y="1"/>
                  </a:moveTo>
                  <a:cubicBezTo>
                    <a:pt x="968" y="1"/>
                    <a:pt x="754" y="246"/>
                    <a:pt x="535" y="644"/>
                  </a:cubicBezTo>
                  <a:cubicBezTo>
                    <a:pt x="1" y="1612"/>
                    <a:pt x="635" y="2512"/>
                    <a:pt x="1035" y="3346"/>
                  </a:cubicBezTo>
                  <a:cubicBezTo>
                    <a:pt x="1469" y="4180"/>
                    <a:pt x="3203" y="6148"/>
                    <a:pt x="3203" y="6148"/>
                  </a:cubicBezTo>
                  <a:lnTo>
                    <a:pt x="5738" y="5314"/>
                  </a:lnTo>
                  <a:cubicBezTo>
                    <a:pt x="4471" y="4414"/>
                    <a:pt x="3370" y="3179"/>
                    <a:pt x="2636" y="1778"/>
                  </a:cubicBezTo>
                  <a:cubicBezTo>
                    <a:pt x="2008" y="503"/>
                    <a:pt x="1576" y="1"/>
                    <a:pt x="12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7"/>
            <p:cNvSpPr/>
            <p:nvPr/>
          </p:nvSpPr>
          <p:spPr>
            <a:xfrm>
              <a:off x="4779425" y="2335450"/>
              <a:ext cx="151800" cy="163475"/>
            </a:xfrm>
            <a:custGeom>
              <a:avLst/>
              <a:gdLst/>
              <a:ahLst/>
              <a:cxnLst/>
              <a:rect l="l" t="t" r="r" b="b"/>
              <a:pathLst>
                <a:path w="6072" h="6539" extrusionOk="0">
                  <a:moveTo>
                    <a:pt x="1368" y="434"/>
                  </a:moveTo>
                  <a:cubicBezTo>
                    <a:pt x="1568" y="434"/>
                    <a:pt x="1968" y="701"/>
                    <a:pt x="2635" y="2102"/>
                  </a:cubicBezTo>
                  <a:cubicBezTo>
                    <a:pt x="3303" y="3436"/>
                    <a:pt x="4303" y="4604"/>
                    <a:pt x="5471" y="5471"/>
                  </a:cubicBezTo>
                  <a:lnTo>
                    <a:pt x="3469" y="6138"/>
                  </a:lnTo>
                  <a:cubicBezTo>
                    <a:pt x="3136" y="5704"/>
                    <a:pt x="1735" y="4170"/>
                    <a:pt x="1401" y="3470"/>
                  </a:cubicBezTo>
                  <a:cubicBezTo>
                    <a:pt x="1368" y="3369"/>
                    <a:pt x="1301" y="3269"/>
                    <a:pt x="1234" y="3169"/>
                  </a:cubicBezTo>
                  <a:cubicBezTo>
                    <a:pt x="867" y="2435"/>
                    <a:pt x="467" y="1702"/>
                    <a:pt x="867" y="968"/>
                  </a:cubicBezTo>
                  <a:cubicBezTo>
                    <a:pt x="1068" y="601"/>
                    <a:pt x="1234" y="434"/>
                    <a:pt x="1368" y="434"/>
                  </a:cubicBezTo>
                  <a:close/>
                  <a:moveTo>
                    <a:pt x="1368" y="0"/>
                  </a:moveTo>
                  <a:cubicBezTo>
                    <a:pt x="968" y="0"/>
                    <a:pt x="701" y="434"/>
                    <a:pt x="501" y="768"/>
                  </a:cubicBezTo>
                  <a:cubicBezTo>
                    <a:pt x="0" y="1668"/>
                    <a:pt x="467" y="2536"/>
                    <a:pt x="867" y="3336"/>
                  </a:cubicBezTo>
                  <a:cubicBezTo>
                    <a:pt x="968" y="3436"/>
                    <a:pt x="1001" y="3536"/>
                    <a:pt x="1034" y="3636"/>
                  </a:cubicBezTo>
                  <a:cubicBezTo>
                    <a:pt x="1468" y="4470"/>
                    <a:pt x="3169" y="6372"/>
                    <a:pt x="3236" y="6472"/>
                  </a:cubicBezTo>
                  <a:cubicBezTo>
                    <a:pt x="3303" y="6505"/>
                    <a:pt x="3369" y="6538"/>
                    <a:pt x="3403" y="6538"/>
                  </a:cubicBezTo>
                  <a:lnTo>
                    <a:pt x="3469" y="6538"/>
                  </a:lnTo>
                  <a:lnTo>
                    <a:pt x="5971" y="5704"/>
                  </a:lnTo>
                  <a:cubicBezTo>
                    <a:pt x="6004" y="5671"/>
                    <a:pt x="6071" y="5638"/>
                    <a:pt x="6071" y="5538"/>
                  </a:cubicBezTo>
                  <a:cubicBezTo>
                    <a:pt x="6071" y="5471"/>
                    <a:pt x="6071" y="5371"/>
                    <a:pt x="6004" y="5338"/>
                  </a:cubicBezTo>
                  <a:cubicBezTo>
                    <a:pt x="4704" y="4470"/>
                    <a:pt x="3669" y="3269"/>
                    <a:pt x="2969" y="1868"/>
                  </a:cubicBezTo>
                  <a:cubicBezTo>
                    <a:pt x="2335" y="601"/>
                    <a:pt x="1835" y="0"/>
                    <a:pt x="13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7"/>
            <p:cNvSpPr/>
            <p:nvPr/>
          </p:nvSpPr>
          <p:spPr>
            <a:xfrm>
              <a:off x="4422500" y="2835800"/>
              <a:ext cx="138450" cy="368350"/>
            </a:xfrm>
            <a:custGeom>
              <a:avLst/>
              <a:gdLst/>
              <a:ahLst/>
              <a:cxnLst/>
              <a:rect l="l" t="t" r="r" b="b"/>
              <a:pathLst>
                <a:path w="5538" h="14734" extrusionOk="0">
                  <a:moveTo>
                    <a:pt x="1501" y="1"/>
                  </a:moveTo>
                  <a:cubicBezTo>
                    <a:pt x="1501" y="1"/>
                    <a:pt x="0" y="12843"/>
                    <a:pt x="267" y="13544"/>
                  </a:cubicBezTo>
                  <a:cubicBezTo>
                    <a:pt x="455" y="14107"/>
                    <a:pt x="2128" y="14734"/>
                    <a:pt x="3073" y="14734"/>
                  </a:cubicBezTo>
                  <a:cubicBezTo>
                    <a:pt x="3304" y="14734"/>
                    <a:pt x="3491" y="14696"/>
                    <a:pt x="3603" y="14611"/>
                  </a:cubicBezTo>
                  <a:cubicBezTo>
                    <a:pt x="4137" y="14144"/>
                    <a:pt x="3836" y="13210"/>
                    <a:pt x="3603" y="12643"/>
                  </a:cubicBezTo>
                  <a:cubicBezTo>
                    <a:pt x="3336" y="12043"/>
                    <a:pt x="5538" y="1302"/>
                    <a:pt x="5538" y="1302"/>
                  </a:cubicBezTo>
                  <a:lnTo>
                    <a:pt x="1501" y="1"/>
                  </a:lnTo>
                  <a:close/>
                </a:path>
              </a:pathLst>
            </a:custGeom>
            <a:solidFill>
              <a:srgbClr val="FF8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7"/>
            <p:cNvSpPr/>
            <p:nvPr/>
          </p:nvSpPr>
          <p:spPr>
            <a:xfrm>
              <a:off x="4416650" y="2830800"/>
              <a:ext cx="148475" cy="379475"/>
            </a:xfrm>
            <a:custGeom>
              <a:avLst/>
              <a:gdLst/>
              <a:ahLst/>
              <a:cxnLst/>
              <a:rect l="l" t="t" r="r" b="b"/>
              <a:pathLst>
                <a:path w="5939" h="15179" extrusionOk="0">
                  <a:moveTo>
                    <a:pt x="1902" y="501"/>
                  </a:moveTo>
                  <a:lnTo>
                    <a:pt x="5538" y="1635"/>
                  </a:lnTo>
                  <a:cubicBezTo>
                    <a:pt x="5004" y="4370"/>
                    <a:pt x="3370" y="12343"/>
                    <a:pt x="3637" y="12910"/>
                  </a:cubicBezTo>
                  <a:cubicBezTo>
                    <a:pt x="3904" y="13577"/>
                    <a:pt x="4137" y="14311"/>
                    <a:pt x="3703" y="14644"/>
                  </a:cubicBezTo>
                  <a:cubicBezTo>
                    <a:pt x="3624" y="14692"/>
                    <a:pt x="3453" y="14732"/>
                    <a:pt x="3210" y="14732"/>
                  </a:cubicBezTo>
                  <a:cubicBezTo>
                    <a:pt x="2943" y="14732"/>
                    <a:pt x="2588" y="14684"/>
                    <a:pt x="2169" y="14544"/>
                  </a:cubicBezTo>
                  <a:cubicBezTo>
                    <a:pt x="1335" y="14311"/>
                    <a:pt x="735" y="13911"/>
                    <a:pt x="668" y="13710"/>
                  </a:cubicBezTo>
                  <a:cubicBezTo>
                    <a:pt x="501" y="13177"/>
                    <a:pt x="1335" y="5638"/>
                    <a:pt x="1902" y="501"/>
                  </a:cubicBezTo>
                  <a:close/>
                  <a:moveTo>
                    <a:pt x="1735" y="1"/>
                  </a:moveTo>
                  <a:cubicBezTo>
                    <a:pt x="1702" y="1"/>
                    <a:pt x="1635" y="1"/>
                    <a:pt x="1569" y="34"/>
                  </a:cubicBezTo>
                  <a:cubicBezTo>
                    <a:pt x="1535" y="67"/>
                    <a:pt x="1502" y="167"/>
                    <a:pt x="1502" y="201"/>
                  </a:cubicBezTo>
                  <a:cubicBezTo>
                    <a:pt x="1235" y="2336"/>
                    <a:pt x="1" y="13143"/>
                    <a:pt x="234" y="13844"/>
                  </a:cubicBezTo>
                  <a:cubicBezTo>
                    <a:pt x="401" y="14344"/>
                    <a:pt x="1302" y="14744"/>
                    <a:pt x="2036" y="14978"/>
                  </a:cubicBezTo>
                  <a:cubicBezTo>
                    <a:pt x="2302" y="15045"/>
                    <a:pt x="2803" y="15178"/>
                    <a:pt x="3236" y="15178"/>
                  </a:cubicBezTo>
                  <a:cubicBezTo>
                    <a:pt x="3537" y="15178"/>
                    <a:pt x="3804" y="15078"/>
                    <a:pt x="3870" y="15011"/>
                  </a:cubicBezTo>
                  <a:cubicBezTo>
                    <a:pt x="4637" y="14411"/>
                    <a:pt x="4170" y="13310"/>
                    <a:pt x="3970" y="12810"/>
                  </a:cubicBezTo>
                  <a:cubicBezTo>
                    <a:pt x="3837" y="12243"/>
                    <a:pt x="5071" y="5571"/>
                    <a:pt x="5905" y="1535"/>
                  </a:cubicBezTo>
                  <a:cubicBezTo>
                    <a:pt x="5938" y="1402"/>
                    <a:pt x="5872" y="1335"/>
                    <a:pt x="5772" y="1302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7"/>
            <p:cNvSpPr/>
            <p:nvPr/>
          </p:nvSpPr>
          <p:spPr>
            <a:xfrm>
              <a:off x="3192450" y="2854200"/>
              <a:ext cx="1450225" cy="1109950"/>
            </a:xfrm>
            <a:custGeom>
              <a:avLst/>
              <a:gdLst/>
              <a:ahLst/>
              <a:cxnLst/>
              <a:rect l="l" t="t" r="r" b="b"/>
              <a:pathLst>
                <a:path w="58009" h="44398" extrusionOk="0">
                  <a:moveTo>
                    <a:pt x="50881" y="1"/>
                  </a:moveTo>
                  <a:cubicBezTo>
                    <a:pt x="50493" y="1"/>
                    <a:pt x="50167" y="41"/>
                    <a:pt x="49936" y="132"/>
                  </a:cubicBezTo>
                  <a:cubicBezTo>
                    <a:pt x="48468" y="732"/>
                    <a:pt x="46100" y="6737"/>
                    <a:pt x="41997" y="12041"/>
                  </a:cubicBezTo>
                  <a:cubicBezTo>
                    <a:pt x="37928" y="17311"/>
                    <a:pt x="20415" y="27552"/>
                    <a:pt x="20415" y="27552"/>
                  </a:cubicBezTo>
                  <a:lnTo>
                    <a:pt x="12776" y="3735"/>
                  </a:lnTo>
                  <a:lnTo>
                    <a:pt x="1" y="17978"/>
                  </a:lnTo>
                  <a:cubicBezTo>
                    <a:pt x="2765" y="23174"/>
                    <a:pt x="15605" y="44397"/>
                    <a:pt x="17803" y="44397"/>
                  </a:cubicBezTo>
                  <a:cubicBezTo>
                    <a:pt x="17806" y="44397"/>
                    <a:pt x="17810" y="44397"/>
                    <a:pt x="17813" y="44397"/>
                  </a:cubicBezTo>
                  <a:cubicBezTo>
                    <a:pt x="19981" y="44297"/>
                    <a:pt x="33891" y="31588"/>
                    <a:pt x="38328" y="26084"/>
                  </a:cubicBezTo>
                  <a:cubicBezTo>
                    <a:pt x="42764" y="20580"/>
                    <a:pt x="47468" y="11273"/>
                    <a:pt x="48168" y="11140"/>
                  </a:cubicBezTo>
                  <a:cubicBezTo>
                    <a:pt x="49336" y="11006"/>
                    <a:pt x="50470" y="10806"/>
                    <a:pt x="51604" y="10539"/>
                  </a:cubicBezTo>
                  <a:cubicBezTo>
                    <a:pt x="52271" y="10406"/>
                    <a:pt x="52872" y="10206"/>
                    <a:pt x="53472" y="9939"/>
                  </a:cubicBezTo>
                  <a:cubicBezTo>
                    <a:pt x="53772" y="9806"/>
                    <a:pt x="53872" y="9605"/>
                    <a:pt x="54173" y="9205"/>
                  </a:cubicBezTo>
                  <a:cubicBezTo>
                    <a:pt x="54373" y="8805"/>
                    <a:pt x="54539" y="8405"/>
                    <a:pt x="54640" y="7938"/>
                  </a:cubicBezTo>
                  <a:cubicBezTo>
                    <a:pt x="54667" y="7771"/>
                    <a:pt x="54672" y="7743"/>
                    <a:pt x="54697" y="7743"/>
                  </a:cubicBezTo>
                  <a:cubicBezTo>
                    <a:pt x="54709" y="7743"/>
                    <a:pt x="54727" y="7751"/>
                    <a:pt x="54756" y="7751"/>
                  </a:cubicBezTo>
                  <a:cubicBezTo>
                    <a:pt x="54807" y="7751"/>
                    <a:pt x="54891" y="7728"/>
                    <a:pt x="55040" y="7604"/>
                  </a:cubicBezTo>
                  <a:cubicBezTo>
                    <a:pt x="55473" y="7270"/>
                    <a:pt x="55507" y="5402"/>
                    <a:pt x="55507" y="5402"/>
                  </a:cubicBezTo>
                  <a:cubicBezTo>
                    <a:pt x="55507" y="5402"/>
                    <a:pt x="56007" y="5236"/>
                    <a:pt x="56941" y="4402"/>
                  </a:cubicBezTo>
                  <a:cubicBezTo>
                    <a:pt x="57842" y="3568"/>
                    <a:pt x="58009" y="2634"/>
                    <a:pt x="57275" y="1800"/>
                  </a:cubicBezTo>
                  <a:cubicBezTo>
                    <a:pt x="56631" y="1100"/>
                    <a:pt x="52909" y="1"/>
                    <a:pt x="508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7"/>
            <p:cNvSpPr/>
            <p:nvPr/>
          </p:nvSpPr>
          <p:spPr>
            <a:xfrm>
              <a:off x="3187450" y="2846950"/>
              <a:ext cx="1463575" cy="1121350"/>
            </a:xfrm>
            <a:custGeom>
              <a:avLst/>
              <a:gdLst/>
              <a:ahLst/>
              <a:cxnLst/>
              <a:rect l="l" t="t" r="r" b="b"/>
              <a:pathLst>
                <a:path w="58543" h="44854" extrusionOk="0">
                  <a:moveTo>
                    <a:pt x="51284" y="1"/>
                  </a:moveTo>
                  <a:cubicBezTo>
                    <a:pt x="50847" y="1"/>
                    <a:pt x="50474" y="48"/>
                    <a:pt x="50203" y="155"/>
                  </a:cubicBezTo>
                  <a:cubicBezTo>
                    <a:pt x="49369" y="422"/>
                    <a:pt x="48435" y="2057"/>
                    <a:pt x="47034" y="4525"/>
                  </a:cubicBezTo>
                  <a:cubicBezTo>
                    <a:pt x="45733" y="6760"/>
                    <a:pt x="44165" y="9529"/>
                    <a:pt x="42164" y="12097"/>
                  </a:cubicBezTo>
                  <a:cubicBezTo>
                    <a:pt x="38361" y="17034"/>
                    <a:pt x="22850" y="26240"/>
                    <a:pt x="20815" y="27441"/>
                  </a:cubicBezTo>
                  <a:lnTo>
                    <a:pt x="13243" y="3891"/>
                  </a:lnTo>
                  <a:cubicBezTo>
                    <a:pt x="13214" y="3834"/>
                    <a:pt x="13161" y="3751"/>
                    <a:pt x="13061" y="3751"/>
                  </a:cubicBezTo>
                  <a:cubicBezTo>
                    <a:pt x="13045" y="3751"/>
                    <a:pt x="13028" y="3753"/>
                    <a:pt x="13010" y="3758"/>
                  </a:cubicBezTo>
                  <a:cubicBezTo>
                    <a:pt x="12910" y="3824"/>
                    <a:pt x="12843" y="3891"/>
                    <a:pt x="12876" y="4025"/>
                  </a:cubicBezTo>
                  <a:lnTo>
                    <a:pt x="20515" y="27842"/>
                  </a:lnTo>
                  <a:cubicBezTo>
                    <a:pt x="20515" y="27875"/>
                    <a:pt x="20615" y="27908"/>
                    <a:pt x="20648" y="27942"/>
                  </a:cubicBezTo>
                  <a:cubicBezTo>
                    <a:pt x="20665" y="27975"/>
                    <a:pt x="20699" y="27992"/>
                    <a:pt x="20732" y="27992"/>
                  </a:cubicBezTo>
                  <a:cubicBezTo>
                    <a:pt x="20765" y="27992"/>
                    <a:pt x="20799" y="27975"/>
                    <a:pt x="20815" y="27942"/>
                  </a:cubicBezTo>
                  <a:cubicBezTo>
                    <a:pt x="21516" y="27541"/>
                    <a:pt x="38394" y="17701"/>
                    <a:pt x="42497" y="12397"/>
                  </a:cubicBezTo>
                  <a:cubicBezTo>
                    <a:pt x="44499" y="9762"/>
                    <a:pt x="46067" y="6993"/>
                    <a:pt x="47368" y="4758"/>
                  </a:cubicBezTo>
                  <a:cubicBezTo>
                    <a:pt x="48635" y="2557"/>
                    <a:pt x="49602" y="822"/>
                    <a:pt x="50303" y="555"/>
                  </a:cubicBezTo>
                  <a:cubicBezTo>
                    <a:pt x="50506" y="481"/>
                    <a:pt x="50790" y="448"/>
                    <a:pt x="51129" y="448"/>
                  </a:cubicBezTo>
                  <a:cubicBezTo>
                    <a:pt x="53070" y="448"/>
                    <a:pt x="56807" y="1537"/>
                    <a:pt x="57375" y="2190"/>
                  </a:cubicBezTo>
                  <a:cubicBezTo>
                    <a:pt x="58008" y="2924"/>
                    <a:pt x="57908" y="3691"/>
                    <a:pt x="57041" y="4525"/>
                  </a:cubicBezTo>
                  <a:cubicBezTo>
                    <a:pt x="56207" y="5326"/>
                    <a:pt x="55707" y="5426"/>
                    <a:pt x="55707" y="5426"/>
                  </a:cubicBezTo>
                  <a:cubicBezTo>
                    <a:pt x="55640" y="5492"/>
                    <a:pt x="55540" y="5559"/>
                    <a:pt x="55540" y="5659"/>
                  </a:cubicBezTo>
                  <a:cubicBezTo>
                    <a:pt x="55540" y="6526"/>
                    <a:pt x="55373" y="7527"/>
                    <a:pt x="55173" y="7694"/>
                  </a:cubicBezTo>
                  <a:cubicBezTo>
                    <a:pt x="55073" y="7761"/>
                    <a:pt x="55040" y="7761"/>
                    <a:pt x="55040" y="7761"/>
                  </a:cubicBezTo>
                  <a:cubicBezTo>
                    <a:pt x="55006" y="7744"/>
                    <a:pt x="54965" y="7736"/>
                    <a:pt x="54927" y="7736"/>
                  </a:cubicBezTo>
                  <a:cubicBezTo>
                    <a:pt x="54890" y="7736"/>
                    <a:pt x="54856" y="7744"/>
                    <a:pt x="54840" y="7761"/>
                  </a:cubicBezTo>
                  <a:cubicBezTo>
                    <a:pt x="54739" y="7827"/>
                    <a:pt x="54706" y="7894"/>
                    <a:pt x="54673" y="8094"/>
                  </a:cubicBezTo>
                  <a:cubicBezTo>
                    <a:pt x="54573" y="8528"/>
                    <a:pt x="54406" y="8928"/>
                    <a:pt x="54206" y="9262"/>
                  </a:cubicBezTo>
                  <a:lnTo>
                    <a:pt x="54072" y="9428"/>
                  </a:lnTo>
                  <a:cubicBezTo>
                    <a:pt x="53872" y="9729"/>
                    <a:pt x="53805" y="9862"/>
                    <a:pt x="53572" y="9929"/>
                  </a:cubicBezTo>
                  <a:cubicBezTo>
                    <a:pt x="53005" y="10196"/>
                    <a:pt x="52371" y="10396"/>
                    <a:pt x="51737" y="10529"/>
                  </a:cubicBezTo>
                  <a:cubicBezTo>
                    <a:pt x="50670" y="10829"/>
                    <a:pt x="49536" y="11030"/>
                    <a:pt x="48368" y="11163"/>
                  </a:cubicBezTo>
                  <a:cubicBezTo>
                    <a:pt x="48035" y="11230"/>
                    <a:pt x="47434" y="12097"/>
                    <a:pt x="45399" y="15533"/>
                  </a:cubicBezTo>
                  <a:cubicBezTo>
                    <a:pt x="43498" y="18702"/>
                    <a:pt x="40896" y="23038"/>
                    <a:pt x="38394" y="26174"/>
                  </a:cubicBezTo>
                  <a:cubicBezTo>
                    <a:pt x="33691" y="32078"/>
                    <a:pt x="19981" y="44353"/>
                    <a:pt x="18013" y="44387"/>
                  </a:cubicBezTo>
                  <a:cubicBezTo>
                    <a:pt x="16045" y="44387"/>
                    <a:pt x="3636" y="24206"/>
                    <a:pt x="434" y="18101"/>
                  </a:cubicBezTo>
                  <a:cubicBezTo>
                    <a:pt x="363" y="18054"/>
                    <a:pt x="276" y="18007"/>
                    <a:pt x="207" y="18007"/>
                  </a:cubicBezTo>
                  <a:cubicBezTo>
                    <a:pt x="179" y="18007"/>
                    <a:pt x="153" y="18015"/>
                    <a:pt x="134" y="18035"/>
                  </a:cubicBezTo>
                  <a:cubicBezTo>
                    <a:pt x="34" y="18101"/>
                    <a:pt x="0" y="18235"/>
                    <a:pt x="34" y="18335"/>
                  </a:cubicBezTo>
                  <a:cubicBezTo>
                    <a:pt x="2169" y="22371"/>
                    <a:pt x="15511" y="44854"/>
                    <a:pt x="18013" y="44854"/>
                  </a:cubicBezTo>
                  <a:cubicBezTo>
                    <a:pt x="20382" y="44754"/>
                    <a:pt x="34625" y="31578"/>
                    <a:pt x="38895" y="26374"/>
                  </a:cubicBezTo>
                  <a:cubicBezTo>
                    <a:pt x="41397" y="23205"/>
                    <a:pt x="43998" y="18835"/>
                    <a:pt x="45900" y="15666"/>
                  </a:cubicBezTo>
                  <a:cubicBezTo>
                    <a:pt x="47167" y="13565"/>
                    <a:pt x="48335" y="11597"/>
                    <a:pt x="48568" y="11497"/>
                  </a:cubicBezTo>
                  <a:cubicBezTo>
                    <a:pt x="49736" y="11363"/>
                    <a:pt x="50870" y="11163"/>
                    <a:pt x="52004" y="10863"/>
                  </a:cubicBezTo>
                  <a:cubicBezTo>
                    <a:pt x="52605" y="10729"/>
                    <a:pt x="53272" y="10529"/>
                    <a:pt x="53872" y="10262"/>
                  </a:cubicBezTo>
                  <a:cubicBezTo>
                    <a:pt x="54172" y="10162"/>
                    <a:pt x="54339" y="9929"/>
                    <a:pt x="54539" y="9595"/>
                  </a:cubicBezTo>
                  <a:lnTo>
                    <a:pt x="54673" y="9428"/>
                  </a:lnTo>
                  <a:cubicBezTo>
                    <a:pt x="54906" y="9028"/>
                    <a:pt x="55073" y="8561"/>
                    <a:pt x="55173" y="8094"/>
                  </a:cubicBezTo>
                  <a:lnTo>
                    <a:pt x="55173" y="8061"/>
                  </a:lnTo>
                  <a:cubicBezTo>
                    <a:pt x="55240" y="8061"/>
                    <a:pt x="55373" y="7994"/>
                    <a:pt x="55507" y="7894"/>
                  </a:cubicBezTo>
                  <a:cubicBezTo>
                    <a:pt x="55907" y="7560"/>
                    <a:pt x="56007" y="6260"/>
                    <a:pt x="56040" y="5692"/>
                  </a:cubicBezTo>
                  <a:cubicBezTo>
                    <a:pt x="56307" y="5592"/>
                    <a:pt x="56741" y="5359"/>
                    <a:pt x="57408" y="4725"/>
                  </a:cubicBezTo>
                  <a:cubicBezTo>
                    <a:pt x="58409" y="3758"/>
                    <a:pt x="58542" y="2724"/>
                    <a:pt x="57742" y="1856"/>
                  </a:cubicBezTo>
                  <a:cubicBezTo>
                    <a:pt x="57104" y="1136"/>
                    <a:pt x="53428" y="1"/>
                    <a:pt x="5128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7"/>
            <p:cNvSpPr/>
            <p:nvPr/>
          </p:nvSpPr>
          <p:spPr>
            <a:xfrm>
              <a:off x="3603575" y="3537975"/>
              <a:ext cx="103425" cy="145125"/>
            </a:xfrm>
            <a:custGeom>
              <a:avLst/>
              <a:gdLst/>
              <a:ahLst/>
              <a:cxnLst/>
              <a:rect l="l" t="t" r="r" b="b"/>
              <a:pathLst>
                <a:path w="4137" h="5805" extrusionOk="0">
                  <a:moveTo>
                    <a:pt x="3903" y="0"/>
                  </a:moveTo>
                  <a:cubicBezTo>
                    <a:pt x="3837" y="0"/>
                    <a:pt x="1735" y="134"/>
                    <a:pt x="34" y="5571"/>
                  </a:cubicBezTo>
                  <a:cubicBezTo>
                    <a:pt x="1" y="5638"/>
                    <a:pt x="34" y="5771"/>
                    <a:pt x="167" y="5805"/>
                  </a:cubicBezTo>
                  <a:lnTo>
                    <a:pt x="234" y="5805"/>
                  </a:lnTo>
                  <a:cubicBezTo>
                    <a:pt x="368" y="5805"/>
                    <a:pt x="401" y="5771"/>
                    <a:pt x="401" y="5738"/>
                  </a:cubicBezTo>
                  <a:cubicBezTo>
                    <a:pt x="2002" y="634"/>
                    <a:pt x="3870" y="434"/>
                    <a:pt x="3903" y="434"/>
                  </a:cubicBezTo>
                  <a:cubicBezTo>
                    <a:pt x="4037" y="434"/>
                    <a:pt x="4137" y="334"/>
                    <a:pt x="4137" y="234"/>
                  </a:cubicBezTo>
                  <a:cubicBezTo>
                    <a:pt x="4137" y="101"/>
                    <a:pt x="4037" y="0"/>
                    <a:pt x="390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7"/>
            <p:cNvSpPr/>
            <p:nvPr/>
          </p:nvSpPr>
          <p:spPr>
            <a:xfrm>
              <a:off x="4254875" y="2854575"/>
              <a:ext cx="386975" cy="355700"/>
            </a:xfrm>
            <a:custGeom>
              <a:avLst/>
              <a:gdLst/>
              <a:ahLst/>
              <a:cxnLst/>
              <a:rect l="l" t="t" r="r" b="b"/>
              <a:pathLst>
                <a:path w="15479" h="14228" extrusionOk="0">
                  <a:moveTo>
                    <a:pt x="8259" y="1"/>
                  </a:moveTo>
                  <a:cubicBezTo>
                    <a:pt x="7899" y="1"/>
                    <a:pt x="7594" y="37"/>
                    <a:pt x="7372" y="117"/>
                  </a:cubicBezTo>
                  <a:cubicBezTo>
                    <a:pt x="5938" y="684"/>
                    <a:pt x="3770" y="6221"/>
                    <a:pt x="1" y="11358"/>
                  </a:cubicBezTo>
                  <a:lnTo>
                    <a:pt x="3503" y="14227"/>
                  </a:lnTo>
                  <a:cubicBezTo>
                    <a:pt x="4604" y="12392"/>
                    <a:pt x="5371" y="11125"/>
                    <a:pt x="5638" y="11092"/>
                  </a:cubicBezTo>
                  <a:cubicBezTo>
                    <a:pt x="6839" y="10958"/>
                    <a:pt x="7973" y="10758"/>
                    <a:pt x="9107" y="10458"/>
                  </a:cubicBezTo>
                  <a:cubicBezTo>
                    <a:pt x="9707" y="10358"/>
                    <a:pt x="10341" y="10124"/>
                    <a:pt x="10975" y="9891"/>
                  </a:cubicBezTo>
                  <a:cubicBezTo>
                    <a:pt x="11275" y="9757"/>
                    <a:pt x="11375" y="9557"/>
                    <a:pt x="11676" y="9123"/>
                  </a:cubicBezTo>
                  <a:cubicBezTo>
                    <a:pt x="11942" y="8757"/>
                    <a:pt x="12109" y="8356"/>
                    <a:pt x="12143" y="7889"/>
                  </a:cubicBezTo>
                  <a:cubicBezTo>
                    <a:pt x="12209" y="7456"/>
                    <a:pt x="12509" y="7356"/>
                    <a:pt x="12876" y="7022"/>
                  </a:cubicBezTo>
                  <a:cubicBezTo>
                    <a:pt x="13277" y="6688"/>
                    <a:pt x="12976" y="5387"/>
                    <a:pt x="12976" y="5387"/>
                  </a:cubicBezTo>
                  <a:cubicBezTo>
                    <a:pt x="12976" y="5387"/>
                    <a:pt x="13477" y="5254"/>
                    <a:pt x="14377" y="4387"/>
                  </a:cubicBezTo>
                  <a:cubicBezTo>
                    <a:pt x="15311" y="3519"/>
                    <a:pt x="15478" y="2585"/>
                    <a:pt x="14711" y="1785"/>
                  </a:cubicBezTo>
                  <a:cubicBezTo>
                    <a:pt x="14088" y="1133"/>
                    <a:pt x="10290" y="1"/>
                    <a:pt x="82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7"/>
            <p:cNvSpPr/>
            <p:nvPr/>
          </p:nvSpPr>
          <p:spPr>
            <a:xfrm>
              <a:off x="3362563" y="2850575"/>
              <a:ext cx="1280100" cy="1108775"/>
            </a:xfrm>
            <a:custGeom>
              <a:avLst/>
              <a:gdLst/>
              <a:ahLst/>
              <a:cxnLst/>
              <a:rect l="l" t="t" r="r" b="b"/>
              <a:pathLst>
                <a:path w="51204" h="44351" extrusionOk="0">
                  <a:moveTo>
                    <a:pt x="44002" y="0"/>
                  </a:moveTo>
                  <a:cubicBezTo>
                    <a:pt x="43634" y="0"/>
                    <a:pt x="43323" y="37"/>
                    <a:pt x="43097" y="119"/>
                  </a:cubicBezTo>
                  <a:cubicBezTo>
                    <a:pt x="42731" y="285"/>
                    <a:pt x="42264" y="786"/>
                    <a:pt x="41763" y="1586"/>
                  </a:cubicBezTo>
                  <a:cubicBezTo>
                    <a:pt x="42530" y="2821"/>
                    <a:pt x="43431" y="3588"/>
                    <a:pt x="42597" y="5789"/>
                  </a:cubicBezTo>
                  <a:cubicBezTo>
                    <a:pt x="41363" y="9125"/>
                    <a:pt x="38427" y="13295"/>
                    <a:pt x="35926" y="16831"/>
                  </a:cubicBezTo>
                  <a:cubicBezTo>
                    <a:pt x="33449" y="20364"/>
                    <a:pt x="12995" y="39586"/>
                    <a:pt x="10155" y="39586"/>
                  </a:cubicBezTo>
                  <a:cubicBezTo>
                    <a:pt x="10126" y="39586"/>
                    <a:pt x="10099" y="39584"/>
                    <a:pt x="10074" y="39580"/>
                  </a:cubicBezTo>
                  <a:cubicBezTo>
                    <a:pt x="8039" y="39247"/>
                    <a:pt x="2135" y="32075"/>
                    <a:pt x="0" y="29473"/>
                  </a:cubicBezTo>
                  <a:lnTo>
                    <a:pt x="0" y="29473"/>
                  </a:lnTo>
                  <a:cubicBezTo>
                    <a:pt x="4484" y="36713"/>
                    <a:pt x="9629" y="44351"/>
                    <a:pt x="10990" y="44351"/>
                  </a:cubicBezTo>
                  <a:cubicBezTo>
                    <a:pt x="10996" y="44351"/>
                    <a:pt x="11002" y="44351"/>
                    <a:pt x="11008" y="44350"/>
                  </a:cubicBezTo>
                  <a:cubicBezTo>
                    <a:pt x="13176" y="44284"/>
                    <a:pt x="27153" y="31608"/>
                    <a:pt x="31556" y="26071"/>
                  </a:cubicBezTo>
                  <a:cubicBezTo>
                    <a:pt x="35959" y="20500"/>
                    <a:pt x="40662" y="11227"/>
                    <a:pt x="41363" y="11127"/>
                  </a:cubicBezTo>
                  <a:cubicBezTo>
                    <a:pt x="42530" y="10993"/>
                    <a:pt x="43665" y="10793"/>
                    <a:pt x="44765" y="10493"/>
                  </a:cubicBezTo>
                  <a:cubicBezTo>
                    <a:pt x="45399" y="10393"/>
                    <a:pt x="46033" y="10159"/>
                    <a:pt x="46667" y="9926"/>
                  </a:cubicBezTo>
                  <a:cubicBezTo>
                    <a:pt x="47000" y="9792"/>
                    <a:pt x="47067" y="9592"/>
                    <a:pt x="47367" y="9158"/>
                  </a:cubicBezTo>
                  <a:cubicBezTo>
                    <a:pt x="47601" y="8792"/>
                    <a:pt x="47767" y="8391"/>
                    <a:pt x="47834" y="7924"/>
                  </a:cubicBezTo>
                  <a:cubicBezTo>
                    <a:pt x="47861" y="7749"/>
                    <a:pt x="47866" y="7716"/>
                    <a:pt x="47889" y="7716"/>
                  </a:cubicBezTo>
                  <a:cubicBezTo>
                    <a:pt x="47904" y="7716"/>
                    <a:pt x="47925" y="7729"/>
                    <a:pt x="47964" y="7729"/>
                  </a:cubicBezTo>
                  <a:cubicBezTo>
                    <a:pt x="48015" y="7729"/>
                    <a:pt x="48098" y="7705"/>
                    <a:pt x="48234" y="7591"/>
                  </a:cubicBezTo>
                  <a:cubicBezTo>
                    <a:pt x="48668" y="7257"/>
                    <a:pt x="48701" y="5356"/>
                    <a:pt x="48701" y="5356"/>
                  </a:cubicBezTo>
                  <a:cubicBezTo>
                    <a:pt x="48701" y="5356"/>
                    <a:pt x="49202" y="5256"/>
                    <a:pt x="50102" y="4355"/>
                  </a:cubicBezTo>
                  <a:cubicBezTo>
                    <a:pt x="51036" y="3488"/>
                    <a:pt x="51203" y="2587"/>
                    <a:pt x="50436" y="1787"/>
                  </a:cubicBezTo>
                  <a:cubicBezTo>
                    <a:pt x="49815" y="1109"/>
                    <a:pt x="46037" y="0"/>
                    <a:pt x="44002" y="0"/>
                  </a:cubicBezTo>
                  <a:close/>
                </a:path>
              </a:pathLst>
            </a:custGeom>
            <a:solidFill>
              <a:srgbClr val="000000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7"/>
            <p:cNvSpPr/>
            <p:nvPr/>
          </p:nvSpPr>
          <p:spPr>
            <a:xfrm>
              <a:off x="4250700" y="2849350"/>
              <a:ext cx="396975" cy="365925"/>
            </a:xfrm>
            <a:custGeom>
              <a:avLst/>
              <a:gdLst/>
              <a:ahLst/>
              <a:cxnLst/>
              <a:rect l="l" t="t" r="r" b="b"/>
              <a:pathLst>
                <a:path w="15879" h="14637" extrusionOk="0">
                  <a:moveTo>
                    <a:pt x="8473" y="487"/>
                  </a:moveTo>
                  <a:cubicBezTo>
                    <a:pt x="10403" y="487"/>
                    <a:pt x="14208" y="1601"/>
                    <a:pt x="14778" y="2227"/>
                  </a:cubicBezTo>
                  <a:cubicBezTo>
                    <a:pt x="15612" y="3095"/>
                    <a:pt x="15011" y="3929"/>
                    <a:pt x="14444" y="4496"/>
                  </a:cubicBezTo>
                  <a:cubicBezTo>
                    <a:pt x="13610" y="5296"/>
                    <a:pt x="13110" y="5430"/>
                    <a:pt x="13110" y="5430"/>
                  </a:cubicBezTo>
                  <a:cubicBezTo>
                    <a:pt x="13043" y="5430"/>
                    <a:pt x="13010" y="5463"/>
                    <a:pt x="12977" y="5496"/>
                  </a:cubicBezTo>
                  <a:cubicBezTo>
                    <a:pt x="12943" y="5530"/>
                    <a:pt x="12943" y="5630"/>
                    <a:pt x="12943" y="5663"/>
                  </a:cubicBezTo>
                  <a:cubicBezTo>
                    <a:pt x="13043" y="6130"/>
                    <a:pt x="13143" y="6931"/>
                    <a:pt x="12943" y="7098"/>
                  </a:cubicBezTo>
                  <a:cubicBezTo>
                    <a:pt x="12877" y="7131"/>
                    <a:pt x="12810" y="7164"/>
                    <a:pt x="12777" y="7198"/>
                  </a:cubicBezTo>
                  <a:cubicBezTo>
                    <a:pt x="12443" y="7464"/>
                    <a:pt x="12176" y="7665"/>
                    <a:pt x="12109" y="8098"/>
                  </a:cubicBezTo>
                  <a:cubicBezTo>
                    <a:pt x="12009" y="8499"/>
                    <a:pt x="11843" y="8932"/>
                    <a:pt x="11642" y="9266"/>
                  </a:cubicBezTo>
                  <a:lnTo>
                    <a:pt x="11542" y="9399"/>
                  </a:lnTo>
                  <a:cubicBezTo>
                    <a:pt x="11342" y="9733"/>
                    <a:pt x="11275" y="9833"/>
                    <a:pt x="11042" y="9933"/>
                  </a:cubicBezTo>
                  <a:cubicBezTo>
                    <a:pt x="10475" y="10133"/>
                    <a:pt x="9841" y="10333"/>
                    <a:pt x="9207" y="10467"/>
                  </a:cubicBezTo>
                  <a:cubicBezTo>
                    <a:pt x="8140" y="10767"/>
                    <a:pt x="7006" y="10967"/>
                    <a:pt x="5838" y="11100"/>
                  </a:cubicBezTo>
                  <a:cubicBezTo>
                    <a:pt x="5538" y="11134"/>
                    <a:pt x="5204" y="11567"/>
                    <a:pt x="3670" y="14103"/>
                  </a:cubicBezTo>
                  <a:lnTo>
                    <a:pt x="501" y="11501"/>
                  </a:lnTo>
                  <a:cubicBezTo>
                    <a:pt x="2169" y="9132"/>
                    <a:pt x="3603" y="6731"/>
                    <a:pt x="4704" y="4829"/>
                  </a:cubicBezTo>
                  <a:cubicBezTo>
                    <a:pt x="5972" y="2628"/>
                    <a:pt x="6972" y="826"/>
                    <a:pt x="7673" y="593"/>
                  </a:cubicBezTo>
                  <a:cubicBezTo>
                    <a:pt x="7868" y="520"/>
                    <a:pt x="8143" y="487"/>
                    <a:pt x="8473" y="487"/>
                  </a:cubicBezTo>
                  <a:close/>
                  <a:moveTo>
                    <a:pt x="8476" y="1"/>
                  </a:moveTo>
                  <a:cubicBezTo>
                    <a:pt x="8096" y="1"/>
                    <a:pt x="7774" y="39"/>
                    <a:pt x="7539" y="126"/>
                  </a:cubicBezTo>
                  <a:cubicBezTo>
                    <a:pt x="6672" y="459"/>
                    <a:pt x="5705" y="2227"/>
                    <a:pt x="4337" y="4596"/>
                  </a:cubicBezTo>
                  <a:cubicBezTo>
                    <a:pt x="3203" y="6597"/>
                    <a:pt x="1802" y="9066"/>
                    <a:pt x="34" y="11434"/>
                  </a:cubicBezTo>
                  <a:cubicBezTo>
                    <a:pt x="1" y="11501"/>
                    <a:pt x="1" y="11634"/>
                    <a:pt x="101" y="11734"/>
                  </a:cubicBezTo>
                  <a:lnTo>
                    <a:pt x="3603" y="14603"/>
                  </a:lnTo>
                  <a:cubicBezTo>
                    <a:pt x="3637" y="14636"/>
                    <a:pt x="3670" y="14636"/>
                    <a:pt x="3703" y="14636"/>
                  </a:cubicBezTo>
                  <a:cubicBezTo>
                    <a:pt x="3772" y="14613"/>
                    <a:pt x="3826" y="14574"/>
                    <a:pt x="3874" y="14574"/>
                  </a:cubicBezTo>
                  <a:cubicBezTo>
                    <a:pt x="3896" y="14574"/>
                    <a:pt x="3916" y="14582"/>
                    <a:pt x="3937" y="14603"/>
                  </a:cubicBezTo>
                  <a:cubicBezTo>
                    <a:pt x="4471" y="13736"/>
                    <a:pt x="5671" y="11667"/>
                    <a:pt x="5938" y="11567"/>
                  </a:cubicBezTo>
                  <a:cubicBezTo>
                    <a:pt x="7106" y="11434"/>
                    <a:pt x="8207" y="11234"/>
                    <a:pt x="9341" y="10934"/>
                  </a:cubicBezTo>
                  <a:cubicBezTo>
                    <a:pt x="9975" y="10800"/>
                    <a:pt x="10642" y="10600"/>
                    <a:pt x="11209" y="10333"/>
                  </a:cubicBezTo>
                  <a:cubicBezTo>
                    <a:pt x="11542" y="10233"/>
                    <a:pt x="11676" y="9966"/>
                    <a:pt x="11943" y="9633"/>
                  </a:cubicBezTo>
                  <a:lnTo>
                    <a:pt x="12009" y="9499"/>
                  </a:lnTo>
                  <a:cubicBezTo>
                    <a:pt x="12276" y="9099"/>
                    <a:pt x="12443" y="8632"/>
                    <a:pt x="12510" y="8165"/>
                  </a:cubicBezTo>
                  <a:cubicBezTo>
                    <a:pt x="12543" y="7898"/>
                    <a:pt x="12710" y="7765"/>
                    <a:pt x="13010" y="7565"/>
                  </a:cubicBezTo>
                  <a:cubicBezTo>
                    <a:pt x="13110" y="7464"/>
                    <a:pt x="13143" y="7431"/>
                    <a:pt x="13210" y="7398"/>
                  </a:cubicBezTo>
                  <a:cubicBezTo>
                    <a:pt x="13644" y="7064"/>
                    <a:pt x="13510" y="6130"/>
                    <a:pt x="13444" y="5730"/>
                  </a:cubicBezTo>
                  <a:cubicBezTo>
                    <a:pt x="13677" y="5630"/>
                    <a:pt x="14144" y="5330"/>
                    <a:pt x="14778" y="4763"/>
                  </a:cubicBezTo>
                  <a:cubicBezTo>
                    <a:pt x="15779" y="3762"/>
                    <a:pt x="15879" y="2728"/>
                    <a:pt x="15112" y="1827"/>
                  </a:cubicBezTo>
                  <a:cubicBezTo>
                    <a:pt x="14462" y="1177"/>
                    <a:pt x="10581" y="1"/>
                    <a:pt x="847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7"/>
            <p:cNvSpPr/>
            <p:nvPr/>
          </p:nvSpPr>
          <p:spPr>
            <a:xfrm>
              <a:off x="4316575" y="2425500"/>
              <a:ext cx="688025" cy="576275"/>
            </a:xfrm>
            <a:custGeom>
              <a:avLst/>
              <a:gdLst/>
              <a:ahLst/>
              <a:cxnLst/>
              <a:rect l="l" t="t" r="r" b="b"/>
              <a:pathLst>
                <a:path w="27521" h="23051" extrusionOk="0">
                  <a:moveTo>
                    <a:pt x="27521" y="1"/>
                  </a:moveTo>
                  <a:lnTo>
                    <a:pt x="2069" y="8040"/>
                  </a:lnTo>
                  <a:cubicBezTo>
                    <a:pt x="902" y="8040"/>
                    <a:pt x="1" y="9708"/>
                    <a:pt x="1" y="11709"/>
                  </a:cubicBezTo>
                  <a:cubicBezTo>
                    <a:pt x="1" y="13711"/>
                    <a:pt x="902" y="15379"/>
                    <a:pt x="2069" y="15379"/>
                  </a:cubicBezTo>
                  <a:lnTo>
                    <a:pt x="27521" y="23051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rgbClr val="FF8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7"/>
            <p:cNvSpPr/>
            <p:nvPr/>
          </p:nvSpPr>
          <p:spPr>
            <a:xfrm>
              <a:off x="4312425" y="2422175"/>
              <a:ext cx="697175" cy="585450"/>
            </a:xfrm>
            <a:custGeom>
              <a:avLst/>
              <a:gdLst/>
              <a:ahLst/>
              <a:cxnLst/>
              <a:rect l="l" t="t" r="r" b="b"/>
              <a:pathLst>
                <a:path w="27887" h="23418" extrusionOk="0">
                  <a:moveTo>
                    <a:pt x="27486" y="468"/>
                  </a:moveTo>
                  <a:lnTo>
                    <a:pt x="27486" y="22884"/>
                  </a:lnTo>
                  <a:lnTo>
                    <a:pt x="2302" y="15311"/>
                  </a:lnTo>
                  <a:lnTo>
                    <a:pt x="2235" y="15311"/>
                  </a:lnTo>
                  <a:cubicBezTo>
                    <a:pt x="1234" y="15311"/>
                    <a:pt x="367" y="13710"/>
                    <a:pt x="367" y="11842"/>
                  </a:cubicBezTo>
                  <a:cubicBezTo>
                    <a:pt x="367" y="9974"/>
                    <a:pt x="1234" y="8373"/>
                    <a:pt x="2235" y="8373"/>
                  </a:cubicBezTo>
                  <a:lnTo>
                    <a:pt x="2335" y="8373"/>
                  </a:lnTo>
                  <a:lnTo>
                    <a:pt x="27486" y="468"/>
                  </a:lnTo>
                  <a:close/>
                  <a:moveTo>
                    <a:pt x="27620" y="1"/>
                  </a:moveTo>
                  <a:lnTo>
                    <a:pt x="2235" y="8006"/>
                  </a:lnTo>
                  <a:cubicBezTo>
                    <a:pt x="1001" y="8006"/>
                    <a:pt x="0" y="9741"/>
                    <a:pt x="0" y="11876"/>
                  </a:cubicBezTo>
                  <a:cubicBezTo>
                    <a:pt x="0" y="14011"/>
                    <a:pt x="1001" y="15712"/>
                    <a:pt x="2235" y="15745"/>
                  </a:cubicBezTo>
                  <a:lnTo>
                    <a:pt x="27620" y="23417"/>
                  </a:lnTo>
                  <a:lnTo>
                    <a:pt x="27787" y="23417"/>
                  </a:lnTo>
                  <a:cubicBezTo>
                    <a:pt x="27853" y="23384"/>
                    <a:pt x="27887" y="23351"/>
                    <a:pt x="27887" y="23251"/>
                  </a:cubicBezTo>
                  <a:lnTo>
                    <a:pt x="27887" y="201"/>
                  </a:lnTo>
                  <a:cubicBezTo>
                    <a:pt x="27887" y="101"/>
                    <a:pt x="27853" y="67"/>
                    <a:pt x="27787" y="34"/>
                  </a:cubicBezTo>
                  <a:cubicBezTo>
                    <a:pt x="27753" y="1"/>
                    <a:pt x="27720" y="1"/>
                    <a:pt x="2762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7"/>
            <p:cNvSpPr/>
            <p:nvPr/>
          </p:nvSpPr>
          <p:spPr>
            <a:xfrm>
              <a:off x="4471700" y="2543725"/>
              <a:ext cx="259375" cy="82800"/>
            </a:xfrm>
            <a:custGeom>
              <a:avLst/>
              <a:gdLst/>
              <a:ahLst/>
              <a:cxnLst/>
              <a:rect l="l" t="t" r="r" b="b"/>
              <a:pathLst>
                <a:path w="10375" h="3312" extrusionOk="0">
                  <a:moveTo>
                    <a:pt x="10160" y="0"/>
                  </a:moveTo>
                  <a:cubicBezTo>
                    <a:pt x="10143" y="0"/>
                    <a:pt x="10125" y="3"/>
                    <a:pt x="10108" y="9"/>
                  </a:cubicBezTo>
                  <a:lnTo>
                    <a:pt x="167" y="2877"/>
                  </a:lnTo>
                  <a:cubicBezTo>
                    <a:pt x="100" y="2944"/>
                    <a:pt x="0" y="3011"/>
                    <a:pt x="34" y="3144"/>
                  </a:cubicBezTo>
                  <a:cubicBezTo>
                    <a:pt x="100" y="3278"/>
                    <a:pt x="167" y="3311"/>
                    <a:pt x="234" y="3311"/>
                  </a:cubicBezTo>
                  <a:cubicBezTo>
                    <a:pt x="301" y="3311"/>
                    <a:pt x="301" y="3311"/>
                    <a:pt x="301" y="3278"/>
                  </a:cubicBezTo>
                  <a:lnTo>
                    <a:pt x="10208" y="376"/>
                  </a:lnTo>
                  <a:cubicBezTo>
                    <a:pt x="10308" y="342"/>
                    <a:pt x="10374" y="276"/>
                    <a:pt x="10341" y="142"/>
                  </a:cubicBezTo>
                  <a:cubicBezTo>
                    <a:pt x="10314" y="60"/>
                    <a:pt x="10241" y="0"/>
                    <a:pt x="1016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7"/>
            <p:cNvSpPr/>
            <p:nvPr/>
          </p:nvSpPr>
          <p:spPr>
            <a:xfrm>
              <a:off x="4751075" y="2520875"/>
              <a:ext cx="63400" cy="25575"/>
            </a:xfrm>
            <a:custGeom>
              <a:avLst/>
              <a:gdLst/>
              <a:ahLst/>
              <a:cxnLst/>
              <a:rect l="l" t="t" r="r" b="b"/>
              <a:pathLst>
                <a:path w="2536" h="1023" extrusionOk="0">
                  <a:moveTo>
                    <a:pt x="2337" y="0"/>
                  </a:moveTo>
                  <a:cubicBezTo>
                    <a:pt x="2315" y="0"/>
                    <a:pt x="2292" y="7"/>
                    <a:pt x="2268" y="22"/>
                  </a:cubicBezTo>
                  <a:lnTo>
                    <a:pt x="167" y="589"/>
                  </a:lnTo>
                  <a:cubicBezTo>
                    <a:pt x="100" y="622"/>
                    <a:pt x="0" y="723"/>
                    <a:pt x="33" y="856"/>
                  </a:cubicBezTo>
                  <a:cubicBezTo>
                    <a:pt x="100" y="956"/>
                    <a:pt x="167" y="1023"/>
                    <a:pt x="267" y="1023"/>
                  </a:cubicBezTo>
                  <a:cubicBezTo>
                    <a:pt x="300" y="1023"/>
                    <a:pt x="300" y="1023"/>
                    <a:pt x="300" y="956"/>
                  </a:cubicBezTo>
                  <a:lnTo>
                    <a:pt x="2368" y="389"/>
                  </a:lnTo>
                  <a:cubicBezTo>
                    <a:pt x="2468" y="356"/>
                    <a:pt x="2535" y="256"/>
                    <a:pt x="2502" y="122"/>
                  </a:cubicBezTo>
                  <a:cubicBezTo>
                    <a:pt x="2476" y="71"/>
                    <a:pt x="2411" y="0"/>
                    <a:pt x="233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7"/>
            <p:cNvSpPr/>
            <p:nvPr/>
          </p:nvSpPr>
          <p:spPr>
            <a:xfrm>
              <a:off x="4316575" y="2600625"/>
              <a:ext cx="133475" cy="231025"/>
            </a:xfrm>
            <a:custGeom>
              <a:avLst/>
              <a:gdLst/>
              <a:ahLst/>
              <a:cxnLst/>
              <a:rect l="l" t="t" r="r" b="b"/>
              <a:pathLst>
                <a:path w="5339" h="9241" extrusionOk="0">
                  <a:moveTo>
                    <a:pt x="5338" y="1"/>
                  </a:moveTo>
                  <a:lnTo>
                    <a:pt x="2069" y="1035"/>
                  </a:lnTo>
                  <a:cubicBezTo>
                    <a:pt x="902" y="1035"/>
                    <a:pt x="1" y="2703"/>
                    <a:pt x="1" y="4704"/>
                  </a:cubicBezTo>
                  <a:cubicBezTo>
                    <a:pt x="1" y="6706"/>
                    <a:pt x="902" y="8374"/>
                    <a:pt x="2069" y="8374"/>
                  </a:cubicBezTo>
                  <a:lnTo>
                    <a:pt x="5005" y="9241"/>
                  </a:lnTo>
                  <a:cubicBezTo>
                    <a:pt x="3637" y="6339"/>
                    <a:pt x="3737" y="2870"/>
                    <a:pt x="533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7"/>
            <p:cNvSpPr/>
            <p:nvPr/>
          </p:nvSpPr>
          <p:spPr>
            <a:xfrm>
              <a:off x="4312425" y="2596975"/>
              <a:ext cx="142625" cy="241350"/>
            </a:xfrm>
            <a:custGeom>
              <a:avLst/>
              <a:gdLst/>
              <a:ahLst/>
              <a:cxnLst/>
              <a:rect l="l" t="t" r="r" b="b"/>
              <a:pathLst>
                <a:path w="5705" h="9654" extrusionOk="0">
                  <a:moveTo>
                    <a:pt x="5070" y="514"/>
                  </a:moveTo>
                  <a:cubicBezTo>
                    <a:pt x="3736" y="3182"/>
                    <a:pt x="3669" y="6351"/>
                    <a:pt x="4737" y="9053"/>
                  </a:cubicBezTo>
                  <a:lnTo>
                    <a:pt x="2235" y="8319"/>
                  </a:lnTo>
                  <a:lnTo>
                    <a:pt x="2202" y="8319"/>
                  </a:lnTo>
                  <a:cubicBezTo>
                    <a:pt x="1201" y="8319"/>
                    <a:pt x="334" y="6718"/>
                    <a:pt x="334" y="4850"/>
                  </a:cubicBezTo>
                  <a:cubicBezTo>
                    <a:pt x="334" y="2982"/>
                    <a:pt x="1201" y="1381"/>
                    <a:pt x="2202" y="1381"/>
                  </a:cubicBezTo>
                  <a:lnTo>
                    <a:pt x="2302" y="1381"/>
                  </a:lnTo>
                  <a:lnTo>
                    <a:pt x="5070" y="514"/>
                  </a:lnTo>
                  <a:close/>
                  <a:moveTo>
                    <a:pt x="5511" y="0"/>
                  </a:moveTo>
                  <a:cubicBezTo>
                    <a:pt x="5489" y="0"/>
                    <a:pt x="5464" y="5"/>
                    <a:pt x="5437" y="14"/>
                  </a:cubicBezTo>
                  <a:lnTo>
                    <a:pt x="2235" y="1014"/>
                  </a:lnTo>
                  <a:cubicBezTo>
                    <a:pt x="1001" y="1014"/>
                    <a:pt x="0" y="2749"/>
                    <a:pt x="0" y="4884"/>
                  </a:cubicBezTo>
                  <a:cubicBezTo>
                    <a:pt x="0" y="7019"/>
                    <a:pt x="1001" y="8720"/>
                    <a:pt x="2235" y="8753"/>
                  </a:cubicBezTo>
                  <a:lnTo>
                    <a:pt x="5171" y="9654"/>
                  </a:lnTo>
                  <a:lnTo>
                    <a:pt x="5204" y="9654"/>
                  </a:lnTo>
                  <a:cubicBezTo>
                    <a:pt x="5231" y="9654"/>
                    <a:pt x="5279" y="9611"/>
                    <a:pt x="5314" y="9611"/>
                  </a:cubicBezTo>
                  <a:cubicBezTo>
                    <a:pt x="5323" y="9611"/>
                    <a:pt x="5331" y="9614"/>
                    <a:pt x="5337" y="9620"/>
                  </a:cubicBezTo>
                  <a:cubicBezTo>
                    <a:pt x="5404" y="9587"/>
                    <a:pt x="5404" y="9520"/>
                    <a:pt x="5371" y="9420"/>
                  </a:cubicBezTo>
                  <a:cubicBezTo>
                    <a:pt x="4003" y="6552"/>
                    <a:pt x="4070" y="3116"/>
                    <a:pt x="5671" y="347"/>
                  </a:cubicBezTo>
                  <a:cubicBezTo>
                    <a:pt x="5704" y="247"/>
                    <a:pt x="5704" y="180"/>
                    <a:pt x="5671" y="80"/>
                  </a:cubicBezTo>
                  <a:cubicBezTo>
                    <a:pt x="5622" y="31"/>
                    <a:pt x="5573" y="0"/>
                    <a:pt x="551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7"/>
            <p:cNvSpPr/>
            <p:nvPr/>
          </p:nvSpPr>
          <p:spPr>
            <a:xfrm>
              <a:off x="4841950" y="2331275"/>
              <a:ext cx="435350" cy="773075"/>
            </a:xfrm>
            <a:custGeom>
              <a:avLst/>
              <a:gdLst/>
              <a:ahLst/>
              <a:cxnLst/>
              <a:rect l="l" t="t" r="r" b="b"/>
              <a:pathLst>
                <a:path w="17414" h="30923" extrusionOk="0">
                  <a:moveTo>
                    <a:pt x="8707" y="1"/>
                  </a:moveTo>
                  <a:cubicBezTo>
                    <a:pt x="3904" y="1"/>
                    <a:pt x="1" y="6939"/>
                    <a:pt x="1" y="15478"/>
                  </a:cubicBezTo>
                  <a:cubicBezTo>
                    <a:pt x="1" y="24018"/>
                    <a:pt x="3904" y="30923"/>
                    <a:pt x="8707" y="30923"/>
                  </a:cubicBezTo>
                  <a:cubicBezTo>
                    <a:pt x="13511" y="30923"/>
                    <a:pt x="17413" y="24018"/>
                    <a:pt x="17413" y="15478"/>
                  </a:cubicBezTo>
                  <a:cubicBezTo>
                    <a:pt x="17413" y="6939"/>
                    <a:pt x="13511" y="1"/>
                    <a:pt x="8707" y="1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7"/>
            <p:cNvSpPr/>
            <p:nvPr/>
          </p:nvSpPr>
          <p:spPr>
            <a:xfrm>
              <a:off x="4836950" y="2326275"/>
              <a:ext cx="446175" cy="783925"/>
            </a:xfrm>
            <a:custGeom>
              <a:avLst/>
              <a:gdLst/>
              <a:ahLst/>
              <a:cxnLst/>
              <a:rect l="l" t="t" r="r" b="b"/>
              <a:pathLst>
                <a:path w="17847" h="31357" extrusionOk="0">
                  <a:moveTo>
                    <a:pt x="8907" y="401"/>
                  </a:moveTo>
                  <a:cubicBezTo>
                    <a:pt x="13577" y="401"/>
                    <a:pt x="17413" y="7239"/>
                    <a:pt x="17413" y="15678"/>
                  </a:cubicBezTo>
                  <a:cubicBezTo>
                    <a:pt x="17413" y="24084"/>
                    <a:pt x="13577" y="30923"/>
                    <a:pt x="8907" y="30923"/>
                  </a:cubicBezTo>
                  <a:cubicBezTo>
                    <a:pt x="4237" y="30923"/>
                    <a:pt x="401" y="24084"/>
                    <a:pt x="401" y="15678"/>
                  </a:cubicBezTo>
                  <a:cubicBezTo>
                    <a:pt x="401" y="7239"/>
                    <a:pt x="4204" y="401"/>
                    <a:pt x="8907" y="401"/>
                  </a:cubicBezTo>
                  <a:close/>
                  <a:moveTo>
                    <a:pt x="8907" y="0"/>
                  </a:moveTo>
                  <a:cubicBezTo>
                    <a:pt x="4004" y="0"/>
                    <a:pt x="1" y="7039"/>
                    <a:pt x="1" y="15678"/>
                  </a:cubicBezTo>
                  <a:cubicBezTo>
                    <a:pt x="1" y="24318"/>
                    <a:pt x="4004" y="31356"/>
                    <a:pt x="8907" y="31356"/>
                  </a:cubicBezTo>
                  <a:cubicBezTo>
                    <a:pt x="13844" y="31356"/>
                    <a:pt x="17847" y="24318"/>
                    <a:pt x="17847" y="15678"/>
                  </a:cubicBezTo>
                  <a:cubicBezTo>
                    <a:pt x="17847" y="7039"/>
                    <a:pt x="13811" y="0"/>
                    <a:pt x="890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7"/>
            <p:cNvSpPr/>
            <p:nvPr/>
          </p:nvSpPr>
          <p:spPr>
            <a:xfrm>
              <a:off x="4833625" y="2576450"/>
              <a:ext cx="233525" cy="299400"/>
            </a:xfrm>
            <a:custGeom>
              <a:avLst/>
              <a:gdLst/>
              <a:ahLst/>
              <a:cxnLst/>
              <a:rect l="l" t="t" r="r" b="b"/>
              <a:pathLst>
                <a:path w="9341" h="11976" extrusionOk="0">
                  <a:moveTo>
                    <a:pt x="701" y="1"/>
                  </a:moveTo>
                  <a:lnTo>
                    <a:pt x="0" y="5905"/>
                  </a:lnTo>
                  <a:lnTo>
                    <a:pt x="901" y="11976"/>
                  </a:lnTo>
                  <a:lnTo>
                    <a:pt x="9040" y="9140"/>
                  </a:lnTo>
                  <a:lnTo>
                    <a:pt x="9340" y="2402"/>
                  </a:lnTo>
                  <a:lnTo>
                    <a:pt x="9040" y="2236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7"/>
            <p:cNvSpPr/>
            <p:nvPr/>
          </p:nvSpPr>
          <p:spPr>
            <a:xfrm>
              <a:off x="4828625" y="2571450"/>
              <a:ext cx="243525" cy="309400"/>
            </a:xfrm>
            <a:custGeom>
              <a:avLst/>
              <a:gdLst/>
              <a:ahLst/>
              <a:cxnLst/>
              <a:rect l="l" t="t" r="r" b="b"/>
              <a:pathLst>
                <a:path w="9741" h="12376" extrusionOk="0">
                  <a:moveTo>
                    <a:pt x="1034" y="434"/>
                  </a:moveTo>
                  <a:lnTo>
                    <a:pt x="9107" y="2602"/>
                  </a:lnTo>
                  <a:cubicBezTo>
                    <a:pt x="9157" y="2636"/>
                    <a:pt x="9190" y="2652"/>
                    <a:pt x="9215" y="2652"/>
                  </a:cubicBezTo>
                  <a:cubicBezTo>
                    <a:pt x="9240" y="2652"/>
                    <a:pt x="9257" y="2636"/>
                    <a:pt x="9274" y="2602"/>
                  </a:cubicBezTo>
                  <a:lnTo>
                    <a:pt x="9274" y="2602"/>
                  </a:lnTo>
                  <a:lnTo>
                    <a:pt x="9007" y="9174"/>
                  </a:lnTo>
                  <a:lnTo>
                    <a:pt x="1268" y="11876"/>
                  </a:lnTo>
                  <a:lnTo>
                    <a:pt x="401" y="6105"/>
                  </a:lnTo>
                  <a:lnTo>
                    <a:pt x="1034" y="434"/>
                  </a:lnTo>
                  <a:close/>
                  <a:moveTo>
                    <a:pt x="934" y="0"/>
                  </a:moveTo>
                  <a:cubicBezTo>
                    <a:pt x="901" y="0"/>
                    <a:pt x="834" y="0"/>
                    <a:pt x="767" y="34"/>
                  </a:cubicBezTo>
                  <a:cubicBezTo>
                    <a:pt x="734" y="67"/>
                    <a:pt x="701" y="167"/>
                    <a:pt x="701" y="201"/>
                  </a:cubicBezTo>
                  <a:lnTo>
                    <a:pt x="0" y="6105"/>
                  </a:lnTo>
                  <a:lnTo>
                    <a:pt x="0" y="6172"/>
                  </a:lnTo>
                  <a:lnTo>
                    <a:pt x="901" y="12176"/>
                  </a:lnTo>
                  <a:cubicBezTo>
                    <a:pt x="901" y="12243"/>
                    <a:pt x="934" y="12276"/>
                    <a:pt x="1001" y="12343"/>
                  </a:cubicBezTo>
                  <a:cubicBezTo>
                    <a:pt x="1034" y="12376"/>
                    <a:pt x="1068" y="12376"/>
                    <a:pt x="1101" y="12376"/>
                  </a:cubicBezTo>
                  <a:cubicBezTo>
                    <a:pt x="1168" y="12376"/>
                    <a:pt x="1168" y="12376"/>
                    <a:pt x="1201" y="12276"/>
                  </a:cubicBezTo>
                  <a:lnTo>
                    <a:pt x="9274" y="9441"/>
                  </a:lnTo>
                  <a:cubicBezTo>
                    <a:pt x="9374" y="9441"/>
                    <a:pt x="9407" y="9374"/>
                    <a:pt x="9407" y="9274"/>
                  </a:cubicBezTo>
                  <a:lnTo>
                    <a:pt x="9741" y="2569"/>
                  </a:lnTo>
                  <a:cubicBezTo>
                    <a:pt x="9741" y="2436"/>
                    <a:pt x="9640" y="2369"/>
                    <a:pt x="9540" y="2369"/>
                  </a:cubicBezTo>
                  <a:cubicBezTo>
                    <a:pt x="9474" y="2369"/>
                    <a:pt x="9440" y="2402"/>
                    <a:pt x="9407" y="2402"/>
                  </a:cubicBezTo>
                  <a:cubicBezTo>
                    <a:pt x="9407" y="2269"/>
                    <a:pt x="9307" y="2235"/>
                    <a:pt x="9240" y="2202"/>
                  </a:cubicBezTo>
                  <a:lnTo>
                    <a:pt x="93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7"/>
            <p:cNvSpPr/>
            <p:nvPr/>
          </p:nvSpPr>
          <p:spPr>
            <a:xfrm>
              <a:off x="4821950" y="2296250"/>
              <a:ext cx="475350" cy="843975"/>
            </a:xfrm>
            <a:custGeom>
              <a:avLst/>
              <a:gdLst/>
              <a:ahLst/>
              <a:cxnLst/>
              <a:rect l="l" t="t" r="r" b="b"/>
              <a:pathLst>
                <a:path w="19014" h="33759" extrusionOk="0">
                  <a:moveTo>
                    <a:pt x="9707" y="2402"/>
                  </a:moveTo>
                  <a:cubicBezTo>
                    <a:pt x="14110" y="2402"/>
                    <a:pt x="17646" y="8874"/>
                    <a:pt x="17646" y="16879"/>
                  </a:cubicBezTo>
                  <a:cubicBezTo>
                    <a:pt x="17646" y="24885"/>
                    <a:pt x="14110" y="31356"/>
                    <a:pt x="9707" y="31356"/>
                  </a:cubicBezTo>
                  <a:cubicBezTo>
                    <a:pt x="5338" y="31356"/>
                    <a:pt x="1802" y="24885"/>
                    <a:pt x="1802" y="16879"/>
                  </a:cubicBezTo>
                  <a:cubicBezTo>
                    <a:pt x="1802" y="8874"/>
                    <a:pt x="5338" y="2402"/>
                    <a:pt x="9707" y="2402"/>
                  </a:cubicBezTo>
                  <a:close/>
                  <a:moveTo>
                    <a:pt x="9507" y="1"/>
                  </a:moveTo>
                  <a:cubicBezTo>
                    <a:pt x="4270" y="1"/>
                    <a:pt x="0" y="7539"/>
                    <a:pt x="0" y="16879"/>
                  </a:cubicBezTo>
                  <a:cubicBezTo>
                    <a:pt x="0" y="26219"/>
                    <a:pt x="4270" y="33758"/>
                    <a:pt x="9507" y="33758"/>
                  </a:cubicBezTo>
                  <a:cubicBezTo>
                    <a:pt x="14778" y="33758"/>
                    <a:pt x="19014" y="26219"/>
                    <a:pt x="19014" y="16879"/>
                  </a:cubicBezTo>
                  <a:cubicBezTo>
                    <a:pt x="19014" y="7539"/>
                    <a:pt x="14711" y="1"/>
                    <a:pt x="950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7"/>
            <p:cNvSpPr/>
            <p:nvPr/>
          </p:nvSpPr>
          <p:spPr>
            <a:xfrm>
              <a:off x="4816950" y="2290425"/>
              <a:ext cx="485375" cy="854800"/>
            </a:xfrm>
            <a:custGeom>
              <a:avLst/>
              <a:gdLst/>
              <a:ahLst/>
              <a:cxnLst/>
              <a:rect l="l" t="t" r="r" b="b"/>
              <a:pathLst>
                <a:path w="19415" h="34192" extrusionOk="0">
                  <a:moveTo>
                    <a:pt x="9907" y="2835"/>
                  </a:moveTo>
                  <a:cubicBezTo>
                    <a:pt x="14177" y="2835"/>
                    <a:pt x="17646" y="9240"/>
                    <a:pt x="17646" y="17112"/>
                  </a:cubicBezTo>
                  <a:cubicBezTo>
                    <a:pt x="17646" y="24951"/>
                    <a:pt x="14177" y="31356"/>
                    <a:pt x="9907" y="31356"/>
                  </a:cubicBezTo>
                  <a:cubicBezTo>
                    <a:pt x="5671" y="31356"/>
                    <a:pt x="2202" y="24985"/>
                    <a:pt x="2202" y="17112"/>
                  </a:cubicBezTo>
                  <a:cubicBezTo>
                    <a:pt x="2202" y="9273"/>
                    <a:pt x="5671" y="2835"/>
                    <a:pt x="9907" y="2835"/>
                  </a:cubicBezTo>
                  <a:close/>
                  <a:moveTo>
                    <a:pt x="9907" y="2435"/>
                  </a:moveTo>
                  <a:cubicBezTo>
                    <a:pt x="5404" y="2435"/>
                    <a:pt x="1802" y="9007"/>
                    <a:pt x="1802" y="17112"/>
                  </a:cubicBezTo>
                  <a:cubicBezTo>
                    <a:pt x="1802" y="25185"/>
                    <a:pt x="5404" y="31790"/>
                    <a:pt x="9907" y="31790"/>
                  </a:cubicBezTo>
                  <a:cubicBezTo>
                    <a:pt x="14411" y="31790"/>
                    <a:pt x="18046" y="25185"/>
                    <a:pt x="18046" y="17112"/>
                  </a:cubicBezTo>
                  <a:cubicBezTo>
                    <a:pt x="18046" y="9007"/>
                    <a:pt x="14411" y="2435"/>
                    <a:pt x="9907" y="2435"/>
                  </a:cubicBezTo>
                  <a:close/>
                  <a:moveTo>
                    <a:pt x="9707" y="434"/>
                  </a:moveTo>
                  <a:cubicBezTo>
                    <a:pt x="14844" y="434"/>
                    <a:pt x="19014" y="7939"/>
                    <a:pt x="19014" y="17112"/>
                  </a:cubicBezTo>
                  <a:cubicBezTo>
                    <a:pt x="19014" y="26319"/>
                    <a:pt x="14844" y="33791"/>
                    <a:pt x="9707" y="33791"/>
                  </a:cubicBezTo>
                  <a:cubicBezTo>
                    <a:pt x="4570" y="33791"/>
                    <a:pt x="401" y="26286"/>
                    <a:pt x="401" y="17112"/>
                  </a:cubicBezTo>
                  <a:cubicBezTo>
                    <a:pt x="401" y="7906"/>
                    <a:pt x="4570" y="434"/>
                    <a:pt x="9707" y="434"/>
                  </a:cubicBezTo>
                  <a:close/>
                  <a:moveTo>
                    <a:pt x="9707" y="0"/>
                  </a:moveTo>
                  <a:cubicBezTo>
                    <a:pt x="4370" y="0"/>
                    <a:pt x="0" y="7672"/>
                    <a:pt x="0" y="17112"/>
                  </a:cubicBezTo>
                  <a:cubicBezTo>
                    <a:pt x="0" y="26519"/>
                    <a:pt x="4370" y="34191"/>
                    <a:pt x="9707" y="34191"/>
                  </a:cubicBezTo>
                  <a:cubicBezTo>
                    <a:pt x="15044" y="34191"/>
                    <a:pt x="19414" y="26519"/>
                    <a:pt x="19414" y="17112"/>
                  </a:cubicBezTo>
                  <a:cubicBezTo>
                    <a:pt x="19414" y="7672"/>
                    <a:pt x="15044" y="0"/>
                    <a:pt x="970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7"/>
            <p:cNvSpPr/>
            <p:nvPr/>
          </p:nvSpPr>
          <p:spPr>
            <a:xfrm>
              <a:off x="5012075" y="2632325"/>
              <a:ext cx="95925" cy="170975"/>
            </a:xfrm>
            <a:custGeom>
              <a:avLst/>
              <a:gdLst/>
              <a:ahLst/>
              <a:cxnLst/>
              <a:rect l="l" t="t" r="r" b="b"/>
              <a:pathLst>
                <a:path w="3837" h="6839" extrusionOk="0">
                  <a:moveTo>
                    <a:pt x="1902" y="1"/>
                  </a:moveTo>
                  <a:cubicBezTo>
                    <a:pt x="835" y="1"/>
                    <a:pt x="1" y="1535"/>
                    <a:pt x="1" y="3436"/>
                  </a:cubicBezTo>
                  <a:cubicBezTo>
                    <a:pt x="1" y="5304"/>
                    <a:pt x="835" y="6839"/>
                    <a:pt x="1902" y="6839"/>
                  </a:cubicBezTo>
                  <a:cubicBezTo>
                    <a:pt x="2970" y="6839"/>
                    <a:pt x="3837" y="5304"/>
                    <a:pt x="3837" y="3436"/>
                  </a:cubicBezTo>
                  <a:cubicBezTo>
                    <a:pt x="3837" y="1535"/>
                    <a:pt x="2970" y="1"/>
                    <a:pt x="1902" y="1"/>
                  </a:cubicBezTo>
                  <a:close/>
                </a:path>
              </a:pathLst>
            </a:custGeom>
            <a:solidFill>
              <a:srgbClr val="FF8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7"/>
            <p:cNvSpPr/>
            <p:nvPr/>
          </p:nvSpPr>
          <p:spPr>
            <a:xfrm>
              <a:off x="5006250" y="2628150"/>
              <a:ext cx="106775" cy="181825"/>
            </a:xfrm>
            <a:custGeom>
              <a:avLst/>
              <a:gdLst/>
              <a:ahLst/>
              <a:cxnLst/>
              <a:rect l="l" t="t" r="r" b="b"/>
              <a:pathLst>
                <a:path w="4271" h="7273" extrusionOk="0">
                  <a:moveTo>
                    <a:pt x="2135" y="401"/>
                  </a:moveTo>
                  <a:cubicBezTo>
                    <a:pt x="3069" y="401"/>
                    <a:pt x="3836" y="1835"/>
                    <a:pt x="3836" y="3603"/>
                  </a:cubicBezTo>
                  <a:cubicBezTo>
                    <a:pt x="3836" y="5338"/>
                    <a:pt x="3069" y="6806"/>
                    <a:pt x="2135" y="6806"/>
                  </a:cubicBezTo>
                  <a:cubicBezTo>
                    <a:pt x="1201" y="6806"/>
                    <a:pt x="434" y="5338"/>
                    <a:pt x="434" y="3603"/>
                  </a:cubicBezTo>
                  <a:cubicBezTo>
                    <a:pt x="434" y="1835"/>
                    <a:pt x="1235" y="401"/>
                    <a:pt x="2135" y="401"/>
                  </a:cubicBezTo>
                  <a:close/>
                  <a:moveTo>
                    <a:pt x="2135" y="1"/>
                  </a:moveTo>
                  <a:cubicBezTo>
                    <a:pt x="968" y="1"/>
                    <a:pt x="0" y="1602"/>
                    <a:pt x="0" y="3637"/>
                  </a:cubicBezTo>
                  <a:cubicBezTo>
                    <a:pt x="0" y="5671"/>
                    <a:pt x="934" y="7273"/>
                    <a:pt x="2135" y="7273"/>
                  </a:cubicBezTo>
                  <a:cubicBezTo>
                    <a:pt x="3303" y="7273"/>
                    <a:pt x="4270" y="5671"/>
                    <a:pt x="4270" y="3637"/>
                  </a:cubicBezTo>
                  <a:cubicBezTo>
                    <a:pt x="4270" y="1602"/>
                    <a:pt x="3336" y="1"/>
                    <a:pt x="21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7"/>
            <p:cNvSpPr/>
            <p:nvPr/>
          </p:nvSpPr>
          <p:spPr>
            <a:xfrm>
              <a:off x="5666725" y="2260175"/>
              <a:ext cx="59225" cy="25250"/>
            </a:xfrm>
            <a:custGeom>
              <a:avLst/>
              <a:gdLst/>
              <a:ahLst/>
              <a:cxnLst/>
              <a:rect l="l" t="t" r="r" b="b"/>
              <a:pathLst>
                <a:path w="2369" h="1010" extrusionOk="0">
                  <a:moveTo>
                    <a:pt x="2133" y="1"/>
                  </a:moveTo>
                  <a:cubicBezTo>
                    <a:pt x="2114" y="1"/>
                    <a:pt x="2092" y="3"/>
                    <a:pt x="2068" y="9"/>
                  </a:cubicBezTo>
                  <a:lnTo>
                    <a:pt x="167" y="610"/>
                  </a:lnTo>
                  <a:cubicBezTo>
                    <a:pt x="67" y="643"/>
                    <a:pt x="0" y="710"/>
                    <a:pt x="34" y="843"/>
                  </a:cubicBezTo>
                  <a:cubicBezTo>
                    <a:pt x="67" y="977"/>
                    <a:pt x="167" y="1010"/>
                    <a:pt x="234" y="1010"/>
                  </a:cubicBezTo>
                  <a:cubicBezTo>
                    <a:pt x="234" y="1010"/>
                    <a:pt x="267" y="1010"/>
                    <a:pt x="267" y="977"/>
                  </a:cubicBezTo>
                  <a:lnTo>
                    <a:pt x="2202" y="376"/>
                  </a:lnTo>
                  <a:cubicBezTo>
                    <a:pt x="2268" y="343"/>
                    <a:pt x="2369" y="276"/>
                    <a:pt x="2335" y="143"/>
                  </a:cubicBezTo>
                  <a:cubicBezTo>
                    <a:pt x="2280" y="60"/>
                    <a:pt x="2225" y="1"/>
                    <a:pt x="213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7"/>
            <p:cNvSpPr/>
            <p:nvPr/>
          </p:nvSpPr>
          <p:spPr>
            <a:xfrm>
              <a:off x="5320625" y="2293525"/>
              <a:ext cx="296925" cy="99500"/>
            </a:xfrm>
            <a:custGeom>
              <a:avLst/>
              <a:gdLst/>
              <a:ahLst/>
              <a:cxnLst/>
              <a:rect l="l" t="t" r="r" b="b"/>
              <a:pathLst>
                <a:path w="11877" h="3980" extrusionOk="0">
                  <a:moveTo>
                    <a:pt x="11641" y="1"/>
                  </a:moveTo>
                  <a:cubicBezTo>
                    <a:pt x="11621" y="1"/>
                    <a:pt x="11600" y="4"/>
                    <a:pt x="11576" y="10"/>
                  </a:cubicBezTo>
                  <a:lnTo>
                    <a:pt x="168" y="3545"/>
                  </a:lnTo>
                  <a:cubicBezTo>
                    <a:pt x="68" y="3612"/>
                    <a:pt x="1" y="3679"/>
                    <a:pt x="34" y="3812"/>
                  </a:cubicBezTo>
                  <a:cubicBezTo>
                    <a:pt x="68" y="3946"/>
                    <a:pt x="168" y="3979"/>
                    <a:pt x="234" y="3979"/>
                  </a:cubicBezTo>
                  <a:cubicBezTo>
                    <a:pt x="268" y="3979"/>
                    <a:pt x="268" y="3979"/>
                    <a:pt x="268" y="3946"/>
                  </a:cubicBezTo>
                  <a:lnTo>
                    <a:pt x="11709" y="376"/>
                  </a:lnTo>
                  <a:cubicBezTo>
                    <a:pt x="11776" y="343"/>
                    <a:pt x="11876" y="276"/>
                    <a:pt x="11843" y="143"/>
                  </a:cubicBezTo>
                  <a:cubicBezTo>
                    <a:pt x="11788" y="61"/>
                    <a:pt x="11733" y="1"/>
                    <a:pt x="1164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7"/>
            <p:cNvSpPr/>
            <p:nvPr/>
          </p:nvSpPr>
          <p:spPr>
            <a:xfrm>
              <a:off x="5359000" y="2692375"/>
              <a:ext cx="272725" cy="19200"/>
            </a:xfrm>
            <a:custGeom>
              <a:avLst/>
              <a:gdLst/>
              <a:ahLst/>
              <a:cxnLst/>
              <a:rect l="l" t="t" r="r" b="b"/>
              <a:pathLst>
                <a:path w="10909" h="768" extrusionOk="0">
                  <a:moveTo>
                    <a:pt x="201" y="0"/>
                  </a:moveTo>
                  <a:cubicBezTo>
                    <a:pt x="67" y="0"/>
                    <a:pt x="0" y="67"/>
                    <a:pt x="0" y="200"/>
                  </a:cubicBezTo>
                  <a:cubicBezTo>
                    <a:pt x="0" y="334"/>
                    <a:pt x="67" y="401"/>
                    <a:pt x="201" y="401"/>
                  </a:cubicBezTo>
                  <a:lnTo>
                    <a:pt x="10708" y="767"/>
                  </a:lnTo>
                  <a:cubicBezTo>
                    <a:pt x="10841" y="767"/>
                    <a:pt x="10908" y="701"/>
                    <a:pt x="10908" y="567"/>
                  </a:cubicBezTo>
                  <a:cubicBezTo>
                    <a:pt x="10908" y="434"/>
                    <a:pt x="10841" y="367"/>
                    <a:pt x="10708" y="367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7"/>
            <p:cNvSpPr/>
            <p:nvPr/>
          </p:nvSpPr>
          <p:spPr>
            <a:xfrm>
              <a:off x="5575825" y="3077350"/>
              <a:ext cx="65900" cy="27850"/>
            </a:xfrm>
            <a:custGeom>
              <a:avLst/>
              <a:gdLst/>
              <a:ahLst/>
              <a:cxnLst/>
              <a:rect l="l" t="t" r="r" b="b"/>
              <a:pathLst>
                <a:path w="2636" h="1114" extrusionOk="0">
                  <a:moveTo>
                    <a:pt x="226" y="0"/>
                  </a:moveTo>
                  <a:cubicBezTo>
                    <a:pt x="143" y="0"/>
                    <a:pt x="59" y="44"/>
                    <a:pt x="34" y="146"/>
                  </a:cubicBezTo>
                  <a:cubicBezTo>
                    <a:pt x="0" y="212"/>
                    <a:pt x="34" y="346"/>
                    <a:pt x="167" y="379"/>
                  </a:cubicBezTo>
                  <a:lnTo>
                    <a:pt x="2335" y="1113"/>
                  </a:lnTo>
                  <a:lnTo>
                    <a:pt x="2402" y="1113"/>
                  </a:lnTo>
                  <a:cubicBezTo>
                    <a:pt x="2502" y="1113"/>
                    <a:pt x="2569" y="1046"/>
                    <a:pt x="2569" y="980"/>
                  </a:cubicBezTo>
                  <a:cubicBezTo>
                    <a:pt x="2635" y="880"/>
                    <a:pt x="2569" y="780"/>
                    <a:pt x="2469" y="713"/>
                  </a:cubicBezTo>
                  <a:lnTo>
                    <a:pt x="300" y="12"/>
                  </a:lnTo>
                  <a:cubicBezTo>
                    <a:pt x="277" y="4"/>
                    <a:pt x="251" y="0"/>
                    <a:pt x="22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7"/>
            <p:cNvSpPr/>
            <p:nvPr/>
          </p:nvSpPr>
          <p:spPr>
            <a:xfrm>
              <a:off x="5338975" y="3001525"/>
              <a:ext cx="204350" cy="71975"/>
            </a:xfrm>
            <a:custGeom>
              <a:avLst/>
              <a:gdLst/>
              <a:ahLst/>
              <a:cxnLst/>
              <a:rect l="l" t="t" r="r" b="b"/>
              <a:pathLst>
                <a:path w="8174" h="2879" extrusionOk="0">
                  <a:moveTo>
                    <a:pt x="246" y="1"/>
                  </a:moveTo>
                  <a:cubicBezTo>
                    <a:pt x="165" y="1"/>
                    <a:pt x="89" y="55"/>
                    <a:pt x="34" y="110"/>
                  </a:cubicBezTo>
                  <a:cubicBezTo>
                    <a:pt x="1" y="210"/>
                    <a:pt x="34" y="343"/>
                    <a:pt x="168" y="377"/>
                  </a:cubicBezTo>
                  <a:lnTo>
                    <a:pt x="7873" y="2879"/>
                  </a:lnTo>
                  <a:lnTo>
                    <a:pt x="7973" y="2879"/>
                  </a:lnTo>
                  <a:cubicBezTo>
                    <a:pt x="8040" y="2879"/>
                    <a:pt x="8140" y="2845"/>
                    <a:pt x="8140" y="2745"/>
                  </a:cubicBezTo>
                  <a:cubicBezTo>
                    <a:pt x="8173" y="2678"/>
                    <a:pt x="8140" y="2545"/>
                    <a:pt x="8007" y="2512"/>
                  </a:cubicBezTo>
                  <a:lnTo>
                    <a:pt x="301" y="10"/>
                  </a:lnTo>
                  <a:cubicBezTo>
                    <a:pt x="283" y="4"/>
                    <a:pt x="264" y="1"/>
                    <a:pt x="24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7"/>
            <p:cNvSpPr/>
            <p:nvPr/>
          </p:nvSpPr>
          <p:spPr>
            <a:xfrm>
              <a:off x="5349825" y="2503900"/>
              <a:ext cx="150975" cy="30050"/>
            </a:xfrm>
            <a:custGeom>
              <a:avLst/>
              <a:gdLst/>
              <a:ahLst/>
              <a:cxnLst/>
              <a:rect l="l" t="t" r="r" b="b"/>
              <a:pathLst>
                <a:path w="6039" h="1202" extrusionOk="0">
                  <a:moveTo>
                    <a:pt x="5771" y="1"/>
                  </a:moveTo>
                  <a:lnTo>
                    <a:pt x="167" y="768"/>
                  </a:lnTo>
                  <a:cubicBezTo>
                    <a:pt x="67" y="801"/>
                    <a:pt x="0" y="901"/>
                    <a:pt x="0" y="1035"/>
                  </a:cubicBezTo>
                  <a:cubicBezTo>
                    <a:pt x="0" y="1101"/>
                    <a:pt x="101" y="1201"/>
                    <a:pt x="201" y="1201"/>
                  </a:cubicBezTo>
                  <a:lnTo>
                    <a:pt x="5871" y="434"/>
                  </a:lnTo>
                  <a:cubicBezTo>
                    <a:pt x="5938" y="401"/>
                    <a:pt x="6038" y="301"/>
                    <a:pt x="6038" y="201"/>
                  </a:cubicBezTo>
                  <a:cubicBezTo>
                    <a:pt x="6005" y="101"/>
                    <a:pt x="5905" y="1"/>
                    <a:pt x="577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7"/>
            <p:cNvSpPr/>
            <p:nvPr/>
          </p:nvSpPr>
          <p:spPr>
            <a:xfrm>
              <a:off x="5283950" y="3103825"/>
              <a:ext cx="113425" cy="94775"/>
            </a:xfrm>
            <a:custGeom>
              <a:avLst/>
              <a:gdLst/>
              <a:ahLst/>
              <a:cxnLst/>
              <a:rect l="l" t="t" r="r" b="b"/>
              <a:pathLst>
                <a:path w="4537" h="3791" extrusionOk="0">
                  <a:moveTo>
                    <a:pt x="207" y="1"/>
                  </a:moveTo>
                  <a:cubicBezTo>
                    <a:pt x="130" y="1"/>
                    <a:pt x="55" y="24"/>
                    <a:pt x="34" y="87"/>
                  </a:cubicBezTo>
                  <a:cubicBezTo>
                    <a:pt x="0" y="154"/>
                    <a:pt x="0" y="288"/>
                    <a:pt x="67" y="354"/>
                  </a:cubicBezTo>
                  <a:lnTo>
                    <a:pt x="4203" y="3757"/>
                  </a:lnTo>
                  <a:cubicBezTo>
                    <a:pt x="4237" y="3790"/>
                    <a:pt x="4303" y="3790"/>
                    <a:pt x="4337" y="3790"/>
                  </a:cubicBezTo>
                  <a:cubicBezTo>
                    <a:pt x="4403" y="3790"/>
                    <a:pt x="4470" y="3790"/>
                    <a:pt x="4503" y="3690"/>
                  </a:cubicBezTo>
                  <a:cubicBezTo>
                    <a:pt x="4537" y="3623"/>
                    <a:pt x="4537" y="3490"/>
                    <a:pt x="4470" y="3423"/>
                  </a:cubicBezTo>
                  <a:lnTo>
                    <a:pt x="334" y="21"/>
                  </a:lnTo>
                  <a:cubicBezTo>
                    <a:pt x="297" y="9"/>
                    <a:pt x="252" y="1"/>
                    <a:pt x="20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p48"/>
          <p:cNvSpPr txBox="1">
            <a:spLocks noGrp="1"/>
          </p:cNvSpPr>
          <p:nvPr>
            <p:ph type="title"/>
          </p:nvPr>
        </p:nvSpPr>
        <p:spPr>
          <a:xfrm>
            <a:off x="213940" y="1023577"/>
            <a:ext cx="4407937" cy="14352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 информировали граждан о периоде вакцинации </a:t>
            </a:r>
            <a:endParaRPr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8755">
            <a:off x="1286221" y="2753813"/>
            <a:ext cx="3236682" cy="2158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3519">
            <a:off x="5079309" y="1230619"/>
            <a:ext cx="3233418" cy="2156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p40"/>
          <p:cNvSpPr txBox="1">
            <a:spLocks noGrp="1"/>
          </p:cNvSpPr>
          <p:nvPr>
            <p:ph type="title"/>
          </p:nvPr>
        </p:nvSpPr>
        <p:spPr>
          <a:xfrm>
            <a:off x="1392564" y="377538"/>
            <a:ext cx="6909000" cy="14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… поздравляли наших ветеранов с Великой Победой</a:t>
            </a:r>
            <a:endParaRPr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069" y="1408305"/>
            <a:ext cx="5701990" cy="3207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38"/>
          <p:cNvSpPr txBox="1">
            <a:spLocks noGrp="1"/>
          </p:cNvSpPr>
          <p:nvPr>
            <p:ph type="title"/>
          </p:nvPr>
        </p:nvSpPr>
        <p:spPr>
          <a:xfrm>
            <a:off x="2037058" y="205055"/>
            <a:ext cx="492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… проводили дезинфекцию помещений</a:t>
            </a: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809" y="1090495"/>
            <a:ext cx="4789449" cy="3592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p49"/>
          <p:cNvSpPr txBox="1">
            <a:spLocks noGrp="1"/>
          </p:cNvSpPr>
          <p:nvPr>
            <p:ph type="title"/>
          </p:nvPr>
        </p:nvSpPr>
        <p:spPr>
          <a:xfrm>
            <a:off x="1143000" y="57203"/>
            <a:ext cx="7554900" cy="99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… встречали гостей из зарубежных стран </a:t>
            </a: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799" y="824727"/>
            <a:ext cx="4975302" cy="3731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0" name="Google Shape;1670;p56"/>
          <p:cNvGrpSpPr/>
          <p:nvPr/>
        </p:nvGrpSpPr>
        <p:grpSpPr>
          <a:xfrm>
            <a:off x="466327" y="346154"/>
            <a:ext cx="3722113" cy="3305504"/>
            <a:chOff x="1164075" y="283250"/>
            <a:chExt cx="4563650" cy="4052850"/>
          </a:xfrm>
        </p:grpSpPr>
        <p:sp>
          <p:nvSpPr>
            <p:cNvPr id="1671" name="Google Shape;1671;p56"/>
            <p:cNvSpPr/>
            <p:nvPr/>
          </p:nvSpPr>
          <p:spPr>
            <a:xfrm>
              <a:off x="2148675" y="320900"/>
              <a:ext cx="1113250" cy="1421175"/>
            </a:xfrm>
            <a:custGeom>
              <a:avLst/>
              <a:gdLst/>
              <a:ahLst/>
              <a:cxnLst/>
              <a:rect l="l" t="t" r="r" b="b"/>
              <a:pathLst>
                <a:path w="44530" h="56847" extrusionOk="0">
                  <a:moveTo>
                    <a:pt x="39612" y="1"/>
                  </a:moveTo>
                  <a:cubicBezTo>
                    <a:pt x="36436" y="1"/>
                    <a:pt x="35055" y="6864"/>
                    <a:pt x="32871" y="6977"/>
                  </a:cubicBezTo>
                  <a:cubicBezTo>
                    <a:pt x="32836" y="6979"/>
                    <a:pt x="32802" y="6980"/>
                    <a:pt x="32769" y="6980"/>
                  </a:cubicBezTo>
                  <a:cubicBezTo>
                    <a:pt x="30807" y="6980"/>
                    <a:pt x="31738" y="3848"/>
                    <a:pt x="28086" y="3848"/>
                  </a:cubicBezTo>
                  <a:cubicBezTo>
                    <a:pt x="27850" y="3848"/>
                    <a:pt x="27596" y="3861"/>
                    <a:pt x="27321" y="3888"/>
                  </a:cubicBezTo>
                  <a:cubicBezTo>
                    <a:pt x="22699" y="4376"/>
                    <a:pt x="21143" y="7837"/>
                    <a:pt x="18542" y="9462"/>
                  </a:cubicBezTo>
                  <a:cubicBezTo>
                    <a:pt x="18542" y="9462"/>
                    <a:pt x="18042" y="9383"/>
                    <a:pt x="17298" y="9383"/>
                  </a:cubicBezTo>
                  <a:cubicBezTo>
                    <a:pt x="15193" y="9383"/>
                    <a:pt x="11136" y="10017"/>
                    <a:pt x="10948" y="14873"/>
                  </a:cubicBezTo>
                  <a:cubicBezTo>
                    <a:pt x="10692" y="21446"/>
                    <a:pt x="16173" y="22677"/>
                    <a:pt x="15337" y="25255"/>
                  </a:cubicBezTo>
                  <a:cubicBezTo>
                    <a:pt x="14501" y="27832"/>
                    <a:pt x="10762" y="27554"/>
                    <a:pt x="10367" y="30480"/>
                  </a:cubicBezTo>
                  <a:cubicBezTo>
                    <a:pt x="9996" y="33406"/>
                    <a:pt x="12341" y="34080"/>
                    <a:pt x="11296" y="35473"/>
                  </a:cubicBezTo>
                  <a:cubicBezTo>
                    <a:pt x="10274" y="36866"/>
                    <a:pt x="7255" y="38492"/>
                    <a:pt x="6860" y="40002"/>
                  </a:cubicBezTo>
                  <a:cubicBezTo>
                    <a:pt x="6466" y="41488"/>
                    <a:pt x="7789" y="44972"/>
                    <a:pt x="7789" y="44972"/>
                  </a:cubicBezTo>
                  <a:cubicBezTo>
                    <a:pt x="7789" y="44972"/>
                    <a:pt x="1" y="56846"/>
                    <a:pt x="2074" y="56846"/>
                  </a:cubicBezTo>
                  <a:cubicBezTo>
                    <a:pt x="2104" y="56846"/>
                    <a:pt x="2135" y="56844"/>
                    <a:pt x="2169" y="56839"/>
                  </a:cubicBezTo>
                  <a:cubicBezTo>
                    <a:pt x="4561" y="56491"/>
                    <a:pt x="27598" y="22655"/>
                    <a:pt x="27599" y="22653"/>
                  </a:cubicBezTo>
                  <a:lnTo>
                    <a:pt x="27599" y="22653"/>
                  </a:lnTo>
                  <a:cubicBezTo>
                    <a:pt x="27599" y="22654"/>
                    <a:pt x="24936" y="28944"/>
                    <a:pt x="26435" y="28944"/>
                  </a:cubicBezTo>
                  <a:cubicBezTo>
                    <a:pt x="26723" y="28944"/>
                    <a:pt x="27164" y="28712"/>
                    <a:pt x="27808" y="28157"/>
                  </a:cubicBezTo>
                  <a:cubicBezTo>
                    <a:pt x="31826" y="24720"/>
                    <a:pt x="44530" y="5653"/>
                    <a:pt x="44530" y="5653"/>
                  </a:cubicBezTo>
                  <a:cubicBezTo>
                    <a:pt x="44530" y="5653"/>
                    <a:pt x="43159" y="335"/>
                    <a:pt x="39815" y="10"/>
                  </a:cubicBezTo>
                  <a:cubicBezTo>
                    <a:pt x="39746" y="4"/>
                    <a:pt x="39679" y="1"/>
                    <a:pt x="39612" y="1"/>
                  </a:cubicBezTo>
                  <a:close/>
                </a:path>
              </a:pathLst>
            </a:custGeom>
            <a:solidFill>
              <a:srgbClr val="FFFFFF"/>
            </a:solidFill>
            <a:ln w="7550" cap="rnd" cmpd="sng">
              <a:solidFill>
                <a:srgbClr val="3438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56"/>
            <p:cNvSpPr/>
            <p:nvPr/>
          </p:nvSpPr>
          <p:spPr>
            <a:xfrm>
              <a:off x="2568775" y="3456200"/>
              <a:ext cx="690250" cy="879900"/>
            </a:xfrm>
            <a:custGeom>
              <a:avLst/>
              <a:gdLst/>
              <a:ahLst/>
              <a:cxnLst/>
              <a:rect l="l" t="t" r="r" b="b"/>
              <a:pathLst>
                <a:path w="27610" h="35196" extrusionOk="0">
                  <a:moveTo>
                    <a:pt x="24544" y="0"/>
                  </a:moveTo>
                  <a:cubicBezTo>
                    <a:pt x="22599" y="0"/>
                    <a:pt x="21725" y="4236"/>
                    <a:pt x="20387" y="4304"/>
                  </a:cubicBezTo>
                  <a:cubicBezTo>
                    <a:pt x="20359" y="4306"/>
                    <a:pt x="20332" y="4307"/>
                    <a:pt x="20306" y="4307"/>
                  </a:cubicBezTo>
                  <a:cubicBezTo>
                    <a:pt x="19106" y="4307"/>
                    <a:pt x="19665" y="2395"/>
                    <a:pt x="17442" y="2395"/>
                  </a:cubicBezTo>
                  <a:cubicBezTo>
                    <a:pt x="17291" y="2395"/>
                    <a:pt x="17128" y="2404"/>
                    <a:pt x="16950" y="2423"/>
                  </a:cubicBezTo>
                  <a:cubicBezTo>
                    <a:pt x="14093" y="2702"/>
                    <a:pt x="13118" y="4861"/>
                    <a:pt x="11492" y="5860"/>
                  </a:cubicBezTo>
                  <a:cubicBezTo>
                    <a:pt x="11492" y="5860"/>
                    <a:pt x="11182" y="5811"/>
                    <a:pt x="10722" y="5811"/>
                  </a:cubicBezTo>
                  <a:cubicBezTo>
                    <a:pt x="9421" y="5811"/>
                    <a:pt x="6921" y="6203"/>
                    <a:pt x="6801" y="9204"/>
                  </a:cubicBezTo>
                  <a:cubicBezTo>
                    <a:pt x="6638" y="13268"/>
                    <a:pt x="10006" y="14058"/>
                    <a:pt x="9518" y="15637"/>
                  </a:cubicBezTo>
                  <a:cubicBezTo>
                    <a:pt x="9007" y="17217"/>
                    <a:pt x="6685" y="17054"/>
                    <a:pt x="6429" y="18889"/>
                  </a:cubicBezTo>
                  <a:cubicBezTo>
                    <a:pt x="6197" y="20700"/>
                    <a:pt x="7637" y="21095"/>
                    <a:pt x="7010" y="21954"/>
                  </a:cubicBezTo>
                  <a:cubicBezTo>
                    <a:pt x="6383" y="22790"/>
                    <a:pt x="4502" y="23835"/>
                    <a:pt x="4269" y="24764"/>
                  </a:cubicBezTo>
                  <a:cubicBezTo>
                    <a:pt x="4014" y="25670"/>
                    <a:pt x="4850" y="27830"/>
                    <a:pt x="4850" y="27830"/>
                  </a:cubicBezTo>
                  <a:cubicBezTo>
                    <a:pt x="4850" y="27830"/>
                    <a:pt x="0" y="35195"/>
                    <a:pt x="1337" y="35195"/>
                  </a:cubicBezTo>
                  <a:cubicBezTo>
                    <a:pt x="1354" y="35195"/>
                    <a:pt x="1371" y="35194"/>
                    <a:pt x="1390" y="35192"/>
                  </a:cubicBezTo>
                  <a:cubicBezTo>
                    <a:pt x="2899" y="34983"/>
                    <a:pt x="17135" y="14036"/>
                    <a:pt x="17135" y="14035"/>
                  </a:cubicBezTo>
                  <a:lnTo>
                    <a:pt x="17135" y="14035"/>
                  </a:lnTo>
                  <a:cubicBezTo>
                    <a:pt x="17135" y="14035"/>
                    <a:pt x="15472" y="17917"/>
                    <a:pt x="16395" y="17917"/>
                  </a:cubicBezTo>
                  <a:cubicBezTo>
                    <a:pt x="16574" y="17917"/>
                    <a:pt x="16849" y="17772"/>
                    <a:pt x="17252" y="17426"/>
                  </a:cubicBezTo>
                  <a:cubicBezTo>
                    <a:pt x="19713" y="15289"/>
                    <a:pt x="27609" y="3514"/>
                    <a:pt x="27609" y="3514"/>
                  </a:cubicBezTo>
                  <a:cubicBezTo>
                    <a:pt x="27609" y="3514"/>
                    <a:pt x="26750" y="217"/>
                    <a:pt x="24683" y="8"/>
                  </a:cubicBezTo>
                  <a:cubicBezTo>
                    <a:pt x="24636" y="3"/>
                    <a:pt x="24590" y="0"/>
                    <a:pt x="24544" y="0"/>
                  </a:cubicBezTo>
                  <a:close/>
                </a:path>
              </a:pathLst>
            </a:custGeom>
            <a:solidFill>
              <a:srgbClr val="FFFFFF"/>
            </a:solidFill>
            <a:ln w="7550" cap="rnd" cmpd="sng">
              <a:solidFill>
                <a:srgbClr val="3438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56"/>
            <p:cNvSpPr/>
            <p:nvPr/>
          </p:nvSpPr>
          <p:spPr>
            <a:xfrm>
              <a:off x="1164075" y="1674300"/>
              <a:ext cx="688750" cy="879375"/>
            </a:xfrm>
            <a:custGeom>
              <a:avLst/>
              <a:gdLst/>
              <a:ahLst/>
              <a:cxnLst/>
              <a:rect l="l" t="t" r="r" b="b"/>
              <a:pathLst>
                <a:path w="27550" h="35175" extrusionOk="0">
                  <a:moveTo>
                    <a:pt x="24469" y="0"/>
                  </a:moveTo>
                  <a:cubicBezTo>
                    <a:pt x="22534" y="0"/>
                    <a:pt x="21662" y="4238"/>
                    <a:pt x="20326" y="4306"/>
                  </a:cubicBezTo>
                  <a:cubicBezTo>
                    <a:pt x="20305" y="4307"/>
                    <a:pt x="20285" y="4307"/>
                    <a:pt x="20265" y="4307"/>
                  </a:cubicBezTo>
                  <a:cubicBezTo>
                    <a:pt x="19039" y="4307"/>
                    <a:pt x="19596" y="2374"/>
                    <a:pt x="17359" y="2374"/>
                  </a:cubicBezTo>
                  <a:cubicBezTo>
                    <a:pt x="17208" y="2374"/>
                    <a:pt x="17044" y="2382"/>
                    <a:pt x="16866" y="2401"/>
                  </a:cubicBezTo>
                  <a:cubicBezTo>
                    <a:pt x="14009" y="2703"/>
                    <a:pt x="13080" y="4863"/>
                    <a:pt x="11455" y="5862"/>
                  </a:cubicBezTo>
                  <a:cubicBezTo>
                    <a:pt x="11455" y="5862"/>
                    <a:pt x="11145" y="5812"/>
                    <a:pt x="10684" y="5812"/>
                  </a:cubicBezTo>
                  <a:cubicBezTo>
                    <a:pt x="9384" y="5812"/>
                    <a:pt x="6884" y="6205"/>
                    <a:pt x="6764" y="9206"/>
                  </a:cubicBezTo>
                  <a:cubicBezTo>
                    <a:pt x="6601" y="13270"/>
                    <a:pt x="9992" y="14060"/>
                    <a:pt x="9481" y="15639"/>
                  </a:cubicBezTo>
                  <a:cubicBezTo>
                    <a:pt x="8970" y="17218"/>
                    <a:pt x="6647" y="17056"/>
                    <a:pt x="6415" y="18867"/>
                  </a:cubicBezTo>
                  <a:cubicBezTo>
                    <a:pt x="6160" y="20678"/>
                    <a:pt x="7623" y="21097"/>
                    <a:pt x="6996" y="21956"/>
                  </a:cubicBezTo>
                  <a:cubicBezTo>
                    <a:pt x="6369" y="22792"/>
                    <a:pt x="4488" y="23837"/>
                    <a:pt x="4232" y="24766"/>
                  </a:cubicBezTo>
                  <a:cubicBezTo>
                    <a:pt x="4000" y="25672"/>
                    <a:pt x="4813" y="27831"/>
                    <a:pt x="4813" y="27831"/>
                  </a:cubicBezTo>
                  <a:cubicBezTo>
                    <a:pt x="4813" y="27831"/>
                    <a:pt x="0" y="35175"/>
                    <a:pt x="1273" y="35175"/>
                  </a:cubicBezTo>
                  <a:cubicBezTo>
                    <a:pt x="1290" y="35175"/>
                    <a:pt x="1309" y="35173"/>
                    <a:pt x="1329" y="35170"/>
                  </a:cubicBezTo>
                  <a:cubicBezTo>
                    <a:pt x="2815" y="34961"/>
                    <a:pt x="17074" y="14014"/>
                    <a:pt x="17075" y="14013"/>
                  </a:cubicBezTo>
                  <a:lnTo>
                    <a:pt x="17075" y="14013"/>
                  </a:lnTo>
                  <a:cubicBezTo>
                    <a:pt x="17075" y="14014"/>
                    <a:pt x="15428" y="17895"/>
                    <a:pt x="16343" y="17895"/>
                  </a:cubicBezTo>
                  <a:cubicBezTo>
                    <a:pt x="16520" y="17895"/>
                    <a:pt x="16792" y="17750"/>
                    <a:pt x="17191" y="17404"/>
                  </a:cubicBezTo>
                  <a:cubicBezTo>
                    <a:pt x="19653" y="15291"/>
                    <a:pt x="27549" y="3493"/>
                    <a:pt x="27549" y="3493"/>
                  </a:cubicBezTo>
                  <a:cubicBezTo>
                    <a:pt x="27549" y="3493"/>
                    <a:pt x="26667" y="218"/>
                    <a:pt x="24623" y="9"/>
                  </a:cubicBezTo>
                  <a:cubicBezTo>
                    <a:pt x="24571" y="3"/>
                    <a:pt x="24520" y="0"/>
                    <a:pt x="24469" y="0"/>
                  </a:cubicBezTo>
                  <a:close/>
                </a:path>
              </a:pathLst>
            </a:custGeom>
            <a:solidFill>
              <a:srgbClr val="FFFFFF"/>
            </a:solidFill>
            <a:ln w="7550" cap="rnd" cmpd="sng">
              <a:solidFill>
                <a:srgbClr val="3438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56"/>
            <p:cNvSpPr/>
            <p:nvPr/>
          </p:nvSpPr>
          <p:spPr>
            <a:xfrm>
              <a:off x="2879175" y="283250"/>
              <a:ext cx="689300" cy="879300"/>
            </a:xfrm>
            <a:custGeom>
              <a:avLst/>
              <a:gdLst/>
              <a:ahLst/>
              <a:cxnLst/>
              <a:rect l="l" t="t" r="r" b="b"/>
              <a:pathLst>
                <a:path w="27572" h="35172" extrusionOk="0">
                  <a:moveTo>
                    <a:pt x="24520" y="1"/>
                  </a:moveTo>
                  <a:cubicBezTo>
                    <a:pt x="22565" y="1"/>
                    <a:pt x="21691" y="4212"/>
                    <a:pt x="20349" y="4303"/>
                  </a:cubicBezTo>
                  <a:cubicBezTo>
                    <a:pt x="20328" y="4304"/>
                    <a:pt x="20308" y="4304"/>
                    <a:pt x="20288" y="4304"/>
                  </a:cubicBezTo>
                  <a:cubicBezTo>
                    <a:pt x="19062" y="4304"/>
                    <a:pt x="19639" y="2371"/>
                    <a:pt x="17385" y="2371"/>
                  </a:cubicBezTo>
                  <a:cubicBezTo>
                    <a:pt x="17233" y="2371"/>
                    <a:pt x="17068" y="2380"/>
                    <a:pt x="16889" y="2399"/>
                  </a:cubicBezTo>
                  <a:cubicBezTo>
                    <a:pt x="14032" y="2677"/>
                    <a:pt x="13103" y="4860"/>
                    <a:pt x="11478" y="5859"/>
                  </a:cubicBezTo>
                  <a:cubicBezTo>
                    <a:pt x="11478" y="5859"/>
                    <a:pt x="11168" y="5810"/>
                    <a:pt x="10707" y="5810"/>
                  </a:cubicBezTo>
                  <a:cubicBezTo>
                    <a:pt x="9407" y="5810"/>
                    <a:pt x="6906" y="6202"/>
                    <a:pt x="6786" y="9203"/>
                  </a:cubicBezTo>
                  <a:cubicBezTo>
                    <a:pt x="6624" y="13267"/>
                    <a:pt x="10015" y="14034"/>
                    <a:pt x="9504" y="15636"/>
                  </a:cubicBezTo>
                  <a:cubicBezTo>
                    <a:pt x="8969" y="17215"/>
                    <a:pt x="6670" y="17076"/>
                    <a:pt x="6415" y="18864"/>
                  </a:cubicBezTo>
                  <a:cubicBezTo>
                    <a:pt x="6183" y="20676"/>
                    <a:pt x="7622" y="21094"/>
                    <a:pt x="6995" y="21953"/>
                  </a:cubicBezTo>
                  <a:cubicBezTo>
                    <a:pt x="6368" y="22789"/>
                    <a:pt x="4487" y="23834"/>
                    <a:pt x="4255" y="24740"/>
                  </a:cubicBezTo>
                  <a:cubicBezTo>
                    <a:pt x="4000" y="25669"/>
                    <a:pt x="4836" y="27829"/>
                    <a:pt x="4836" y="27829"/>
                  </a:cubicBezTo>
                  <a:cubicBezTo>
                    <a:pt x="4836" y="27829"/>
                    <a:pt x="0" y="35172"/>
                    <a:pt x="1295" y="35172"/>
                  </a:cubicBezTo>
                  <a:cubicBezTo>
                    <a:pt x="1313" y="35172"/>
                    <a:pt x="1332" y="35170"/>
                    <a:pt x="1352" y="35168"/>
                  </a:cubicBezTo>
                  <a:cubicBezTo>
                    <a:pt x="2815" y="34959"/>
                    <a:pt x="17074" y="14012"/>
                    <a:pt x="17075" y="14011"/>
                  </a:cubicBezTo>
                  <a:lnTo>
                    <a:pt x="17075" y="14011"/>
                  </a:lnTo>
                  <a:cubicBezTo>
                    <a:pt x="17074" y="14011"/>
                    <a:pt x="15427" y="17892"/>
                    <a:pt x="16342" y="17892"/>
                  </a:cubicBezTo>
                  <a:cubicBezTo>
                    <a:pt x="16519" y="17892"/>
                    <a:pt x="16792" y="17747"/>
                    <a:pt x="17191" y="17401"/>
                  </a:cubicBezTo>
                  <a:cubicBezTo>
                    <a:pt x="19676" y="15288"/>
                    <a:pt x="27572" y="3490"/>
                    <a:pt x="27572" y="3490"/>
                  </a:cubicBezTo>
                  <a:cubicBezTo>
                    <a:pt x="27572" y="3490"/>
                    <a:pt x="26689" y="215"/>
                    <a:pt x="24646" y="6"/>
                  </a:cubicBezTo>
                  <a:cubicBezTo>
                    <a:pt x="24603" y="3"/>
                    <a:pt x="24561" y="1"/>
                    <a:pt x="24520" y="1"/>
                  </a:cubicBezTo>
                  <a:close/>
                </a:path>
              </a:pathLst>
            </a:custGeom>
            <a:solidFill>
              <a:srgbClr val="FFFFFF"/>
            </a:solidFill>
            <a:ln w="7550" cap="rnd" cmpd="sng">
              <a:solidFill>
                <a:srgbClr val="3438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56"/>
            <p:cNvSpPr/>
            <p:nvPr/>
          </p:nvSpPr>
          <p:spPr>
            <a:xfrm>
              <a:off x="2044975" y="1654775"/>
              <a:ext cx="36600" cy="27325"/>
            </a:xfrm>
            <a:custGeom>
              <a:avLst/>
              <a:gdLst/>
              <a:ahLst/>
              <a:cxnLst/>
              <a:rect l="l" t="t" r="r" b="b"/>
              <a:pathLst>
                <a:path w="1464" h="1093" fill="none" extrusionOk="0">
                  <a:moveTo>
                    <a:pt x="0" y="1"/>
                  </a:moveTo>
                  <a:lnTo>
                    <a:pt x="1463" y="1092"/>
                  </a:lnTo>
                </a:path>
              </a:pathLst>
            </a:custGeom>
            <a:noFill/>
            <a:ln w="75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56"/>
            <p:cNvSpPr/>
            <p:nvPr/>
          </p:nvSpPr>
          <p:spPr>
            <a:xfrm>
              <a:off x="3470925" y="1927650"/>
              <a:ext cx="1078775" cy="692575"/>
            </a:xfrm>
            <a:custGeom>
              <a:avLst/>
              <a:gdLst/>
              <a:ahLst/>
              <a:cxnLst/>
              <a:rect l="l" t="t" r="r" b="b"/>
              <a:pathLst>
                <a:path w="43151" h="27703" extrusionOk="0">
                  <a:moveTo>
                    <a:pt x="4947" y="1"/>
                  </a:moveTo>
                  <a:lnTo>
                    <a:pt x="0" y="7990"/>
                  </a:lnTo>
                  <a:lnTo>
                    <a:pt x="25895" y="27266"/>
                  </a:lnTo>
                  <a:cubicBezTo>
                    <a:pt x="26292" y="27561"/>
                    <a:pt x="26756" y="27703"/>
                    <a:pt x="27217" y="27703"/>
                  </a:cubicBezTo>
                  <a:cubicBezTo>
                    <a:pt x="27914" y="27703"/>
                    <a:pt x="28606" y="27379"/>
                    <a:pt x="29053" y="26778"/>
                  </a:cubicBezTo>
                  <a:lnTo>
                    <a:pt x="42430" y="8803"/>
                  </a:lnTo>
                  <a:cubicBezTo>
                    <a:pt x="43150" y="7827"/>
                    <a:pt x="42593" y="6457"/>
                    <a:pt x="41409" y="6248"/>
                  </a:cubicBezTo>
                  <a:lnTo>
                    <a:pt x="4947" y="1"/>
                  </a:lnTo>
                  <a:close/>
                </a:path>
              </a:pathLst>
            </a:custGeom>
            <a:solidFill>
              <a:srgbClr val="34383C"/>
            </a:solidFill>
            <a:ln w="7550" cap="rnd" cmpd="sng">
              <a:solidFill>
                <a:srgbClr val="3438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56"/>
            <p:cNvSpPr/>
            <p:nvPr/>
          </p:nvSpPr>
          <p:spPr>
            <a:xfrm>
              <a:off x="3470925" y="2029250"/>
              <a:ext cx="1027100" cy="591150"/>
            </a:xfrm>
            <a:custGeom>
              <a:avLst/>
              <a:gdLst/>
              <a:ahLst/>
              <a:cxnLst/>
              <a:rect l="l" t="t" r="r" b="b"/>
              <a:pathLst>
                <a:path w="41084" h="23646" extrusionOk="0">
                  <a:moveTo>
                    <a:pt x="2439" y="1"/>
                  </a:moveTo>
                  <a:lnTo>
                    <a:pt x="0" y="3926"/>
                  </a:lnTo>
                  <a:lnTo>
                    <a:pt x="25895" y="23202"/>
                  </a:lnTo>
                  <a:cubicBezTo>
                    <a:pt x="26296" y="23501"/>
                    <a:pt x="26769" y="23645"/>
                    <a:pt x="27240" y="23645"/>
                  </a:cubicBezTo>
                  <a:cubicBezTo>
                    <a:pt x="27939" y="23645"/>
                    <a:pt x="28632" y="23325"/>
                    <a:pt x="29077" y="22714"/>
                  </a:cubicBezTo>
                  <a:lnTo>
                    <a:pt x="41083" y="6597"/>
                  </a:lnTo>
                  <a:cubicBezTo>
                    <a:pt x="41060" y="6597"/>
                    <a:pt x="41014" y="6573"/>
                    <a:pt x="40991" y="6573"/>
                  </a:cubicBezTo>
                  <a:lnTo>
                    <a:pt x="2439" y="1"/>
                  </a:lnTo>
                  <a:close/>
                </a:path>
              </a:pathLst>
            </a:custGeom>
            <a:solidFill>
              <a:srgbClr val="FFFFFF"/>
            </a:solidFill>
            <a:ln w="7550" cap="flat" cmpd="sng">
              <a:solidFill>
                <a:srgbClr val="000000"/>
              </a:solidFill>
              <a:prstDash val="solid"/>
              <a:miter lim="23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56"/>
            <p:cNvSpPr/>
            <p:nvPr/>
          </p:nvSpPr>
          <p:spPr>
            <a:xfrm>
              <a:off x="2932700" y="2641225"/>
              <a:ext cx="833175" cy="1027000"/>
            </a:xfrm>
            <a:custGeom>
              <a:avLst/>
              <a:gdLst/>
              <a:ahLst/>
              <a:cxnLst/>
              <a:rect l="l" t="t" r="r" b="b"/>
              <a:pathLst>
                <a:path w="33327" h="41080" extrusionOk="0">
                  <a:moveTo>
                    <a:pt x="6248" y="0"/>
                  </a:moveTo>
                  <a:lnTo>
                    <a:pt x="1" y="7060"/>
                  </a:lnTo>
                  <a:lnTo>
                    <a:pt x="16466" y="40178"/>
                  </a:lnTo>
                  <a:cubicBezTo>
                    <a:pt x="16744" y="40750"/>
                    <a:pt x="17309" y="41080"/>
                    <a:pt x="17895" y="41080"/>
                  </a:cubicBezTo>
                  <a:cubicBezTo>
                    <a:pt x="18142" y="41080"/>
                    <a:pt x="18392" y="41021"/>
                    <a:pt x="18626" y="40898"/>
                  </a:cubicBezTo>
                  <a:cubicBezTo>
                    <a:pt x="18858" y="40781"/>
                    <a:pt x="19044" y="40642"/>
                    <a:pt x="19184" y="40433"/>
                  </a:cubicBezTo>
                  <a:lnTo>
                    <a:pt x="32584" y="22458"/>
                  </a:lnTo>
                  <a:cubicBezTo>
                    <a:pt x="33327" y="21436"/>
                    <a:pt x="33118" y="20019"/>
                    <a:pt x="32119" y="19276"/>
                  </a:cubicBezTo>
                  <a:lnTo>
                    <a:pt x="6248" y="0"/>
                  </a:lnTo>
                  <a:close/>
                </a:path>
              </a:pathLst>
            </a:custGeom>
            <a:solidFill>
              <a:srgbClr val="34383C"/>
            </a:solidFill>
            <a:ln w="7550" cap="rnd" cmpd="sng">
              <a:solidFill>
                <a:srgbClr val="3438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56"/>
            <p:cNvSpPr/>
            <p:nvPr/>
          </p:nvSpPr>
          <p:spPr>
            <a:xfrm>
              <a:off x="3011675" y="2641800"/>
              <a:ext cx="754800" cy="964400"/>
            </a:xfrm>
            <a:custGeom>
              <a:avLst/>
              <a:gdLst/>
              <a:ahLst/>
              <a:cxnLst/>
              <a:rect l="l" t="t" r="r" b="b"/>
              <a:pathLst>
                <a:path w="30192" h="38576" extrusionOk="0">
                  <a:moveTo>
                    <a:pt x="3066" y="0"/>
                  </a:moveTo>
                  <a:lnTo>
                    <a:pt x="0" y="3461"/>
                  </a:lnTo>
                  <a:lnTo>
                    <a:pt x="17395" y="38506"/>
                  </a:lnTo>
                  <a:lnTo>
                    <a:pt x="17441" y="38575"/>
                  </a:lnTo>
                  <a:lnTo>
                    <a:pt x="29425" y="22458"/>
                  </a:lnTo>
                  <a:cubicBezTo>
                    <a:pt x="30191" y="21459"/>
                    <a:pt x="29982" y="20019"/>
                    <a:pt x="28960" y="19276"/>
                  </a:cubicBezTo>
                  <a:lnTo>
                    <a:pt x="3066" y="0"/>
                  </a:lnTo>
                  <a:close/>
                </a:path>
              </a:pathLst>
            </a:custGeom>
            <a:solidFill>
              <a:srgbClr val="FFFFFF"/>
            </a:solidFill>
            <a:ln w="7550" cap="flat" cmpd="sng">
              <a:solidFill>
                <a:srgbClr val="000000"/>
              </a:solidFill>
              <a:prstDash val="solid"/>
              <a:miter lim="23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56"/>
            <p:cNvSpPr/>
            <p:nvPr/>
          </p:nvSpPr>
          <p:spPr>
            <a:xfrm>
              <a:off x="3011675" y="2641800"/>
              <a:ext cx="434300" cy="755950"/>
            </a:xfrm>
            <a:custGeom>
              <a:avLst/>
              <a:gdLst/>
              <a:ahLst/>
              <a:cxnLst/>
              <a:rect l="l" t="t" r="r" b="b"/>
              <a:pathLst>
                <a:path w="17372" h="30238" extrusionOk="0">
                  <a:moveTo>
                    <a:pt x="3066" y="0"/>
                  </a:moveTo>
                  <a:lnTo>
                    <a:pt x="0" y="3461"/>
                  </a:lnTo>
                  <a:lnTo>
                    <a:pt x="13284" y="30238"/>
                  </a:lnTo>
                  <a:cubicBezTo>
                    <a:pt x="13400" y="24385"/>
                    <a:pt x="14376" y="17395"/>
                    <a:pt x="17372" y="10637"/>
                  </a:cubicBezTo>
                  <a:lnTo>
                    <a:pt x="3066" y="0"/>
                  </a:lnTo>
                  <a:close/>
                </a:path>
              </a:pathLst>
            </a:custGeom>
            <a:solidFill>
              <a:srgbClr val="FF8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56"/>
            <p:cNvSpPr/>
            <p:nvPr/>
          </p:nvSpPr>
          <p:spPr>
            <a:xfrm>
              <a:off x="3586450" y="2854875"/>
              <a:ext cx="296125" cy="273475"/>
            </a:xfrm>
            <a:custGeom>
              <a:avLst/>
              <a:gdLst/>
              <a:ahLst/>
              <a:cxnLst/>
              <a:rect l="l" t="t" r="r" b="b"/>
              <a:pathLst>
                <a:path w="11845" h="10939" extrusionOk="0">
                  <a:moveTo>
                    <a:pt x="1" y="0"/>
                  </a:moveTo>
                  <a:lnTo>
                    <a:pt x="4715" y="10939"/>
                  </a:lnTo>
                  <a:lnTo>
                    <a:pt x="11845" y="1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8D00"/>
            </a:solidFill>
            <a:ln w="7550" cap="rnd" cmpd="sng">
              <a:solidFill>
                <a:srgbClr val="3438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56"/>
            <p:cNvSpPr/>
            <p:nvPr/>
          </p:nvSpPr>
          <p:spPr>
            <a:xfrm>
              <a:off x="3819275" y="2541350"/>
              <a:ext cx="296125" cy="273500"/>
            </a:xfrm>
            <a:custGeom>
              <a:avLst/>
              <a:gdLst/>
              <a:ahLst/>
              <a:cxnLst/>
              <a:rect l="l" t="t" r="r" b="b"/>
              <a:pathLst>
                <a:path w="11845" h="10940" extrusionOk="0">
                  <a:moveTo>
                    <a:pt x="1" y="1"/>
                  </a:moveTo>
                  <a:lnTo>
                    <a:pt x="4738" y="10939"/>
                  </a:lnTo>
                  <a:lnTo>
                    <a:pt x="11845" y="137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8D00"/>
            </a:solidFill>
            <a:ln w="7550" cap="rnd" cmpd="sng">
              <a:solidFill>
                <a:srgbClr val="3438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56"/>
            <p:cNvSpPr/>
            <p:nvPr/>
          </p:nvSpPr>
          <p:spPr>
            <a:xfrm>
              <a:off x="3698525" y="2883900"/>
              <a:ext cx="228775" cy="281050"/>
            </a:xfrm>
            <a:custGeom>
              <a:avLst/>
              <a:gdLst/>
              <a:ahLst/>
              <a:cxnLst/>
              <a:rect l="l" t="t" r="r" b="b"/>
              <a:pathLst>
                <a:path w="9151" h="11242" extrusionOk="0">
                  <a:moveTo>
                    <a:pt x="7362" y="1"/>
                  </a:moveTo>
                  <a:lnTo>
                    <a:pt x="0" y="9894"/>
                  </a:lnTo>
                  <a:lnTo>
                    <a:pt x="1788" y="11241"/>
                  </a:lnTo>
                  <a:lnTo>
                    <a:pt x="9150" y="1324"/>
                  </a:lnTo>
                  <a:lnTo>
                    <a:pt x="7362" y="1"/>
                  </a:lnTo>
                  <a:close/>
                </a:path>
              </a:pathLst>
            </a:custGeom>
            <a:solidFill>
              <a:srgbClr val="34383C"/>
            </a:solidFill>
            <a:ln w="6975" cap="rnd" cmpd="sng">
              <a:solidFill>
                <a:srgbClr val="3438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56"/>
            <p:cNvSpPr/>
            <p:nvPr/>
          </p:nvSpPr>
          <p:spPr>
            <a:xfrm>
              <a:off x="3934225" y="2572350"/>
              <a:ext cx="229350" cy="279850"/>
            </a:xfrm>
            <a:custGeom>
              <a:avLst/>
              <a:gdLst/>
              <a:ahLst/>
              <a:cxnLst/>
              <a:rect l="l" t="t" r="r" b="b"/>
              <a:pathLst>
                <a:path w="9174" h="11194" extrusionOk="0">
                  <a:moveTo>
                    <a:pt x="7385" y="0"/>
                  </a:moveTo>
                  <a:lnTo>
                    <a:pt x="0" y="9870"/>
                  </a:lnTo>
                  <a:lnTo>
                    <a:pt x="1765" y="11194"/>
                  </a:lnTo>
                  <a:lnTo>
                    <a:pt x="9174" y="1324"/>
                  </a:lnTo>
                  <a:lnTo>
                    <a:pt x="7385" y="0"/>
                  </a:lnTo>
                  <a:close/>
                </a:path>
              </a:pathLst>
            </a:custGeom>
            <a:solidFill>
              <a:srgbClr val="34383C"/>
            </a:solidFill>
            <a:ln w="7550" cap="rnd" cmpd="sng">
              <a:solidFill>
                <a:srgbClr val="3438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56"/>
            <p:cNvSpPr/>
            <p:nvPr/>
          </p:nvSpPr>
          <p:spPr>
            <a:xfrm>
              <a:off x="1566550" y="1086400"/>
              <a:ext cx="2462925" cy="1986225"/>
            </a:xfrm>
            <a:custGeom>
              <a:avLst/>
              <a:gdLst/>
              <a:ahLst/>
              <a:cxnLst/>
              <a:rect l="l" t="t" r="r" b="b"/>
              <a:pathLst>
                <a:path w="98517" h="79449" extrusionOk="0">
                  <a:moveTo>
                    <a:pt x="11849" y="0"/>
                  </a:moveTo>
                  <a:cubicBezTo>
                    <a:pt x="8108" y="0"/>
                    <a:pt x="4944" y="178"/>
                    <a:pt x="2764" y="348"/>
                  </a:cubicBezTo>
                  <a:cubicBezTo>
                    <a:pt x="1185" y="464"/>
                    <a:pt x="1" y="1857"/>
                    <a:pt x="117" y="3436"/>
                  </a:cubicBezTo>
                  <a:cubicBezTo>
                    <a:pt x="140" y="3576"/>
                    <a:pt x="140" y="3692"/>
                    <a:pt x="186" y="3831"/>
                  </a:cubicBezTo>
                  <a:cubicBezTo>
                    <a:pt x="2044" y="12285"/>
                    <a:pt x="8245" y="35485"/>
                    <a:pt x="22481" y="46099"/>
                  </a:cubicBezTo>
                  <a:lnTo>
                    <a:pt x="64168" y="77080"/>
                  </a:lnTo>
                  <a:lnTo>
                    <a:pt x="81099" y="79448"/>
                  </a:lnTo>
                  <a:lnTo>
                    <a:pt x="98517" y="56015"/>
                  </a:lnTo>
                  <a:lnTo>
                    <a:pt x="91410" y="40479"/>
                  </a:lnTo>
                  <a:lnTo>
                    <a:pt x="49723" y="9475"/>
                  </a:lnTo>
                  <a:cubicBezTo>
                    <a:pt x="39079" y="1557"/>
                    <a:pt x="22932" y="0"/>
                    <a:pt x="11849" y="0"/>
                  </a:cubicBezTo>
                  <a:close/>
                </a:path>
              </a:pathLst>
            </a:custGeom>
            <a:solidFill>
              <a:srgbClr val="FFFFFF"/>
            </a:solidFill>
            <a:ln w="7550" cap="flat" cmpd="sng">
              <a:solidFill>
                <a:srgbClr val="000000"/>
              </a:solidFill>
              <a:prstDash val="solid"/>
              <a:miter lim="23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56"/>
            <p:cNvSpPr/>
            <p:nvPr/>
          </p:nvSpPr>
          <p:spPr>
            <a:xfrm>
              <a:off x="1611125" y="1156200"/>
              <a:ext cx="2195400" cy="1916425"/>
            </a:xfrm>
            <a:custGeom>
              <a:avLst/>
              <a:gdLst/>
              <a:ahLst/>
              <a:cxnLst/>
              <a:rect l="l" t="t" r="r" b="b"/>
              <a:pathLst>
                <a:path w="87816" h="76657" extrusionOk="0">
                  <a:moveTo>
                    <a:pt x="387" y="1"/>
                  </a:moveTo>
                  <a:cubicBezTo>
                    <a:pt x="1" y="1"/>
                    <a:pt x="2647" y="5036"/>
                    <a:pt x="3443" y="7821"/>
                  </a:cubicBezTo>
                  <a:cubicBezTo>
                    <a:pt x="3280" y="7658"/>
                    <a:pt x="3141" y="7519"/>
                    <a:pt x="3002" y="7379"/>
                  </a:cubicBezTo>
                  <a:lnTo>
                    <a:pt x="3002" y="7379"/>
                  </a:lnTo>
                  <a:cubicBezTo>
                    <a:pt x="3002" y="7380"/>
                    <a:pt x="7670" y="24519"/>
                    <a:pt x="16263" y="35039"/>
                  </a:cubicBezTo>
                  <a:cubicBezTo>
                    <a:pt x="17145" y="36131"/>
                    <a:pt x="18097" y="37176"/>
                    <a:pt x="19073" y="38151"/>
                  </a:cubicBezTo>
                  <a:cubicBezTo>
                    <a:pt x="20257" y="39336"/>
                    <a:pt x="49775" y="61677"/>
                    <a:pt x="67448" y="75031"/>
                  </a:cubicBezTo>
                  <a:lnTo>
                    <a:pt x="79316" y="76656"/>
                  </a:lnTo>
                  <a:lnTo>
                    <a:pt x="87816" y="65230"/>
                  </a:lnTo>
                  <a:cubicBezTo>
                    <a:pt x="86794" y="64812"/>
                    <a:pt x="83264" y="61213"/>
                    <a:pt x="82010" y="60702"/>
                  </a:cubicBezTo>
                  <a:lnTo>
                    <a:pt x="470" y="41"/>
                  </a:lnTo>
                  <a:cubicBezTo>
                    <a:pt x="434" y="14"/>
                    <a:pt x="407" y="1"/>
                    <a:pt x="387" y="1"/>
                  </a:cubicBezTo>
                  <a:close/>
                </a:path>
              </a:pathLst>
            </a:custGeom>
            <a:solidFill>
              <a:srgbClr val="FF8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56"/>
            <p:cNvSpPr/>
            <p:nvPr/>
          </p:nvSpPr>
          <p:spPr>
            <a:xfrm>
              <a:off x="3195125" y="2862425"/>
              <a:ext cx="41825" cy="41825"/>
            </a:xfrm>
            <a:custGeom>
              <a:avLst/>
              <a:gdLst/>
              <a:ahLst/>
              <a:cxnLst/>
              <a:rect l="l" t="t" r="r" b="b"/>
              <a:pathLst>
                <a:path w="1673" h="1673" fill="none" extrusionOk="0">
                  <a:moveTo>
                    <a:pt x="1278" y="256"/>
                  </a:moveTo>
                  <a:cubicBezTo>
                    <a:pt x="1603" y="488"/>
                    <a:pt x="1673" y="953"/>
                    <a:pt x="1441" y="1278"/>
                  </a:cubicBezTo>
                  <a:cubicBezTo>
                    <a:pt x="1185" y="1603"/>
                    <a:pt x="721" y="1673"/>
                    <a:pt x="396" y="1440"/>
                  </a:cubicBezTo>
                  <a:cubicBezTo>
                    <a:pt x="70" y="1185"/>
                    <a:pt x="1" y="720"/>
                    <a:pt x="256" y="395"/>
                  </a:cubicBezTo>
                  <a:cubicBezTo>
                    <a:pt x="489" y="70"/>
                    <a:pt x="953" y="0"/>
                    <a:pt x="1278" y="256"/>
                  </a:cubicBezTo>
                  <a:close/>
                </a:path>
              </a:pathLst>
            </a:custGeom>
            <a:noFill/>
            <a:ln w="6975" cap="rnd" cmpd="sng">
              <a:solidFill>
                <a:srgbClr val="3438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56"/>
            <p:cNvSpPr/>
            <p:nvPr/>
          </p:nvSpPr>
          <p:spPr>
            <a:xfrm>
              <a:off x="3254925" y="2782300"/>
              <a:ext cx="41850" cy="41825"/>
            </a:xfrm>
            <a:custGeom>
              <a:avLst/>
              <a:gdLst/>
              <a:ahLst/>
              <a:cxnLst/>
              <a:rect l="l" t="t" r="r" b="b"/>
              <a:pathLst>
                <a:path w="1674" h="1673" fill="none" extrusionOk="0">
                  <a:moveTo>
                    <a:pt x="1278" y="256"/>
                  </a:moveTo>
                  <a:cubicBezTo>
                    <a:pt x="1603" y="488"/>
                    <a:pt x="1673" y="953"/>
                    <a:pt x="1418" y="1278"/>
                  </a:cubicBezTo>
                  <a:cubicBezTo>
                    <a:pt x="1185" y="1603"/>
                    <a:pt x="721" y="1673"/>
                    <a:pt x="396" y="1440"/>
                  </a:cubicBezTo>
                  <a:cubicBezTo>
                    <a:pt x="71" y="1185"/>
                    <a:pt x="1" y="720"/>
                    <a:pt x="256" y="395"/>
                  </a:cubicBezTo>
                  <a:cubicBezTo>
                    <a:pt x="489" y="70"/>
                    <a:pt x="953" y="0"/>
                    <a:pt x="1278" y="256"/>
                  </a:cubicBezTo>
                  <a:close/>
                </a:path>
              </a:pathLst>
            </a:custGeom>
            <a:noFill/>
            <a:ln w="6975" cap="rnd" cmpd="sng">
              <a:solidFill>
                <a:srgbClr val="3438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56"/>
            <p:cNvSpPr/>
            <p:nvPr/>
          </p:nvSpPr>
          <p:spPr>
            <a:xfrm>
              <a:off x="3314725" y="2702175"/>
              <a:ext cx="41250" cy="41825"/>
            </a:xfrm>
            <a:custGeom>
              <a:avLst/>
              <a:gdLst/>
              <a:ahLst/>
              <a:cxnLst/>
              <a:rect l="l" t="t" r="r" b="b"/>
              <a:pathLst>
                <a:path w="1650" h="1673" fill="none" extrusionOk="0">
                  <a:moveTo>
                    <a:pt x="1278" y="256"/>
                  </a:moveTo>
                  <a:cubicBezTo>
                    <a:pt x="1603" y="488"/>
                    <a:pt x="1650" y="953"/>
                    <a:pt x="1418" y="1278"/>
                  </a:cubicBezTo>
                  <a:cubicBezTo>
                    <a:pt x="1185" y="1603"/>
                    <a:pt x="721" y="1673"/>
                    <a:pt x="396" y="1440"/>
                  </a:cubicBezTo>
                  <a:cubicBezTo>
                    <a:pt x="71" y="1185"/>
                    <a:pt x="1" y="721"/>
                    <a:pt x="233" y="395"/>
                  </a:cubicBezTo>
                  <a:cubicBezTo>
                    <a:pt x="489" y="70"/>
                    <a:pt x="953" y="1"/>
                    <a:pt x="1278" y="256"/>
                  </a:cubicBezTo>
                  <a:close/>
                </a:path>
              </a:pathLst>
            </a:custGeom>
            <a:noFill/>
            <a:ln w="6975" cap="rnd" cmpd="sng">
              <a:solidFill>
                <a:srgbClr val="3438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56"/>
            <p:cNvSpPr/>
            <p:nvPr/>
          </p:nvSpPr>
          <p:spPr>
            <a:xfrm>
              <a:off x="3374550" y="2622050"/>
              <a:ext cx="41225" cy="41825"/>
            </a:xfrm>
            <a:custGeom>
              <a:avLst/>
              <a:gdLst/>
              <a:ahLst/>
              <a:cxnLst/>
              <a:rect l="l" t="t" r="r" b="b"/>
              <a:pathLst>
                <a:path w="1649" h="1673" fill="none" extrusionOk="0">
                  <a:moveTo>
                    <a:pt x="1254" y="256"/>
                  </a:moveTo>
                  <a:cubicBezTo>
                    <a:pt x="1579" y="488"/>
                    <a:pt x="1649" y="953"/>
                    <a:pt x="1417" y="1278"/>
                  </a:cubicBezTo>
                  <a:cubicBezTo>
                    <a:pt x="1161" y="1603"/>
                    <a:pt x="720" y="1673"/>
                    <a:pt x="395" y="1417"/>
                  </a:cubicBezTo>
                  <a:cubicBezTo>
                    <a:pt x="70" y="1185"/>
                    <a:pt x="0" y="721"/>
                    <a:pt x="232" y="395"/>
                  </a:cubicBezTo>
                  <a:cubicBezTo>
                    <a:pt x="488" y="70"/>
                    <a:pt x="929" y="1"/>
                    <a:pt x="1254" y="256"/>
                  </a:cubicBezTo>
                  <a:close/>
                </a:path>
              </a:pathLst>
            </a:custGeom>
            <a:noFill/>
            <a:ln w="6975" cap="rnd" cmpd="sng">
              <a:solidFill>
                <a:srgbClr val="3438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56"/>
            <p:cNvSpPr/>
            <p:nvPr/>
          </p:nvSpPr>
          <p:spPr>
            <a:xfrm>
              <a:off x="3541175" y="2403750"/>
              <a:ext cx="36600" cy="37175"/>
            </a:xfrm>
            <a:custGeom>
              <a:avLst/>
              <a:gdLst/>
              <a:ahLst/>
              <a:cxnLst/>
              <a:rect l="l" t="t" r="r" b="b"/>
              <a:pathLst>
                <a:path w="1464" h="1487" fill="none" extrusionOk="0">
                  <a:moveTo>
                    <a:pt x="1463" y="744"/>
                  </a:moveTo>
                  <a:cubicBezTo>
                    <a:pt x="1463" y="1138"/>
                    <a:pt x="1138" y="1487"/>
                    <a:pt x="720" y="1487"/>
                  </a:cubicBezTo>
                  <a:cubicBezTo>
                    <a:pt x="325" y="1487"/>
                    <a:pt x="0" y="1138"/>
                    <a:pt x="0" y="744"/>
                  </a:cubicBezTo>
                  <a:cubicBezTo>
                    <a:pt x="0" y="326"/>
                    <a:pt x="325" y="0"/>
                    <a:pt x="720" y="0"/>
                  </a:cubicBezTo>
                  <a:cubicBezTo>
                    <a:pt x="1138" y="0"/>
                    <a:pt x="1463" y="326"/>
                    <a:pt x="1463" y="744"/>
                  </a:cubicBezTo>
                  <a:close/>
                </a:path>
              </a:pathLst>
            </a:custGeom>
            <a:noFill/>
            <a:ln w="7550" cap="rnd" cmpd="sng">
              <a:solidFill>
                <a:srgbClr val="3438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56"/>
            <p:cNvSpPr/>
            <p:nvPr/>
          </p:nvSpPr>
          <p:spPr>
            <a:xfrm>
              <a:off x="3600975" y="2323625"/>
              <a:ext cx="36600" cy="36600"/>
            </a:xfrm>
            <a:custGeom>
              <a:avLst/>
              <a:gdLst/>
              <a:ahLst/>
              <a:cxnLst/>
              <a:rect l="l" t="t" r="r" b="b"/>
              <a:pathLst>
                <a:path w="1464" h="1464" fill="none" extrusionOk="0">
                  <a:moveTo>
                    <a:pt x="1463" y="744"/>
                  </a:moveTo>
                  <a:cubicBezTo>
                    <a:pt x="1463" y="1139"/>
                    <a:pt x="1138" y="1464"/>
                    <a:pt x="720" y="1464"/>
                  </a:cubicBezTo>
                  <a:cubicBezTo>
                    <a:pt x="326" y="1464"/>
                    <a:pt x="0" y="1139"/>
                    <a:pt x="0" y="744"/>
                  </a:cubicBezTo>
                  <a:cubicBezTo>
                    <a:pt x="0" y="326"/>
                    <a:pt x="326" y="1"/>
                    <a:pt x="720" y="1"/>
                  </a:cubicBezTo>
                  <a:cubicBezTo>
                    <a:pt x="1138" y="1"/>
                    <a:pt x="1463" y="326"/>
                    <a:pt x="1463" y="744"/>
                  </a:cubicBezTo>
                  <a:close/>
                </a:path>
              </a:pathLst>
            </a:custGeom>
            <a:noFill/>
            <a:ln w="7550" cap="rnd" cmpd="sng">
              <a:solidFill>
                <a:srgbClr val="3438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56"/>
            <p:cNvSpPr/>
            <p:nvPr/>
          </p:nvSpPr>
          <p:spPr>
            <a:xfrm>
              <a:off x="3660200" y="2243500"/>
              <a:ext cx="37175" cy="36600"/>
            </a:xfrm>
            <a:custGeom>
              <a:avLst/>
              <a:gdLst/>
              <a:ahLst/>
              <a:cxnLst/>
              <a:rect l="l" t="t" r="r" b="b"/>
              <a:pathLst>
                <a:path w="1487" h="1464" fill="none" extrusionOk="0">
                  <a:moveTo>
                    <a:pt x="1487" y="744"/>
                  </a:moveTo>
                  <a:cubicBezTo>
                    <a:pt x="1487" y="1139"/>
                    <a:pt x="1138" y="1464"/>
                    <a:pt x="743" y="1464"/>
                  </a:cubicBezTo>
                  <a:cubicBezTo>
                    <a:pt x="349" y="1464"/>
                    <a:pt x="0" y="1139"/>
                    <a:pt x="0" y="744"/>
                  </a:cubicBezTo>
                  <a:cubicBezTo>
                    <a:pt x="0" y="326"/>
                    <a:pt x="349" y="1"/>
                    <a:pt x="743" y="1"/>
                  </a:cubicBezTo>
                  <a:cubicBezTo>
                    <a:pt x="1138" y="1"/>
                    <a:pt x="1487" y="326"/>
                    <a:pt x="1487" y="744"/>
                  </a:cubicBezTo>
                  <a:close/>
                </a:path>
              </a:pathLst>
            </a:custGeom>
            <a:noFill/>
            <a:ln w="7550" cap="rnd" cmpd="sng">
              <a:solidFill>
                <a:srgbClr val="3438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56"/>
            <p:cNvSpPr/>
            <p:nvPr/>
          </p:nvSpPr>
          <p:spPr>
            <a:xfrm>
              <a:off x="3720000" y="2163375"/>
              <a:ext cx="36600" cy="36600"/>
            </a:xfrm>
            <a:custGeom>
              <a:avLst/>
              <a:gdLst/>
              <a:ahLst/>
              <a:cxnLst/>
              <a:rect l="l" t="t" r="r" b="b"/>
              <a:pathLst>
                <a:path w="1464" h="1464" fill="none" extrusionOk="0">
                  <a:moveTo>
                    <a:pt x="1463" y="721"/>
                  </a:moveTo>
                  <a:cubicBezTo>
                    <a:pt x="1463" y="1139"/>
                    <a:pt x="1138" y="1464"/>
                    <a:pt x="743" y="1464"/>
                  </a:cubicBezTo>
                  <a:cubicBezTo>
                    <a:pt x="325" y="1464"/>
                    <a:pt x="0" y="1139"/>
                    <a:pt x="0" y="721"/>
                  </a:cubicBezTo>
                  <a:cubicBezTo>
                    <a:pt x="0" y="326"/>
                    <a:pt x="325" y="1"/>
                    <a:pt x="743" y="1"/>
                  </a:cubicBezTo>
                  <a:cubicBezTo>
                    <a:pt x="1138" y="1"/>
                    <a:pt x="1463" y="326"/>
                    <a:pt x="1463" y="721"/>
                  </a:cubicBezTo>
                  <a:close/>
                </a:path>
              </a:pathLst>
            </a:custGeom>
            <a:noFill/>
            <a:ln w="7550" cap="rnd" cmpd="sng">
              <a:solidFill>
                <a:srgbClr val="3438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56"/>
            <p:cNvSpPr/>
            <p:nvPr/>
          </p:nvSpPr>
          <p:spPr>
            <a:xfrm>
              <a:off x="2222625" y="2225500"/>
              <a:ext cx="977175" cy="726350"/>
            </a:xfrm>
            <a:custGeom>
              <a:avLst/>
              <a:gdLst/>
              <a:ahLst/>
              <a:cxnLst/>
              <a:rect l="l" t="t" r="r" b="b"/>
              <a:pathLst>
                <a:path w="39087" h="29054" fill="none" extrusionOk="0">
                  <a:moveTo>
                    <a:pt x="1" y="1"/>
                  </a:moveTo>
                  <a:lnTo>
                    <a:pt x="39087" y="29054"/>
                  </a:lnTo>
                </a:path>
              </a:pathLst>
            </a:custGeom>
            <a:noFill/>
            <a:ln w="7550" cap="rnd" cmpd="sng">
              <a:solidFill>
                <a:srgbClr val="3438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56"/>
            <p:cNvSpPr/>
            <p:nvPr/>
          </p:nvSpPr>
          <p:spPr>
            <a:xfrm>
              <a:off x="1892850" y="1842300"/>
              <a:ext cx="237500" cy="310075"/>
            </a:xfrm>
            <a:custGeom>
              <a:avLst/>
              <a:gdLst/>
              <a:ahLst/>
              <a:cxnLst/>
              <a:rect l="l" t="t" r="r" b="b"/>
              <a:pathLst>
                <a:path w="9500" h="12403" fill="none" extrusionOk="0">
                  <a:moveTo>
                    <a:pt x="0" y="1"/>
                  </a:moveTo>
                  <a:cubicBezTo>
                    <a:pt x="2555" y="4576"/>
                    <a:pt x="5690" y="8965"/>
                    <a:pt x="9499" y="12402"/>
                  </a:cubicBezTo>
                </a:path>
              </a:pathLst>
            </a:custGeom>
            <a:noFill/>
            <a:ln w="7550" cap="rnd" cmpd="sng">
              <a:solidFill>
                <a:srgbClr val="3438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56"/>
            <p:cNvSpPr/>
            <p:nvPr/>
          </p:nvSpPr>
          <p:spPr>
            <a:xfrm>
              <a:off x="1643200" y="1143275"/>
              <a:ext cx="190450" cy="582950"/>
            </a:xfrm>
            <a:custGeom>
              <a:avLst/>
              <a:gdLst/>
              <a:ahLst/>
              <a:cxnLst/>
              <a:rect l="l" t="t" r="r" b="b"/>
              <a:pathLst>
                <a:path w="7618" h="23318" fill="none" extrusionOk="0">
                  <a:moveTo>
                    <a:pt x="2462" y="0"/>
                  </a:moveTo>
                  <a:cubicBezTo>
                    <a:pt x="1115" y="0"/>
                    <a:pt x="0" y="1115"/>
                    <a:pt x="0" y="2462"/>
                  </a:cubicBezTo>
                  <a:cubicBezTo>
                    <a:pt x="23" y="2694"/>
                    <a:pt x="47" y="2926"/>
                    <a:pt x="116" y="3159"/>
                  </a:cubicBezTo>
                  <a:cubicBezTo>
                    <a:pt x="1951" y="10103"/>
                    <a:pt x="4459" y="16861"/>
                    <a:pt x="7618" y="23317"/>
                  </a:cubicBezTo>
                </a:path>
              </a:pathLst>
            </a:custGeom>
            <a:noFill/>
            <a:ln w="7550" cap="rnd" cmpd="sng">
              <a:solidFill>
                <a:srgbClr val="3438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56"/>
            <p:cNvSpPr/>
            <p:nvPr/>
          </p:nvSpPr>
          <p:spPr>
            <a:xfrm>
              <a:off x="2445000" y="1430000"/>
              <a:ext cx="372200" cy="328600"/>
            </a:xfrm>
            <a:custGeom>
              <a:avLst/>
              <a:gdLst/>
              <a:ahLst/>
              <a:cxnLst/>
              <a:rect l="l" t="t" r="r" b="b"/>
              <a:pathLst>
                <a:path w="14888" h="13144" extrusionOk="0">
                  <a:moveTo>
                    <a:pt x="7433" y="1"/>
                  </a:moveTo>
                  <a:cubicBezTo>
                    <a:pt x="5433" y="1"/>
                    <a:pt x="3465" y="906"/>
                    <a:pt x="2184" y="2628"/>
                  </a:cubicBezTo>
                  <a:cubicBezTo>
                    <a:pt x="0" y="5554"/>
                    <a:pt x="628" y="9665"/>
                    <a:pt x="3531" y="11848"/>
                  </a:cubicBezTo>
                  <a:cubicBezTo>
                    <a:pt x="4705" y="12722"/>
                    <a:pt x="6077" y="13143"/>
                    <a:pt x="7439" y="13143"/>
                  </a:cubicBezTo>
                  <a:cubicBezTo>
                    <a:pt x="9444" y="13143"/>
                    <a:pt x="11427" y="12230"/>
                    <a:pt x="12727" y="10501"/>
                  </a:cubicBezTo>
                  <a:cubicBezTo>
                    <a:pt x="14887" y="7575"/>
                    <a:pt x="14283" y="3464"/>
                    <a:pt x="11380" y="1304"/>
                  </a:cubicBezTo>
                  <a:cubicBezTo>
                    <a:pt x="10190" y="426"/>
                    <a:pt x="8804" y="1"/>
                    <a:pt x="7433" y="1"/>
                  </a:cubicBezTo>
                  <a:close/>
                </a:path>
              </a:pathLst>
            </a:custGeom>
            <a:solidFill>
              <a:srgbClr val="34383C"/>
            </a:solidFill>
            <a:ln w="7550" cap="rnd" cmpd="sng">
              <a:solidFill>
                <a:srgbClr val="3438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56"/>
            <p:cNvSpPr/>
            <p:nvPr/>
          </p:nvSpPr>
          <p:spPr>
            <a:xfrm>
              <a:off x="2429650" y="1419425"/>
              <a:ext cx="404375" cy="349050"/>
            </a:xfrm>
            <a:custGeom>
              <a:avLst/>
              <a:gdLst/>
              <a:ahLst/>
              <a:cxnLst/>
              <a:rect l="l" t="t" r="r" b="b"/>
              <a:pathLst>
                <a:path w="16175" h="13962" extrusionOk="0">
                  <a:moveTo>
                    <a:pt x="8061" y="817"/>
                  </a:moveTo>
                  <a:cubicBezTo>
                    <a:pt x="9340" y="817"/>
                    <a:pt x="10630" y="1212"/>
                    <a:pt x="11739" y="2029"/>
                  </a:cubicBezTo>
                  <a:cubicBezTo>
                    <a:pt x="16175" y="5327"/>
                    <a:pt x="14410" y="12318"/>
                    <a:pt x="8952" y="13107"/>
                  </a:cubicBezTo>
                  <a:cubicBezTo>
                    <a:pt x="8623" y="13156"/>
                    <a:pt x="8301" y="13180"/>
                    <a:pt x="7986" y="13180"/>
                  </a:cubicBezTo>
                  <a:cubicBezTo>
                    <a:pt x="3075" y="13180"/>
                    <a:pt x="0" y="7453"/>
                    <a:pt x="3099" y="3307"/>
                  </a:cubicBezTo>
                  <a:cubicBezTo>
                    <a:pt x="4317" y="1674"/>
                    <a:pt x="6176" y="817"/>
                    <a:pt x="8061" y="817"/>
                  </a:cubicBezTo>
                  <a:close/>
                  <a:moveTo>
                    <a:pt x="8066" y="1"/>
                  </a:moveTo>
                  <a:cubicBezTo>
                    <a:pt x="4110" y="1"/>
                    <a:pt x="479" y="3466"/>
                    <a:pt x="1149" y="7998"/>
                  </a:cubicBezTo>
                  <a:cubicBezTo>
                    <a:pt x="1702" y="11761"/>
                    <a:pt x="4861" y="13961"/>
                    <a:pt x="8082" y="13961"/>
                  </a:cubicBezTo>
                  <a:cubicBezTo>
                    <a:pt x="10128" y="13961"/>
                    <a:pt x="12199" y="13073"/>
                    <a:pt x="13643" y="11133"/>
                  </a:cubicBezTo>
                  <a:cubicBezTo>
                    <a:pt x="15919" y="8044"/>
                    <a:pt x="15292" y="3701"/>
                    <a:pt x="12203" y="1402"/>
                  </a:cubicBezTo>
                  <a:cubicBezTo>
                    <a:pt x="10900" y="433"/>
                    <a:pt x="9463" y="1"/>
                    <a:pt x="8066" y="1"/>
                  </a:cubicBezTo>
                  <a:close/>
                </a:path>
              </a:pathLst>
            </a:custGeom>
            <a:solidFill>
              <a:srgbClr val="FFFFFF"/>
            </a:solidFill>
            <a:ln w="5225" cap="flat" cmpd="sng">
              <a:solidFill>
                <a:srgbClr val="34383C"/>
              </a:solidFill>
              <a:prstDash val="solid"/>
              <a:miter lim="23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56"/>
            <p:cNvSpPr/>
            <p:nvPr/>
          </p:nvSpPr>
          <p:spPr>
            <a:xfrm>
              <a:off x="2535000" y="1489300"/>
              <a:ext cx="198000" cy="228200"/>
            </a:xfrm>
            <a:custGeom>
              <a:avLst/>
              <a:gdLst/>
              <a:ahLst/>
              <a:cxnLst/>
              <a:rect l="l" t="t" r="r" b="b"/>
              <a:pathLst>
                <a:path w="7920" h="9128" extrusionOk="0">
                  <a:moveTo>
                    <a:pt x="5969" y="1069"/>
                  </a:moveTo>
                  <a:cubicBezTo>
                    <a:pt x="4413" y="1"/>
                    <a:pt x="2299" y="326"/>
                    <a:pt x="1161" y="1835"/>
                  </a:cubicBezTo>
                  <a:cubicBezTo>
                    <a:pt x="0" y="3345"/>
                    <a:pt x="256" y="5482"/>
                    <a:pt x="1719" y="6712"/>
                  </a:cubicBezTo>
                  <a:lnTo>
                    <a:pt x="1835" y="6782"/>
                  </a:lnTo>
                  <a:cubicBezTo>
                    <a:pt x="2346" y="7177"/>
                    <a:pt x="2950" y="7409"/>
                    <a:pt x="3577" y="7479"/>
                  </a:cubicBezTo>
                  <a:lnTo>
                    <a:pt x="4691" y="9128"/>
                  </a:lnTo>
                  <a:lnTo>
                    <a:pt x="5388" y="7177"/>
                  </a:lnTo>
                  <a:cubicBezTo>
                    <a:pt x="5922" y="6921"/>
                    <a:pt x="6387" y="6527"/>
                    <a:pt x="6758" y="6062"/>
                  </a:cubicBezTo>
                  <a:cubicBezTo>
                    <a:pt x="7920" y="4483"/>
                    <a:pt x="7594" y="2277"/>
                    <a:pt x="6038" y="1115"/>
                  </a:cubicBezTo>
                  <a:lnTo>
                    <a:pt x="6038" y="1115"/>
                  </a:lnTo>
                  <a:close/>
                  <a:moveTo>
                    <a:pt x="6317" y="5714"/>
                  </a:moveTo>
                  <a:cubicBezTo>
                    <a:pt x="5969" y="6178"/>
                    <a:pt x="5481" y="6527"/>
                    <a:pt x="4947" y="6736"/>
                  </a:cubicBezTo>
                  <a:lnTo>
                    <a:pt x="4552" y="7874"/>
                  </a:lnTo>
                  <a:lnTo>
                    <a:pt x="3879" y="6921"/>
                  </a:lnTo>
                  <a:cubicBezTo>
                    <a:pt x="3252" y="6898"/>
                    <a:pt x="2648" y="6712"/>
                    <a:pt x="2137" y="6341"/>
                  </a:cubicBezTo>
                  <a:cubicBezTo>
                    <a:pt x="2067" y="6271"/>
                    <a:pt x="1997" y="6225"/>
                    <a:pt x="1905" y="6155"/>
                  </a:cubicBezTo>
                  <a:cubicBezTo>
                    <a:pt x="558" y="5180"/>
                    <a:pt x="279" y="3298"/>
                    <a:pt x="1301" y="1975"/>
                  </a:cubicBezTo>
                  <a:cubicBezTo>
                    <a:pt x="2299" y="651"/>
                    <a:pt x="4180" y="419"/>
                    <a:pt x="5481" y="1464"/>
                  </a:cubicBezTo>
                  <a:lnTo>
                    <a:pt x="5667" y="1580"/>
                  </a:lnTo>
                  <a:cubicBezTo>
                    <a:pt x="6991" y="2555"/>
                    <a:pt x="7269" y="4390"/>
                    <a:pt x="6317" y="57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56"/>
            <p:cNvSpPr/>
            <p:nvPr/>
          </p:nvSpPr>
          <p:spPr>
            <a:xfrm>
              <a:off x="2581450" y="1564200"/>
              <a:ext cx="104525" cy="54025"/>
            </a:xfrm>
            <a:custGeom>
              <a:avLst/>
              <a:gdLst/>
              <a:ahLst/>
              <a:cxnLst/>
              <a:rect l="l" t="t" r="r" b="b"/>
              <a:pathLst>
                <a:path w="4181" h="2161" extrusionOk="0">
                  <a:moveTo>
                    <a:pt x="3623" y="93"/>
                  </a:moveTo>
                  <a:cubicBezTo>
                    <a:pt x="3530" y="140"/>
                    <a:pt x="3112" y="326"/>
                    <a:pt x="3042" y="395"/>
                  </a:cubicBezTo>
                  <a:cubicBezTo>
                    <a:pt x="2950" y="465"/>
                    <a:pt x="2926" y="488"/>
                    <a:pt x="2950" y="581"/>
                  </a:cubicBezTo>
                  <a:cubicBezTo>
                    <a:pt x="2973" y="674"/>
                    <a:pt x="3042" y="930"/>
                    <a:pt x="3066" y="999"/>
                  </a:cubicBezTo>
                  <a:cubicBezTo>
                    <a:pt x="3066" y="1069"/>
                    <a:pt x="3019" y="1139"/>
                    <a:pt x="2950" y="1139"/>
                  </a:cubicBezTo>
                  <a:cubicBezTo>
                    <a:pt x="2717" y="1301"/>
                    <a:pt x="2462" y="1394"/>
                    <a:pt x="2183" y="1464"/>
                  </a:cubicBezTo>
                  <a:cubicBezTo>
                    <a:pt x="1928" y="1510"/>
                    <a:pt x="1672" y="1510"/>
                    <a:pt x="1417" y="1487"/>
                  </a:cubicBezTo>
                  <a:cubicBezTo>
                    <a:pt x="1324" y="1487"/>
                    <a:pt x="1324" y="1417"/>
                    <a:pt x="1301" y="1371"/>
                  </a:cubicBezTo>
                  <a:cubicBezTo>
                    <a:pt x="1301" y="1301"/>
                    <a:pt x="1277" y="1231"/>
                    <a:pt x="1254" y="1162"/>
                  </a:cubicBezTo>
                  <a:lnTo>
                    <a:pt x="1254" y="1115"/>
                  </a:lnTo>
                  <a:lnTo>
                    <a:pt x="1208" y="999"/>
                  </a:lnTo>
                  <a:cubicBezTo>
                    <a:pt x="1185" y="953"/>
                    <a:pt x="1138" y="930"/>
                    <a:pt x="1092" y="930"/>
                  </a:cubicBezTo>
                  <a:cubicBezTo>
                    <a:pt x="859" y="837"/>
                    <a:pt x="627" y="790"/>
                    <a:pt x="418" y="744"/>
                  </a:cubicBezTo>
                  <a:cubicBezTo>
                    <a:pt x="256" y="721"/>
                    <a:pt x="209" y="790"/>
                    <a:pt x="186" y="813"/>
                  </a:cubicBezTo>
                  <a:lnTo>
                    <a:pt x="70" y="953"/>
                  </a:lnTo>
                  <a:cubicBezTo>
                    <a:pt x="23" y="1022"/>
                    <a:pt x="0" y="1115"/>
                    <a:pt x="23" y="1208"/>
                  </a:cubicBezTo>
                  <a:cubicBezTo>
                    <a:pt x="47" y="1464"/>
                    <a:pt x="209" y="1719"/>
                    <a:pt x="418" y="1882"/>
                  </a:cubicBezTo>
                  <a:cubicBezTo>
                    <a:pt x="511" y="1928"/>
                    <a:pt x="581" y="1975"/>
                    <a:pt x="674" y="2021"/>
                  </a:cubicBezTo>
                  <a:cubicBezTo>
                    <a:pt x="906" y="2091"/>
                    <a:pt x="1115" y="2114"/>
                    <a:pt x="1347" y="2114"/>
                  </a:cubicBezTo>
                  <a:cubicBezTo>
                    <a:pt x="2021" y="2160"/>
                    <a:pt x="2671" y="2021"/>
                    <a:pt x="3275" y="1719"/>
                  </a:cubicBezTo>
                  <a:cubicBezTo>
                    <a:pt x="4064" y="1208"/>
                    <a:pt x="3995" y="1139"/>
                    <a:pt x="4064" y="999"/>
                  </a:cubicBezTo>
                  <a:cubicBezTo>
                    <a:pt x="4180" y="790"/>
                    <a:pt x="4180" y="512"/>
                    <a:pt x="4088" y="279"/>
                  </a:cubicBezTo>
                  <a:cubicBezTo>
                    <a:pt x="4018" y="163"/>
                    <a:pt x="3925" y="70"/>
                    <a:pt x="3809" y="1"/>
                  </a:cubicBezTo>
                  <a:cubicBezTo>
                    <a:pt x="3739" y="24"/>
                    <a:pt x="3669" y="47"/>
                    <a:pt x="3623" y="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56"/>
            <p:cNvSpPr/>
            <p:nvPr/>
          </p:nvSpPr>
          <p:spPr>
            <a:xfrm>
              <a:off x="2596525" y="1831450"/>
              <a:ext cx="372200" cy="328875"/>
            </a:xfrm>
            <a:custGeom>
              <a:avLst/>
              <a:gdLst/>
              <a:ahLst/>
              <a:cxnLst/>
              <a:rect l="l" t="t" r="r" b="b"/>
              <a:pathLst>
                <a:path w="14888" h="13155" extrusionOk="0">
                  <a:moveTo>
                    <a:pt x="7457" y="1"/>
                  </a:moveTo>
                  <a:cubicBezTo>
                    <a:pt x="5449" y="1"/>
                    <a:pt x="3462" y="920"/>
                    <a:pt x="2161" y="2664"/>
                  </a:cubicBezTo>
                  <a:cubicBezTo>
                    <a:pt x="1" y="5567"/>
                    <a:pt x="605" y="9678"/>
                    <a:pt x="3508" y="11861"/>
                  </a:cubicBezTo>
                  <a:cubicBezTo>
                    <a:pt x="4689" y="12733"/>
                    <a:pt x="6064" y="13155"/>
                    <a:pt x="7427" y="13155"/>
                  </a:cubicBezTo>
                  <a:cubicBezTo>
                    <a:pt x="9439" y="13155"/>
                    <a:pt x="11426" y="12236"/>
                    <a:pt x="12728" y="10491"/>
                  </a:cubicBezTo>
                  <a:cubicBezTo>
                    <a:pt x="14887" y="7588"/>
                    <a:pt x="14284" y="3454"/>
                    <a:pt x="11357" y="1294"/>
                  </a:cubicBezTo>
                  <a:cubicBezTo>
                    <a:pt x="10185" y="422"/>
                    <a:pt x="8816" y="1"/>
                    <a:pt x="7457" y="1"/>
                  </a:cubicBezTo>
                  <a:close/>
                </a:path>
              </a:pathLst>
            </a:custGeom>
            <a:solidFill>
              <a:srgbClr val="34383C"/>
            </a:solidFill>
            <a:ln w="7550" cap="rnd" cmpd="sng">
              <a:solidFill>
                <a:srgbClr val="3438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56"/>
            <p:cNvSpPr/>
            <p:nvPr/>
          </p:nvSpPr>
          <p:spPr>
            <a:xfrm>
              <a:off x="2593175" y="1821450"/>
              <a:ext cx="386000" cy="348800"/>
            </a:xfrm>
            <a:custGeom>
              <a:avLst/>
              <a:gdLst/>
              <a:ahLst/>
              <a:cxnLst/>
              <a:rect l="l" t="t" r="r" b="b"/>
              <a:pathLst>
                <a:path w="15440" h="13952" extrusionOk="0">
                  <a:moveTo>
                    <a:pt x="7524" y="865"/>
                  </a:moveTo>
                  <a:cubicBezTo>
                    <a:pt x="8808" y="865"/>
                    <a:pt x="10103" y="1264"/>
                    <a:pt x="11213" y="2089"/>
                  </a:cubicBezTo>
                  <a:cubicBezTo>
                    <a:pt x="13930" y="4109"/>
                    <a:pt x="14534" y="7941"/>
                    <a:pt x="12537" y="10682"/>
                  </a:cubicBezTo>
                  <a:cubicBezTo>
                    <a:pt x="11327" y="12276"/>
                    <a:pt x="9484" y="13114"/>
                    <a:pt x="7622" y="13114"/>
                  </a:cubicBezTo>
                  <a:cubicBezTo>
                    <a:pt x="6337" y="13114"/>
                    <a:pt x="5044" y="12715"/>
                    <a:pt x="3944" y="11889"/>
                  </a:cubicBezTo>
                  <a:cubicBezTo>
                    <a:pt x="1226" y="9869"/>
                    <a:pt x="623" y="6037"/>
                    <a:pt x="2620" y="3297"/>
                  </a:cubicBezTo>
                  <a:cubicBezTo>
                    <a:pt x="3829" y="1703"/>
                    <a:pt x="5664" y="865"/>
                    <a:pt x="7524" y="865"/>
                  </a:cubicBezTo>
                  <a:close/>
                  <a:moveTo>
                    <a:pt x="7581" y="0"/>
                  </a:moveTo>
                  <a:cubicBezTo>
                    <a:pt x="3634" y="0"/>
                    <a:pt x="1" y="3463"/>
                    <a:pt x="669" y="7988"/>
                  </a:cubicBezTo>
                  <a:cubicBezTo>
                    <a:pt x="1223" y="11751"/>
                    <a:pt x="4390" y="13951"/>
                    <a:pt x="7612" y="13951"/>
                  </a:cubicBezTo>
                  <a:cubicBezTo>
                    <a:pt x="9660" y="13951"/>
                    <a:pt x="11729" y="13063"/>
                    <a:pt x="13164" y="11123"/>
                  </a:cubicBezTo>
                  <a:cubicBezTo>
                    <a:pt x="15440" y="8058"/>
                    <a:pt x="14789" y="3691"/>
                    <a:pt x="11724" y="1415"/>
                  </a:cubicBezTo>
                  <a:cubicBezTo>
                    <a:pt x="10422" y="436"/>
                    <a:pt x="8982" y="0"/>
                    <a:pt x="7581" y="0"/>
                  </a:cubicBezTo>
                  <a:close/>
                </a:path>
              </a:pathLst>
            </a:custGeom>
            <a:solidFill>
              <a:srgbClr val="FFFFFF"/>
            </a:solidFill>
            <a:ln w="5225" cap="flat" cmpd="sng">
              <a:solidFill>
                <a:srgbClr val="34383C"/>
              </a:solidFill>
              <a:prstDash val="solid"/>
              <a:miter lim="23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56"/>
            <p:cNvSpPr/>
            <p:nvPr/>
          </p:nvSpPr>
          <p:spPr>
            <a:xfrm>
              <a:off x="2677250" y="1885625"/>
              <a:ext cx="211350" cy="220375"/>
            </a:xfrm>
            <a:custGeom>
              <a:avLst/>
              <a:gdLst/>
              <a:ahLst/>
              <a:cxnLst/>
              <a:rect l="l" t="t" r="r" b="b"/>
              <a:pathLst>
                <a:path w="8454" h="8815" extrusionOk="0">
                  <a:moveTo>
                    <a:pt x="4567" y="1"/>
                  </a:moveTo>
                  <a:cubicBezTo>
                    <a:pt x="4342" y="1"/>
                    <a:pt x="4122" y="74"/>
                    <a:pt x="3948" y="219"/>
                  </a:cubicBezTo>
                  <a:cubicBezTo>
                    <a:pt x="2485" y="1798"/>
                    <a:pt x="1208" y="3516"/>
                    <a:pt x="116" y="5351"/>
                  </a:cubicBezTo>
                  <a:cubicBezTo>
                    <a:pt x="0" y="5700"/>
                    <a:pt x="47" y="6094"/>
                    <a:pt x="279" y="6373"/>
                  </a:cubicBezTo>
                  <a:cubicBezTo>
                    <a:pt x="1208" y="7348"/>
                    <a:pt x="2276" y="8138"/>
                    <a:pt x="3484" y="8742"/>
                  </a:cubicBezTo>
                  <a:cubicBezTo>
                    <a:pt x="3599" y="8791"/>
                    <a:pt x="3723" y="8814"/>
                    <a:pt x="3847" y="8814"/>
                  </a:cubicBezTo>
                  <a:cubicBezTo>
                    <a:pt x="4074" y="8814"/>
                    <a:pt x="4302" y="8738"/>
                    <a:pt x="4482" y="8603"/>
                  </a:cubicBezTo>
                  <a:cubicBezTo>
                    <a:pt x="5945" y="7023"/>
                    <a:pt x="7223" y="5305"/>
                    <a:pt x="8314" y="3470"/>
                  </a:cubicBezTo>
                  <a:cubicBezTo>
                    <a:pt x="8454" y="3122"/>
                    <a:pt x="8384" y="2727"/>
                    <a:pt x="8152" y="2448"/>
                  </a:cubicBezTo>
                  <a:cubicBezTo>
                    <a:pt x="7246" y="1473"/>
                    <a:pt x="6154" y="683"/>
                    <a:pt x="4970" y="79"/>
                  </a:cubicBezTo>
                  <a:cubicBezTo>
                    <a:pt x="4839" y="27"/>
                    <a:pt x="4702" y="1"/>
                    <a:pt x="45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56"/>
            <p:cNvSpPr/>
            <p:nvPr/>
          </p:nvSpPr>
          <p:spPr>
            <a:xfrm>
              <a:off x="2745750" y="1969450"/>
              <a:ext cx="56350" cy="61575"/>
            </a:xfrm>
            <a:custGeom>
              <a:avLst/>
              <a:gdLst/>
              <a:ahLst/>
              <a:cxnLst/>
              <a:rect l="l" t="t" r="r" b="b"/>
              <a:pathLst>
                <a:path w="2254" h="2463" extrusionOk="0">
                  <a:moveTo>
                    <a:pt x="2253" y="1"/>
                  </a:moveTo>
                  <a:lnTo>
                    <a:pt x="0" y="1000"/>
                  </a:lnTo>
                  <a:lnTo>
                    <a:pt x="1951" y="2463"/>
                  </a:lnTo>
                  <a:lnTo>
                    <a:pt x="2253" y="1"/>
                  </a:lnTo>
                  <a:close/>
                </a:path>
              </a:pathLst>
            </a:custGeom>
            <a:solidFill>
              <a:srgbClr val="343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56"/>
            <p:cNvSpPr/>
            <p:nvPr/>
          </p:nvSpPr>
          <p:spPr>
            <a:xfrm>
              <a:off x="2000250" y="1387825"/>
              <a:ext cx="371625" cy="328375"/>
            </a:xfrm>
            <a:custGeom>
              <a:avLst/>
              <a:gdLst/>
              <a:ahLst/>
              <a:cxnLst/>
              <a:rect l="l" t="t" r="r" b="b"/>
              <a:pathLst>
                <a:path w="14865" h="13135" extrusionOk="0">
                  <a:moveTo>
                    <a:pt x="7443" y="1"/>
                  </a:moveTo>
                  <a:cubicBezTo>
                    <a:pt x="5433" y="1"/>
                    <a:pt x="3447" y="914"/>
                    <a:pt x="2161" y="2643"/>
                  </a:cubicBezTo>
                  <a:cubicBezTo>
                    <a:pt x="1" y="5546"/>
                    <a:pt x="582" y="9680"/>
                    <a:pt x="3508" y="11840"/>
                  </a:cubicBezTo>
                  <a:cubicBezTo>
                    <a:pt x="4682" y="12713"/>
                    <a:pt x="6054" y="13135"/>
                    <a:pt x="7416" y="13135"/>
                  </a:cubicBezTo>
                  <a:cubicBezTo>
                    <a:pt x="9421" y="13135"/>
                    <a:pt x="11404" y="12221"/>
                    <a:pt x="12704" y="10493"/>
                  </a:cubicBezTo>
                  <a:cubicBezTo>
                    <a:pt x="14864" y="7567"/>
                    <a:pt x="14260" y="3456"/>
                    <a:pt x="11357" y="1296"/>
                  </a:cubicBezTo>
                  <a:cubicBezTo>
                    <a:pt x="10183" y="422"/>
                    <a:pt x="8807" y="1"/>
                    <a:pt x="7443" y="1"/>
                  </a:cubicBezTo>
                  <a:close/>
                </a:path>
              </a:pathLst>
            </a:custGeom>
            <a:solidFill>
              <a:srgbClr val="34383C"/>
            </a:solidFill>
            <a:ln w="7550" cap="rnd" cmpd="sng">
              <a:solidFill>
                <a:srgbClr val="3438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56"/>
            <p:cNvSpPr/>
            <p:nvPr/>
          </p:nvSpPr>
          <p:spPr>
            <a:xfrm>
              <a:off x="1984200" y="1377525"/>
              <a:ext cx="404500" cy="348950"/>
            </a:xfrm>
            <a:custGeom>
              <a:avLst/>
              <a:gdLst/>
              <a:ahLst/>
              <a:cxnLst/>
              <a:rect l="l" t="t" r="r" b="b"/>
              <a:pathLst>
                <a:path w="16180" h="13958" extrusionOk="0">
                  <a:moveTo>
                    <a:pt x="8064" y="792"/>
                  </a:moveTo>
                  <a:cubicBezTo>
                    <a:pt x="9354" y="792"/>
                    <a:pt x="10656" y="1195"/>
                    <a:pt x="11767" y="2033"/>
                  </a:cubicBezTo>
                  <a:cubicBezTo>
                    <a:pt x="16180" y="5308"/>
                    <a:pt x="14415" y="12298"/>
                    <a:pt x="8957" y="13111"/>
                  </a:cubicBezTo>
                  <a:cubicBezTo>
                    <a:pt x="8636" y="13157"/>
                    <a:pt x="8321" y="13180"/>
                    <a:pt x="8013" y="13180"/>
                  </a:cubicBezTo>
                  <a:cubicBezTo>
                    <a:pt x="3089" y="13180"/>
                    <a:pt x="1" y="7462"/>
                    <a:pt x="3105" y="3287"/>
                  </a:cubicBezTo>
                  <a:cubicBezTo>
                    <a:pt x="4306" y="1658"/>
                    <a:pt x="6172" y="792"/>
                    <a:pt x="8064" y="792"/>
                  </a:cubicBezTo>
                  <a:close/>
                  <a:moveTo>
                    <a:pt x="8080" y="1"/>
                  </a:moveTo>
                  <a:cubicBezTo>
                    <a:pt x="4121" y="1"/>
                    <a:pt x="485" y="3451"/>
                    <a:pt x="1154" y="7979"/>
                  </a:cubicBezTo>
                  <a:cubicBezTo>
                    <a:pt x="1709" y="11748"/>
                    <a:pt x="4885" y="13957"/>
                    <a:pt x="8112" y="13957"/>
                  </a:cubicBezTo>
                  <a:cubicBezTo>
                    <a:pt x="10154" y="13957"/>
                    <a:pt x="12217" y="13072"/>
                    <a:pt x="13648" y="11137"/>
                  </a:cubicBezTo>
                  <a:cubicBezTo>
                    <a:pt x="15948" y="8048"/>
                    <a:pt x="15297" y="3682"/>
                    <a:pt x="12232" y="1406"/>
                  </a:cubicBezTo>
                  <a:cubicBezTo>
                    <a:pt x="10925" y="434"/>
                    <a:pt x="9482" y="1"/>
                    <a:pt x="8080" y="1"/>
                  </a:cubicBezTo>
                  <a:close/>
                </a:path>
              </a:pathLst>
            </a:custGeom>
            <a:solidFill>
              <a:srgbClr val="FFFFFF"/>
            </a:solidFill>
            <a:ln w="5225" cap="flat" cmpd="sng">
              <a:solidFill>
                <a:srgbClr val="34383C"/>
              </a:solidFill>
              <a:prstDash val="solid"/>
              <a:miter lim="23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56"/>
            <p:cNvSpPr/>
            <p:nvPr/>
          </p:nvSpPr>
          <p:spPr>
            <a:xfrm>
              <a:off x="2098375" y="1456800"/>
              <a:ext cx="175950" cy="175350"/>
            </a:xfrm>
            <a:custGeom>
              <a:avLst/>
              <a:gdLst/>
              <a:ahLst/>
              <a:cxnLst/>
              <a:rect l="l" t="t" r="r" b="b"/>
              <a:pathLst>
                <a:path w="7038" h="7014" extrusionOk="0">
                  <a:moveTo>
                    <a:pt x="1371" y="0"/>
                  </a:moveTo>
                  <a:lnTo>
                    <a:pt x="721" y="906"/>
                  </a:lnTo>
                  <a:cubicBezTo>
                    <a:pt x="1" y="1858"/>
                    <a:pt x="117" y="2601"/>
                    <a:pt x="906" y="3182"/>
                  </a:cubicBezTo>
                  <a:lnTo>
                    <a:pt x="1766" y="3832"/>
                  </a:lnTo>
                  <a:lnTo>
                    <a:pt x="1278" y="4506"/>
                  </a:lnTo>
                  <a:lnTo>
                    <a:pt x="2346" y="5295"/>
                  </a:lnTo>
                  <a:lnTo>
                    <a:pt x="2857" y="4645"/>
                  </a:lnTo>
                  <a:lnTo>
                    <a:pt x="6085" y="7014"/>
                  </a:lnTo>
                  <a:lnTo>
                    <a:pt x="7038" y="5736"/>
                  </a:lnTo>
                  <a:lnTo>
                    <a:pt x="3809" y="3344"/>
                  </a:lnTo>
                  <a:lnTo>
                    <a:pt x="4483" y="2439"/>
                  </a:lnTo>
                  <a:lnTo>
                    <a:pt x="3461" y="1556"/>
                  </a:lnTo>
                  <a:lnTo>
                    <a:pt x="2718" y="2532"/>
                  </a:lnTo>
                  <a:lnTo>
                    <a:pt x="2114" y="2090"/>
                  </a:lnTo>
                  <a:cubicBezTo>
                    <a:pt x="1859" y="1905"/>
                    <a:pt x="1789" y="1765"/>
                    <a:pt x="1975" y="1533"/>
                  </a:cubicBezTo>
                  <a:lnTo>
                    <a:pt x="2486" y="836"/>
                  </a:lnTo>
                  <a:lnTo>
                    <a:pt x="1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56"/>
            <p:cNvSpPr/>
            <p:nvPr/>
          </p:nvSpPr>
          <p:spPr>
            <a:xfrm>
              <a:off x="2781750" y="2262225"/>
              <a:ext cx="371600" cy="328375"/>
            </a:xfrm>
            <a:custGeom>
              <a:avLst/>
              <a:gdLst/>
              <a:ahLst/>
              <a:cxnLst/>
              <a:rect l="l" t="t" r="r" b="b"/>
              <a:pathLst>
                <a:path w="14864" h="13135" extrusionOk="0">
                  <a:moveTo>
                    <a:pt x="7432" y="0"/>
                  </a:moveTo>
                  <a:cubicBezTo>
                    <a:pt x="5424" y="0"/>
                    <a:pt x="3446" y="914"/>
                    <a:pt x="2160" y="2642"/>
                  </a:cubicBezTo>
                  <a:cubicBezTo>
                    <a:pt x="0" y="5545"/>
                    <a:pt x="604" y="9679"/>
                    <a:pt x="3507" y="11839"/>
                  </a:cubicBezTo>
                  <a:cubicBezTo>
                    <a:pt x="4691" y="12713"/>
                    <a:pt x="6068" y="13134"/>
                    <a:pt x="7432" y="13134"/>
                  </a:cubicBezTo>
                  <a:cubicBezTo>
                    <a:pt x="9440" y="13134"/>
                    <a:pt x="11418" y="12221"/>
                    <a:pt x="12704" y="10492"/>
                  </a:cubicBezTo>
                  <a:cubicBezTo>
                    <a:pt x="14864" y="7566"/>
                    <a:pt x="14260" y="3455"/>
                    <a:pt x="11357" y="1295"/>
                  </a:cubicBezTo>
                  <a:cubicBezTo>
                    <a:pt x="10173" y="422"/>
                    <a:pt x="8796" y="0"/>
                    <a:pt x="7432" y="0"/>
                  </a:cubicBezTo>
                  <a:close/>
                </a:path>
              </a:pathLst>
            </a:custGeom>
            <a:solidFill>
              <a:srgbClr val="34383C"/>
            </a:solidFill>
            <a:ln w="7550" cap="rnd" cmpd="sng">
              <a:solidFill>
                <a:srgbClr val="3438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56"/>
            <p:cNvSpPr/>
            <p:nvPr/>
          </p:nvSpPr>
          <p:spPr>
            <a:xfrm>
              <a:off x="2766350" y="2251425"/>
              <a:ext cx="403850" cy="349050"/>
            </a:xfrm>
            <a:custGeom>
              <a:avLst/>
              <a:gdLst/>
              <a:ahLst/>
              <a:cxnLst/>
              <a:rect l="l" t="t" r="r" b="b"/>
              <a:pathLst>
                <a:path w="16154" h="13962" extrusionOk="0">
                  <a:moveTo>
                    <a:pt x="8060" y="807"/>
                  </a:moveTo>
                  <a:cubicBezTo>
                    <a:pt x="9342" y="807"/>
                    <a:pt x="10634" y="1204"/>
                    <a:pt x="11741" y="2029"/>
                  </a:cubicBezTo>
                  <a:cubicBezTo>
                    <a:pt x="16153" y="5327"/>
                    <a:pt x="14388" y="12317"/>
                    <a:pt x="8954" y="13107"/>
                  </a:cubicBezTo>
                  <a:cubicBezTo>
                    <a:pt x="8625" y="13156"/>
                    <a:pt x="8303" y="13180"/>
                    <a:pt x="7988" y="13180"/>
                  </a:cubicBezTo>
                  <a:cubicBezTo>
                    <a:pt x="3077" y="13180"/>
                    <a:pt x="1" y="7453"/>
                    <a:pt x="3078" y="3307"/>
                  </a:cubicBezTo>
                  <a:cubicBezTo>
                    <a:pt x="4297" y="1673"/>
                    <a:pt x="6167" y="807"/>
                    <a:pt x="8060" y="807"/>
                  </a:cubicBezTo>
                  <a:close/>
                  <a:moveTo>
                    <a:pt x="8068" y="1"/>
                  </a:moveTo>
                  <a:cubicBezTo>
                    <a:pt x="4112" y="1"/>
                    <a:pt x="481" y="3466"/>
                    <a:pt x="1151" y="7998"/>
                  </a:cubicBezTo>
                  <a:cubicBezTo>
                    <a:pt x="1704" y="11761"/>
                    <a:pt x="4863" y="13961"/>
                    <a:pt x="8079" y="13961"/>
                  </a:cubicBezTo>
                  <a:cubicBezTo>
                    <a:pt x="10121" y="13961"/>
                    <a:pt x="12187" y="13073"/>
                    <a:pt x="13622" y="11133"/>
                  </a:cubicBezTo>
                  <a:cubicBezTo>
                    <a:pt x="15921" y="8044"/>
                    <a:pt x="15271" y="3701"/>
                    <a:pt x="12205" y="1402"/>
                  </a:cubicBezTo>
                  <a:cubicBezTo>
                    <a:pt x="10902" y="433"/>
                    <a:pt x="9465" y="1"/>
                    <a:pt x="8068" y="1"/>
                  </a:cubicBezTo>
                  <a:close/>
                </a:path>
              </a:pathLst>
            </a:custGeom>
            <a:solidFill>
              <a:srgbClr val="FFFFFF"/>
            </a:solidFill>
            <a:ln w="5225" cap="flat" cmpd="sng">
              <a:solidFill>
                <a:srgbClr val="34383C"/>
              </a:solidFill>
              <a:prstDash val="solid"/>
              <a:miter lim="23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56"/>
            <p:cNvSpPr/>
            <p:nvPr/>
          </p:nvSpPr>
          <p:spPr>
            <a:xfrm>
              <a:off x="2861300" y="2320725"/>
              <a:ext cx="213100" cy="209625"/>
            </a:xfrm>
            <a:custGeom>
              <a:avLst/>
              <a:gdLst/>
              <a:ahLst/>
              <a:cxnLst/>
              <a:rect l="l" t="t" r="r" b="b"/>
              <a:pathLst>
                <a:path w="8524" h="8385" extrusionOk="0">
                  <a:moveTo>
                    <a:pt x="3874" y="627"/>
                  </a:moveTo>
                  <a:cubicBezTo>
                    <a:pt x="3984" y="627"/>
                    <a:pt x="4095" y="643"/>
                    <a:pt x="4204" y="674"/>
                  </a:cubicBezTo>
                  <a:cubicBezTo>
                    <a:pt x="4436" y="720"/>
                    <a:pt x="4622" y="813"/>
                    <a:pt x="4807" y="953"/>
                  </a:cubicBezTo>
                  <a:lnTo>
                    <a:pt x="5992" y="1835"/>
                  </a:lnTo>
                  <a:lnTo>
                    <a:pt x="7176" y="2694"/>
                  </a:lnTo>
                  <a:cubicBezTo>
                    <a:pt x="7362" y="2834"/>
                    <a:pt x="7525" y="2996"/>
                    <a:pt x="7641" y="3205"/>
                  </a:cubicBezTo>
                  <a:cubicBezTo>
                    <a:pt x="7827" y="3484"/>
                    <a:pt x="7873" y="3832"/>
                    <a:pt x="7780" y="4158"/>
                  </a:cubicBezTo>
                  <a:cubicBezTo>
                    <a:pt x="7734" y="4367"/>
                    <a:pt x="7641" y="4576"/>
                    <a:pt x="7501" y="4761"/>
                  </a:cubicBezTo>
                  <a:lnTo>
                    <a:pt x="6619" y="5946"/>
                  </a:lnTo>
                  <a:lnTo>
                    <a:pt x="5760" y="7130"/>
                  </a:lnTo>
                  <a:cubicBezTo>
                    <a:pt x="5620" y="7316"/>
                    <a:pt x="5458" y="7479"/>
                    <a:pt x="5249" y="7595"/>
                  </a:cubicBezTo>
                  <a:cubicBezTo>
                    <a:pt x="5109" y="7688"/>
                    <a:pt x="4970" y="7757"/>
                    <a:pt x="4784" y="7757"/>
                  </a:cubicBezTo>
                  <a:cubicBezTo>
                    <a:pt x="4722" y="7775"/>
                    <a:pt x="4660" y="7783"/>
                    <a:pt x="4598" y="7783"/>
                  </a:cubicBezTo>
                  <a:cubicBezTo>
                    <a:pt x="4497" y="7783"/>
                    <a:pt x="4397" y="7763"/>
                    <a:pt x="4296" y="7734"/>
                  </a:cubicBezTo>
                  <a:cubicBezTo>
                    <a:pt x="4087" y="7688"/>
                    <a:pt x="3878" y="7571"/>
                    <a:pt x="3693" y="7455"/>
                  </a:cubicBezTo>
                  <a:lnTo>
                    <a:pt x="2508" y="6573"/>
                  </a:lnTo>
                  <a:lnTo>
                    <a:pt x="1324" y="5714"/>
                  </a:lnTo>
                  <a:cubicBezTo>
                    <a:pt x="1138" y="5574"/>
                    <a:pt x="975" y="5412"/>
                    <a:pt x="859" y="5203"/>
                  </a:cubicBezTo>
                  <a:cubicBezTo>
                    <a:pt x="790" y="5063"/>
                    <a:pt x="743" y="4901"/>
                    <a:pt x="720" y="4738"/>
                  </a:cubicBezTo>
                  <a:cubicBezTo>
                    <a:pt x="697" y="4576"/>
                    <a:pt x="697" y="4413"/>
                    <a:pt x="743" y="4250"/>
                  </a:cubicBezTo>
                  <a:cubicBezTo>
                    <a:pt x="813" y="4041"/>
                    <a:pt x="906" y="3832"/>
                    <a:pt x="1045" y="3647"/>
                  </a:cubicBezTo>
                  <a:lnTo>
                    <a:pt x="1904" y="2462"/>
                  </a:lnTo>
                  <a:lnTo>
                    <a:pt x="1881" y="2462"/>
                  </a:lnTo>
                  <a:lnTo>
                    <a:pt x="2740" y="1278"/>
                  </a:lnTo>
                  <a:cubicBezTo>
                    <a:pt x="2880" y="1092"/>
                    <a:pt x="3066" y="929"/>
                    <a:pt x="3251" y="813"/>
                  </a:cubicBezTo>
                  <a:cubicBezTo>
                    <a:pt x="3437" y="689"/>
                    <a:pt x="3654" y="627"/>
                    <a:pt x="3874" y="627"/>
                  </a:cubicBezTo>
                  <a:close/>
                  <a:moveTo>
                    <a:pt x="3891" y="0"/>
                  </a:moveTo>
                  <a:cubicBezTo>
                    <a:pt x="3556" y="0"/>
                    <a:pt x="3220" y="93"/>
                    <a:pt x="2926" y="279"/>
                  </a:cubicBezTo>
                  <a:cubicBezTo>
                    <a:pt x="2671" y="442"/>
                    <a:pt x="2439" y="651"/>
                    <a:pt x="2276" y="883"/>
                  </a:cubicBezTo>
                  <a:lnTo>
                    <a:pt x="1393" y="2044"/>
                  </a:lnTo>
                  <a:lnTo>
                    <a:pt x="1393" y="2067"/>
                  </a:lnTo>
                  <a:lnTo>
                    <a:pt x="534" y="3252"/>
                  </a:lnTo>
                  <a:cubicBezTo>
                    <a:pt x="348" y="3507"/>
                    <a:pt x="209" y="3763"/>
                    <a:pt x="139" y="4065"/>
                  </a:cubicBezTo>
                  <a:cubicBezTo>
                    <a:pt x="0" y="4552"/>
                    <a:pt x="70" y="5086"/>
                    <a:pt x="348" y="5528"/>
                  </a:cubicBezTo>
                  <a:cubicBezTo>
                    <a:pt x="511" y="5783"/>
                    <a:pt x="720" y="6015"/>
                    <a:pt x="952" y="6178"/>
                  </a:cubicBezTo>
                  <a:lnTo>
                    <a:pt x="2137" y="7061"/>
                  </a:lnTo>
                  <a:lnTo>
                    <a:pt x="3321" y="7920"/>
                  </a:lnTo>
                  <a:cubicBezTo>
                    <a:pt x="3577" y="8106"/>
                    <a:pt x="3832" y="8245"/>
                    <a:pt x="4134" y="8315"/>
                  </a:cubicBezTo>
                  <a:cubicBezTo>
                    <a:pt x="4296" y="8361"/>
                    <a:pt x="4464" y="8384"/>
                    <a:pt x="4632" y="8384"/>
                  </a:cubicBezTo>
                  <a:cubicBezTo>
                    <a:pt x="4967" y="8384"/>
                    <a:pt x="5303" y="8291"/>
                    <a:pt x="5597" y="8106"/>
                  </a:cubicBezTo>
                  <a:cubicBezTo>
                    <a:pt x="5852" y="7943"/>
                    <a:pt x="6085" y="7734"/>
                    <a:pt x="6271" y="7502"/>
                  </a:cubicBezTo>
                  <a:lnTo>
                    <a:pt x="7130" y="6317"/>
                  </a:lnTo>
                  <a:lnTo>
                    <a:pt x="8012" y="5133"/>
                  </a:lnTo>
                  <a:cubicBezTo>
                    <a:pt x="8175" y="4877"/>
                    <a:pt x="8314" y="4622"/>
                    <a:pt x="8384" y="4320"/>
                  </a:cubicBezTo>
                  <a:cubicBezTo>
                    <a:pt x="8523" y="3832"/>
                    <a:pt x="8454" y="3298"/>
                    <a:pt x="8175" y="2857"/>
                  </a:cubicBezTo>
                  <a:cubicBezTo>
                    <a:pt x="8012" y="2602"/>
                    <a:pt x="7803" y="2369"/>
                    <a:pt x="7571" y="2207"/>
                  </a:cubicBezTo>
                  <a:lnTo>
                    <a:pt x="6387" y="1324"/>
                  </a:lnTo>
                  <a:lnTo>
                    <a:pt x="5202" y="465"/>
                  </a:lnTo>
                  <a:cubicBezTo>
                    <a:pt x="4947" y="279"/>
                    <a:pt x="4691" y="140"/>
                    <a:pt x="4389" y="70"/>
                  </a:cubicBezTo>
                  <a:cubicBezTo>
                    <a:pt x="4227" y="24"/>
                    <a:pt x="4059" y="0"/>
                    <a:pt x="38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56"/>
            <p:cNvSpPr/>
            <p:nvPr/>
          </p:nvSpPr>
          <p:spPr>
            <a:xfrm>
              <a:off x="2906850" y="2380125"/>
              <a:ext cx="121675" cy="92650"/>
            </a:xfrm>
            <a:custGeom>
              <a:avLst/>
              <a:gdLst/>
              <a:ahLst/>
              <a:cxnLst/>
              <a:rect l="l" t="t" r="r" b="b"/>
              <a:pathLst>
                <a:path w="4867" h="3706" extrusionOk="0">
                  <a:moveTo>
                    <a:pt x="2443" y="642"/>
                  </a:moveTo>
                  <a:cubicBezTo>
                    <a:pt x="2681" y="642"/>
                    <a:pt x="2926" y="714"/>
                    <a:pt x="3148" y="876"/>
                  </a:cubicBezTo>
                  <a:cubicBezTo>
                    <a:pt x="3682" y="1271"/>
                    <a:pt x="3798" y="2014"/>
                    <a:pt x="3403" y="2548"/>
                  </a:cubicBezTo>
                  <a:lnTo>
                    <a:pt x="3403" y="2571"/>
                  </a:lnTo>
                  <a:cubicBezTo>
                    <a:pt x="3153" y="2903"/>
                    <a:pt x="2794" y="3054"/>
                    <a:pt x="2441" y="3054"/>
                  </a:cubicBezTo>
                  <a:cubicBezTo>
                    <a:pt x="1879" y="3054"/>
                    <a:pt x="1329" y="2670"/>
                    <a:pt x="1244" y="2014"/>
                  </a:cubicBezTo>
                  <a:cubicBezTo>
                    <a:pt x="1123" y="1238"/>
                    <a:pt x="1757" y="642"/>
                    <a:pt x="2443" y="642"/>
                  </a:cubicBezTo>
                  <a:close/>
                  <a:moveTo>
                    <a:pt x="2428" y="1"/>
                  </a:moveTo>
                  <a:cubicBezTo>
                    <a:pt x="1866" y="1"/>
                    <a:pt x="1314" y="254"/>
                    <a:pt x="942" y="736"/>
                  </a:cubicBezTo>
                  <a:cubicBezTo>
                    <a:pt x="1" y="1984"/>
                    <a:pt x="936" y="3706"/>
                    <a:pt x="2408" y="3706"/>
                  </a:cubicBezTo>
                  <a:cubicBezTo>
                    <a:pt x="2498" y="3706"/>
                    <a:pt x="2590" y="3699"/>
                    <a:pt x="2683" y="3686"/>
                  </a:cubicBezTo>
                  <a:cubicBezTo>
                    <a:pt x="4309" y="3454"/>
                    <a:pt x="4867" y="1363"/>
                    <a:pt x="3543" y="365"/>
                  </a:cubicBezTo>
                  <a:cubicBezTo>
                    <a:pt x="3203" y="119"/>
                    <a:pt x="2813" y="1"/>
                    <a:pt x="24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56"/>
            <p:cNvSpPr/>
            <p:nvPr/>
          </p:nvSpPr>
          <p:spPr>
            <a:xfrm>
              <a:off x="2943575" y="2347850"/>
              <a:ext cx="28050" cy="21850"/>
            </a:xfrm>
            <a:custGeom>
              <a:avLst/>
              <a:gdLst/>
              <a:ahLst/>
              <a:cxnLst/>
              <a:rect l="l" t="t" r="r" b="b"/>
              <a:pathLst>
                <a:path w="1122" h="874" extrusionOk="0">
                  <a:moveTo>
                    <a:pt x="555" y="0"/>
                  </a:moveTo>
                  <a:cubicBezTo>
                    <a:pt x="425" y="0"/>
                    <a:pt x="297" y="61"/>
                    <a:pt x="216" y="170"/>
                  </a:cubicBezTo>
                  <a:cubicBezTo>
                    <a:pt x="0" y="471"/>
                    <a:pt x="205" y="874"/>
                    <a:pt x="552" y="874"/>
                  </a:cubicBezTo>
                  <a:cubicBezTo>
                    <a:pt x="578" y="874"/>
                    <a:pt x="606" y="871"/>
                    <a:pt x="634" y="866"/>
                  </a:cubicBezTo>
                  <a:cubicBezTo>
                    <a:pt x="1005" y="820"/>
                    <a:pt x="1122" y="309"/>
                    <a:pt x="820" y="100"/>
                  </a:cubicBezTo>
                  <a:cubicBezTo>
                    <a:pt x="742" y="32"/>
                    <a:pt x="648" y="0"/>
                    <a:pt x="5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56"/>
            <p:cNvSpPr/>
            <p:nvPr/>
          </p:nvSpPr>
          <p:spPr>
            <a:xfrm>
              <a:off x="2159350" y="1814575"/>
              <a:ext cx="371600" cy="328375"/>
            </a:xfrm>
            <a:custGeom>
              <a:avLst/>
              <a:gdLst/>
              <a:ahLst/>
              <a:cxnLst/>
              <a:rect l="l" t="t" r="r" b="b"/>
              <a:pathLst>
                <a:path w="14864" h="13135" extrusionOk="0">
                  <a:moveTo>
                    <a:pt x="7449" y="1"/>
                  </a:moveTo>
                  <a:cubicBezTo>
                    <a:pt x="5444" y="1"/>
                    <a:pt x="3460" y="914"/>
                    <a:pt x="2160" y="2643"/>
                  </a:cubicBezTo>
                  <a:cubicBezTo>
                    <a:pt x="0" y="5546"/>
                    <a:pt x="604" y="9680"/>
                    <a:pt x="3507" y="11839"/>
                  </a:cubicBezTo>
                  <a:cubicBezTo>
                    <a:pt x="4691" y="12713"/>
                    <a:pt x="6068" y="13134"/>
                    <a:pt x="7432" y="13134"/>
                  </a:cubicBezTo>
                  <a:cubicBezTo>
                    <a:pt x="9440" y="13134"/>
                    <a:pt x="11418" y="12221"/>
                    <a:pt x="12704" y="10492"/>
                  </a:cubicBezTo>
                  <a:cubicBezTo>
                    <a:pt x="14864" y="7566"/>
                    <a:pt x="14260" y="3455"/>
                    <a:pt x="11357" y="1296"/>
                  </a:cubicBezTo>
                  <a:cubicBezTo>
                    <a:pt x="10183" y="422"/>
                    <a:pt x="8811" y="1"/>
                    <a:pt x="7449" y="1"/>
                  </a:cubicBezTo>
                  <a:close/>
                </a:path>
              </a:pathLst>
            </a:custGeom>
            <a:solidFill>
              <a:srgbClr val="34383C"/>
            </a:solidFill>
            <a:ln w="7550" cap="rnd" cmpd="sng">
              <a:solidFill>
                <a:srgbClr val="3438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56"/>
            <p:cNvSpPr/>
            <p:nvPr/>
          </p:nvSpPr>
          <p:spPr>
            <a:xfrm>
              <a:off x="2143950" y="1804125"/>
              <a:ext cx="403850" cy="348725"/>
            </a:xfrm>
            <a:custGeom>
              <a:avLst/>
              <a:gdLst/>
              <a:ahLst/>
              <a:cxnLst/>
              <a:rect l="l" t="t" r="r" b="b"/>
              <a:pathLst>
                <a:path w="16154" h="13949" extrusionOk="0">
                  <a:moveTo>
                    <a:pt x="8056" y="803"/>
                  </a:moveTo>
                  <a:cubicBezTo>
                    <a:pt x="9338" y="803"/>
                    <a:pt x="10632" y="1198"/>
                    <a:pt x="11741" y="2016"/>
                  </a:cubicBezTo>
                  <a:cubicBezTo>
                    <a:pt x="16153" y="5313"/>
                    <a:pt x="14388" y="12304"/>
                    <a:pt x="8954" y="13093"/>
                  </a:cubicBezTo>
                  <a:cubicBezTo>
                    <a:pt x="8625" y="13142"/>
                    <a:pt x="8303" y="13166"/>
                    <a:pt x="7988" y="13166"/>
                  </a:cubicBezTo>
                  <a:cubicBezTo>
                    <a:pt x="3077" y="13166"/>
                    <a:pt x="1" y="7440"/>
                    <a:pt x="3078" y="3293"/>
                  </a:cubicBezTo>
                  <a:lnTo>
                    <a:pt x="3101" y="3293"/>
                  </a:lnTo>
                  <a:cubicBezTo>
                    <a:pt x="4305" y="1661"/>
                    <a:pt x="6167" y="803"/>
                    <a:pt x="8056" y="803"/>
                  </a:cubicBezTo>
                  <a:close/>
                  <a:moveTo>
                    <a:pt x="8062" y="1"/>
                  </a:moveTo>
                  <a:cubicBezTo>
                    <a:pt x="4100" y="1"/>
                    <a:pt x="463" y="3470"/>
                    <a:pt x="1150" y="8007"/>
                  </a:cubicBezTo>
                  <a:cubicBezTo>
                    <a:pt x="1704" y="11755"/>
                    <a:pt x="4860" y="13949"/>
                    <a:pt x="8074" y="13949"/>
                  </a:cubicBezTo>
                  <a:cubicBezTo>
                    <a:pt x="10118" y="13949"/>
                    <a:pt x="12186" y="13061"/>
                    <a:pt x="13622" y="11119"/>
                  </a:cubicBezTo>
                  <a:cubicBezTo>
                    <a:pt x="15921" y="8031"/>
                    <a:pt x="15271" y="3664"/>
                    <a:pt x="12182" y="1389"/>
                  </a:cubicBezTo>
                  <a:cubicBezTo>
                    <a:pt x="10884" y="429"/>
                    <a:pt x="9453" y="1"/>
                    <a:pt x="8062" y="1"/>
                  </a:cubicBezTo>
                  <a:close/>
                </a:path>
              </a:pathLst>
            </a:custGeom>
            <a:solidFill>
              <a:srgbClr val="FFFFFF"/>
            </a:solidFill>
            <a:ln w="5225" cap="flat" cmpd="sng">
              <a:solidFill>
                <a:srgbClr val="34383C"/>
              </a:solidFill>
              <a:prstDash val="solid"/>
              <a:miter lim="23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56"/>
            <p:cNvSpPr/>
            <p:nvPr/>
          </p:nvSpPr>
          <p:spPr>
            <a:xfrm>
              <a:off x="2248175" y="1871350"/>
              <a:ext cx="178850" cy="210200"/>
            </a:xfrm>
            <a:custGeom>
              <a:avLst/>
              <a:gdLst/>
              <a:ahLst/>
              <a:cxnLst/>
              <a:rect l="l" t="t" r="r" b="b"/>
              <a:pathLst>
                <a:path w="7154" h="8408" extrusionOk="0">
                  <a:moveTo>
                    <a:pt x="3670" y="0"/>
                  </a:moveTo>
                  <a:cubicBezTo>
                    <a:pt x="3623" y="325"/>
                    <a:pt x="3531" y="650"/>
                    <a:pt x="3391" y="929"/>
                  </a:cubicBezTo>
                  <a:cubicBezTo>
                    <a:pt x="1928" y="1115"/>
                    <a:pt x="1626" y="3089"/>
                    <a:pt x="2950" y="3693"/>
                  </a:cubicBezTo>
                  <a:cubicBezTo>
                    <a:pt x="2230" y="4575"/>
                    <a:pt x="1139" y="5109"/>
                    <a:pt x="1" y="5156"/>
                  </a:cubicBezTo>
                  <a:cubicBezTo>
                    <a:pt x="239" y="5707"/>
                    <a:pt x="784" y="6040"/>
                    <a:pt x="1346" y="6040"/>
                  </a:cubicBezTo>
                  <a:cubicBezTo>
                    <a:pt x="1494" y="6040"/>
                    <a:pt x="1643" y="6017"/>
                    <a:pt x="1789" y="5969"/>
                  </a:cubicBezTo>
                  <a:lnTo>
                    <a:pt x="1789" y="5969"/>
                  </a:lnTo>
                  <a:cubicBezTo>
                    <a:pt x="1649" y="6131"/>
                    <a:pt x="1464" y="6271"/>
                    <a:pt x="1255" y="6363"/>
                  </a:cubicBezTo>
                  <a:cubicBezTo>
                    <a:pt x="1519" y="6561"/>
                    <a:pt x="1830" y="6660"/>
                    <a:pt x="2138" y="6660"/>
                  </a:cubicBezTo>
                  <a:cubicBezTo>
                    <a:pt x="2481" y="6660"/>
                    <a:pt x="2820" y="6538"/>
                    <a:pt x="3089" y="6294"/>
                  </a:cubicBezTo>
                  <a:lnTo>
                    <a:pt x="3089" y="6294"/>
                  </a:lnTo>
                  <a:cubicBezTo>
                    <a:pt x="3020" y="6503"/>
                    <a:pt x="2880" y="6689"/>
                    <a:pt x="2741" y="6828"/>
                  </a:cubicBezTo>
                  <a:cubicBezTo>
                    <a:pt x="2890" y="6876"/>
                    <a:pt x="3041" y="6899"/>
                    <a:pt x="3191" y="6899"/>
                  </a:cubicBezTo>
                  <a:cubicBezTo>
                    <a:pt x="3626" y="6899"/>
                    <a:pt x="4044" y="6703"/>
                    <a:pt x="4320" y="6340"/>
                  </a:cubicBezTo>
                  <a:lnTo>
                    <a:pt x="4320" y="6340"/>
                  </a:lnTo>
                  <a:cubicBezTo>
                    <a:pt x="4343" y="7107"/>
                    <a:pt x="4088" y="7850"/>
                    <a:pt x="3577" y="8407"/>
                  </a:cubicBezTo>
                  <a:cubicBezTo>
                    <a:pt x="6666" y="7246"/>
                    <a:pt x="7154" y="3066"/>
                    <a:pt x="4413" y="1208"/>
                  </a:cubicBezTo>
                  <a:cubicBezTo>
                    <a:pt x="4413" y="859"/>
                    <a:pt x="4367" y="511"/>
                    <a:pt x="4251" y="186"/>
                  </a:cubicBezTo>
                  <a:cubicBezTo>
                    <a:pt x="4181" y="465"/>
                    <a:pt x="4065" y="743"/>
                    <a:pt x="3925" y="975"/>
                  </a:cubicBezTo>
                  <a:cubicBezTo>
                    <a:pt x="3972" y="627"/>
                    <a:pt x="3879" y="279"/>
                    <a:pt x="36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56"/>
            <p:cNvSpPr/>
            <p:nvPr/>
          </p:nvSpPr>
          <p:spPr>
            <a:xfrm>
              <a:off x="3049975" y="1900675"/>
              <a:ext cx="372200" cy="328750"/>
            </a:xfrm>
            <a:custGeom>
              <a:avLst/>
              <a:gdLst/>
              <a:ahLst/>
              <a:cxnLst/>
              <a:rect l="l" t="t" r="r" b="b"/>
              <a:pathLst>
                <a:path w="14888" h="13150" extrusionOk="0">
                  <a:moveTo>
                    <a:pt x="7441" y="0"/>
                  </a:moveTo>
                  <a:cubicBezTo>
                    <a:pt x="5439" y="0"/>
                    <a:pt x="3459" y="919"/>
                    <a:pt x="2161" y="2659"/>
                  </a:cubicBezTo>
                  <a:cubicBezTo>
                    <a:pt x="1" y="5562"/>
                    <a:pt x="605" y="9673"/>
                    <a:pt x="3531" y="11856"/>
                  </a:cubicBezTo>
                  <a:cubicBezTo>
                    <a:pt x="4703" y="12728"/>
                    <a:pt x="6072" y="13149"/>
                    <a:pt x="7432" y="13149"/>
                  </a:cubicBezTo>
                  <a:cubicBezTo>
                    <a:pt x="9439" y="13149"/>
                    <a:pt x="11426" y="12230"/>
                    <a:pt x="12728" y="10486"/>
                  </a:cubicBezTo>
                  <a:cubicBezTo>
                    <a:pt x="14887" y="7583"/>
                    <a:pt x="14284" y="3472"/>
                    <a:pt x="11357" y="1312"/>
                  </a:cubicBezTo>
                  <a:cubicBezTo>
                    <a:pt x="10181" y="427"/>
                    <a:pt x="8805" y="0"/>
                    <a:pt x="7441" y="0"/>
                  </a:cubicBezTo>
                  <a:close/>
                </a:path>
              </a:pathLst>
            </a:custGeom>
            <a:solidFill>
              <a:srgbClr val="34383C"/>
            </a:solidFill>
            <a:ln w="7550" cap="rnd" cmpd="sng">
              <a:solidFill>
                <a:srgbClr val="3438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56"/>
            <p:cNvSpPr/>
            <p:nvPr/>
          </p:nvSpPr>
          <p:spPr>
            <a:xfrm>
              <a:off x="3034625" y="1890300"/>
              <a:ext cx="404375" cy="349075"/>
            </a:xfrm>
            <a:custGeom>
              <a:avLst/>
              <a:gdLst/>
              <a:ahLst/>
              <a:cxnLst/>
              <a:rect l="l" t="t" r="r" b="b"/>
              <a:pathLst>
                <a:path w="16175" h="13963" extrusionOk="0">
                  <a:moveTo>
                    <a:pt x="8082" y="806"/>
                  </a:moveTo>
                  <a:cubicBezTo>
                    <a:pt x="9364" y="806"/>
                    <a:pt x="10656" y="1204"/>
                    <a:pt x="11762" y="2029"/>
                  </a:cubicBezTo>
                  <a:cubicBezTo>
                    <a:pt x="16175" y="5304"/>
                    <a:pt x="14410" y="12317"/>
                    <a:pt x="8952" y="13107"/>
                  </a:cubicBezTo>
                  <a:cubicBezTo>
                    <a:pt x="8625" y="13156"/>
                    <a:pt x="8304" y="13179"/>
                    <a:pt x="7990" y="13179"/>
                  </a:cubicBezTo>
                  <a:cubicBezTo>
                    <a:pt x="3096" y="13179"/>
                    <a:pt x="1" y="7453"/>
                    <a:pt x="3100" y="3306"/>
                  </a:cubicBezTo>
                  <a:cubicBezTo>
                    <a:pt x="4318" y="1672"/>
                    <a:pt x="6189" y="806"/>
                    <a:pt x="8082" y="806"/>
                  </a:cubicBezTo>
                  <a:close/>
                  <a:moveTo>
                    <a:pt x="8069" y="1"/>
                  </a:moveTo>
                  <a:cubicBezTo>
                    <a:pt x="4112" y="1"/>
                    <a:pt x="479" y="3471"/>
                    <a:pt x="1149" y="8021"/>
                  </a:cubicBezTo>
                  <a:cubicBezTo>
                    <a:pt x="1717" y="11768"/>
                    <a:pt x="4878" y="13962"/>
                    <a:pt x="8094" y="13962"/>
                  </a:cubicBezTo>
                  <a:cubicBezTo>
                    <a:pt x="10140" y="13962"/>
                    <a:pt x="12208" y="13074"/>
                    <a:pt x="13643" y="11133"/>
                  </a:cubicBezTo>
                  <a:cubicBezTo>
                    <a:pt x="15943" y="8044"/>
                    <a:pt x="15292" y="3678"/>
                    <a:pt x="12204" y="1402"/>
                  </a:cubicBezTo>
                  <a:cubicBezTo>
                    <a:pt x="10901" y="433"/>
                    <a:pt x="9465" y="1"/>
                    <a:pt x="8069" y="1"/>
                  </a:cubicBezTo>
                  <a:close/>
                </a:path>
              </a:pathLst>
            </a:custGeom>
            <a:solidFill>
              <a:srgbClr val="FFFFFF"/>
            </a:solidFill>
            <a:ln w="5225" cap="flat" cmpd="sng">
              <a:solidFill>
                <a:srgbClr val="34383C"/>
              </a:solidFill>
              <a:prstDash val="solid"/>
              <a:miter lim="23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56"/>
            <p:cNvSpPr/>
            <p:nvPr/>
          </p:nvSpPr>
          <p:spPr>
            <a:xfrm>
              <a:off x="3156225" y="2076875"/>
              <a:ext cx="108600" cy="92925"/>
            </a:xfrm>
            <a:custGeom>
              <a:avLst/>
              <a:gdLst/>
              <a:ahLst/>
              <a:cxnLst/>
              <a:rect l="l" t="t" r="r" b="b"/>
              <a:pathLst>
                <a:path w="4344" h="3717" extrusionOk="0">
                  <a:moveTo>
                    <a:pt x="814" y="0"/>
                  </a:moveTo>
                  <a:lnTo>
                    <a:pt x="1" y="1092"/>
                  </a:lnTo>
                  <a:lnTo>
                    <a:pt x="3531" y="3716"/>
                  </a:lnTo>
                  <a:lnTo>
                    <a:pt x="4344" y="2625"/>
                  </a:lnTo>
                  <a:lnTo>
                    <a:pt x="8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56"/>
            <p:cNvSpPr/>
            <p:nvPr/>
          </p:nvSpPr>
          <p:spPr>
            <a:xfrm>
              <a:off x="3112700" y="2048750"/>
              <a:ext cx="53850" cy="40450"/>
            </a:xfrm>
            <a:custGeom>
              <a:avLst/>
              <a:gdLst/>
              <a:ahLst/>
              <a:cxnLst/>
              <a:rect l="l" t="t" r="r" b="b"/>
              <a:pathLst>
                <a:path w="2154" h="1618" extrusionOk="0">
                  <a:moveTo>
                    <a:pt x="1084" y="0"/>
                  </a:moveTo>
                  <a:cubicBezTo>
                    <a:pt x="1041" y="0"/>
                    <a:pt x="997" y="4"/>
                    <a:pt x="952" y="11"/>
                  </a:cubicBezTo>
                  <a:cubicBezTo>
                    <a:pt x="209" y="104"/>
                    <a:pt x="0" y="1102"/>
                    <a:pt x="650" y="1497"/>
                  </a:cubicBezTo>
                  <a:cubicBezTo>
                    <a:pt x="776" y="1578"/>
                    <a:pt x="920" y="1617"/>
                    <a:pt x="1064" y="1617"/>
                  </a:cubicBezTo>
                  <a:cubicBezTo>
                    <a:pt x="1293" y="1617"/>
                    <a:pt x="1525" y="1519"/>
                    <a:pt x="1695" y="1334"/>
                  </a:cubicBezTo>
                  <a:cubicBezTo>
                    <a:pt x="2154" y="811"/>
                    <a:pt x="1751" y="0"/>
                    <a:pt x="10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56"/>
            <p:cNvSpPr/>
            <p:nvPr/>
          </p:nvSpPr>
          <p:spPr>
            <a:xfrm>
              <a:off x="3189900" y="1988200"/>
              <a:ext cx="151575" cy="136875"/>
            </a:xfrm>
            <a:custGeom>
              <a:avLst/>
              <a:gdLst/>
              <a:ahLst/>
              <a:cxnLst/>
              <a:rect l="l" t="t" r="r" b="b"/>
              <a:pathLst>
                <a:path w="6063" h="5475" extrusionOk="0">
                  <a:moveTo>
                    <a:pt x="2672" y="0"/>
                  </a:moveTo>
                  <a:cubicBezTo>
                    <a:pt x="2200" y="0"/>
                    <a:pt x="1782" y="243"/>
                    <a:pt x="1464" y="668"/>
                  </a:cubicBezTo>
                  <a:cubicBezTo>
                    <a:pt x="1139" y="1109"/>
                    <a:pt x="1046" y="1666"/>
                    <a:pt x="1255" y="2177"/>
                  </a:cubicBezTo>
                  <a:lnTo>
                    <a:pt x="790" y="1829"/>
                  </a:lnTo>
                  <a:lnTo>
                    <a:pt x="1" y="2874"/>
                  </a:lnTo>
                  <a:lnTo>
                    <a:pt x="3531" y="5475"/>
                  </a:lnTo>
                  <a:lnTo>
                    <a:pt x="4297" y="4430"/>
                  </a:lnTo>
                  <a:lnTo>
                    <a:pt x="2439" y="3060"/>
                  </a:lnTo>
                  <a:cubicBezTo>
                    <a:pt x="1952" y="2688"/>
                    <a:pt x="1836" y="2247"/>
                    <a:pt x="2161" y="1806"/>
                  </a:cubicBezTo>
                  <a:cubicBezTo>
                    <a:pt x="2319" y="1591"/>
                    <a:pt x="2493" y="1492"/>
                    <a:pt x="2690" y="1492"/>
                  </a:cubicBezTo>
                  <a:cubicBezTo>
                    <a:pt x="2897" y="1492"/>
                    <a:pt x="3129" y="1603"/>
                    <a:pt x="3392" y="1806"/>
                  </a:cubicBezTo>
                  <a:lnTo>
                    <a:pt x="5249" y="3176"/>
                  </a:lnTo>
                  <a:lnTo>
                    <a:pt x="6062" y="2084"/>
                  </a:lnTo>
                  <a:lnTo>
                    <a:pt x="3810" y="435"/>
                  </a:lnTo>
                  <a:cubicBezTo>
                    <a:pt x="3411" y="137"/>
                    <a:pt x="3026" y="0"/>
                    <a:pt x="26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56"/>
            <p:cNvSpPr/>
            <p:nvPr/>
          </p:nvSpPr>
          <p:spPr>
            <a:xfrm>
              <a:off x="3225900" y="2336000"/>
              <a:ext cx="776875" cy="589925"/>
            </a:xfrm>
            <a:custGeom>
              <a:avLst/>
              <a:gdLst/>
              <a:ahLst/>
              <a:cxnLst/>
              <a:rect l="l" t="t" r="r" b="b"/>
              <a:pathLst>
                <a:path w="31075" h="23597" extrusionOk="0">
                  <a:moveTo>
                    <a:pt x="2279" y="0"/>
                  </a:moveTo>
                  <a:cubicBezTo>
                    <a:pt x="1667" y="0"/>
                    <a:pt x="1063" y="279"/>
                    <a:pt x="674" y="806"/>
                  </a:cubicBezTo>
                  <a:cubicBezTo>
                    <a:pt x="1" y="1689"/>
                    <a:pt x="186" y="2943"/>
                    <a:pt x="1092" y="3616"/>
                  </a:cubicBezTo>
                  <a:lnTo>
                    <a:pt x="29379" y="23403"/>
                  </a:lnTo>
                  <a:cubicBezTo>
                    <a:pt x="29557" y="23534"/>
                    <a:pt x="29760" y="23597"/>
                    <a:pt x="29962" y="23597"/>
                  </a:cubicBezTo>
                  <a:cubicBezTo>
                    <a:pt x="30261" y="23597"/>
                    <a:pt x="30555" y="23458"/>
                    <a:pt x="30749" y="23194"/>
                  </a:cubicBezTo>
                  <a:cubicBezTo>
                    <a:pt x="31074" y="22753"/>
                    <a:pt x="30981" y="22149"/>
                    <a:pt x="30540" y="21824"/>
                  </a:cubicBezTo>
                  <a:lnTo>
                    <a:pt x="3461" y="388"/>
                  </a:lnTo>
                  <a:cubicBezTo>
                    <a:pt x="3106" y="126"/>
                    <a:pt x="2691" y="0"/>
                    <a:pt x="2279" y="0"/>
                  </a:cubicBezTo>
                  <a:close/>
                </a:path>
              </a:pathLst>
            </a:custGeom>
            <a:solidFill>
              <a:srgbClr val="34383C"/>
            </a:solidFill>
            <a:ln w="7550" cap="rnd" cmpd="sng">
              <a:solidFill>
                <a:srgbClr val="3438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56"/>
            <p:cNvSpPr/>
            <p:nvPr/>
          </p:nvSpPr>
          <p:spPr>
            <a:xfrm>
              <a:off x="4349375" y="3178275"/>
              <a:ext cx="45875" cy="34275"/>
            </a:xfrm>
            <a:custGeom>
              <a:avLst/>
              <a:gdLst/>
              <a:ahLst/>
              <a:cxnLst/>
              <a:rect l="l" t="t" r="r" b="b"/>
              <a:pathLst>
                <a:path w="1835" h="1371" fill="none" extrusionOk="0">
                  <a:moveTo>
                    <a:pt x="0" y="0"/>
                  </a:moveTo>
                  <a:lnTo>
                    <a:pt x="1835" y="1370"/>
                  </a:lnTo>
                </a:path>
              </a:pathLst>
            </a:custGeom>
            <a:noFill/>
            <a:ln w="7550" cap="rnd" cmpd="sng">
              <a:solidFill>
                <a:srgbClr val="3438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56"/>
            <p:cNvSpPr/>
            <p:nvPr/>
          </p:nvSpPr>
          <p:spPr>
            <a:xfrm>
              <a:off x="1566550" y="1086025"/>
              <a:ext cx="488300" cy="497350"/>
            </a:xfrm>
            <a:custGeom>
              <a:avLst/>
              <a:gdLst/>
              <a:ahLst/>
              <a:cxnLst/>
              <a:rect l="l" t="t" r="r" b="b"/>
              <a:pathLst>
                <a:path w="19532" h="19894" extrusionOk="0">
                  <a:moveTo>
                    <a:pt x="11846" y="0"/>
                  </a:moveTo>
                  <a:cubicBezTo>
                    <a:pt x="8815" y="0"/>
                    <a:pt x="5783" y="124"/>
                    <a:pt x="2764" y="363"/>
                  </a:cubicBezTo>
                  <a:cubicBezTo>
                    <a:pt x="1162" y="479"/>
                    <a:pt x="1" y="1872"/>
                    <a:pt x="117" y="3451"/>
                  </a:cubicBezTo>
                  <a:cubicBezTo>
                    <a:pt x="140" y="3591"/>
                    <a:pt x="140" y="3730"/>
                    <a:pt x="186" y="3846"/>
                  </a:cubicBezTo>
                  <a:cubicBezTo>
                    <a:pt x="1371" y="9304"/>
                    <a:pt x="2973" y="14669"/>
                    <a:pt x="4924" y="19894"/>
                  </a:cubicBezTo>
                  <a:lnTo>
                    <a:pt x="19532" y="270"/>
                  </a:lnTo>
                  <a:cubicBezTo>
                    <a:pt x="16977" y="89"/>
                    <a:pt x="14412" y="0"/>
                    <a:pt x="11846" y="0"/>
                  </a:cubicBezTo>
                  <a:close/>
                </a:path>
              </a:pathLst>
            </a:custGeom>
            <a:solidFill>
              <a:srgbClr val="34383C"/>
            </a:solidFill>
            <a:ln w="7550" cap="rnd" cmpd="sng">
              <a:solidFill>
                <a:srgbClr val="3438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56"/>
            <p:cNvSpPr/>
            <p:nvPr/>
          </p:nvSpPr>
          <p:spPr>
            <a:xfrm>
              <a:off x="1733775" y="1419125"/>
              <a:ext cx="41250" cy="36925"/>
            </a:xfrm>
            <a:custGeom>
              <a:avLst/>
              <a:gdLst/>
              <a:ahLst/>
              <a:cxnLst/>
              <a:rect l="l" t="t" r="r" b="b"/>
              <a:pathLst>
                <a:path w="1650" h="1477" extrusionOk="0">
                  <a:moveTo>
                    <a:pt x="825" y="0"/>
                  </a:moveTo>
                  <a:cubicBezTo>
                    <a:pt x="597" y="0"/>
                    <a:pt x="372" y="103"/>
                    <a:pt x="232" y="299"/>
                  </a:cubicBezTo>
                  <a:cubicBezTo>
                    <a:pt x="0" y="625"/>
                    <a:pt x="70" y="1089"/>
                    <a:pt x="395" y="1321"/>
                  </a:cubicBezTo>
                  <a:cubicBezTo>
                    <a:pt x="529" y="1426"/>
                    <a:pt x="682" y="1476"/>
                    <a:pt x="834" y="1476"/>
                  </a:cubicBezTo>
                  <a:cubicBezTo>
                    <a:pt x="1051" y="1476"/>
                    <a:pt x="1266" y="1374"/>
                    <a:pt x="1417" y="1182"/>
                  </a:cubicBezTo>
                  <a:cubicBezTo>
                    <a:pt x="1649" y="857"/>
                    <a:pt x="1579" y="392"/>
                    <a:pt x="1254" y="137"/>
                  </a:cubicBezTo>
                  <a:cubicBezTo>
                    <a:pt x="1125" y="45"/>
                    <a:pt x="974" y="0"/>
                    <a:pt x="8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56"/>
            <p:cNvSpPr/>
            <p:nvPr/>
          </p:nvSpPr>
          <p:spPr>
            <a:xfrm>
              <a:off x="1790075" y="1339125"/>
              <a:ext cx="48225" cy="37175"/>
            </a:xfrm>
            <a:custGeom>
              <a:avLst/>
              <a:gdLst/>
              <a:ahLst/>
              <a:cxnLst/>
              <a:rect l="l" t="t" r="r" b="b"/>
              <a:pathLst>
                <a:path w="1929" h="1487" extrusionOk="0">
                  <a:moveTo>
                    <a:pt x="949" y="0"/>
                  </a:moveTo>
                  <a:cubicBezTo>
                    <a:pt x="727" y="0"/>
                    <a:pt x="509" y="103"/>
                    <a:pt x="372" y="295"/>
                  </a:cubicBezTo>
                  <a:cubicBezTo>
                    <a:pt x="0" y="798"/>
                    <a:pt x="371" y="1487"/>
                    <a:pt x="959" y="1487"/>
                  </a:cubicBezTo>
                  <a:cubicBezTo>
                    <a:pt x="995" y="1487"/>
                    <a:pt x="1032" y="1484"/>
                    <a:pt x="1069" y="1479"/>
                  </a:cubicBezTo>
                  <a:cubicBezTo>
                    <a:pt x="1719" y="1363"/>
                    <a:pt x="1928" y="527"/>
                    <a:pt x="1394" y="132"/>
                  </a:cubicBezTo>
                  <a:lnTo>
                    <a:pt x="1394" y="132"/>
                  </a:lnTo>
                  <a:lnTo>
                    <a:pt x="1394" y="155"/>
                  </a:lnTo>
                  <a:cubicBezTo>
                    <a:pt x="1261" y="50"/>
                    <a:pt x="1104" y="0"/>
                    <a:pt x="9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56"/>
            <p:cNvSpPr/>
            <p:nvPr/>
          </p:nvSpPr>
          <p:spPr>
            <a:xfrm>
              <a:off x="1852800" y="1258875"/>
              <a:ext cx="41825" cy="36925"/>
            </a:xfrm>
            <a:custGeom>
              <a:avLst/>
              <a:gdLst/>
              <a:ahLst/>
              <a:cxnLst/>
              <a:rect l="l" t="t" r="r" b="b"/>
              <a:pathLst>
                <a:path w="1673" h="1477" extrusionOk="0">
                  <a:moveTo>
                    <a:pt x="846" y="0"/>
                  </a:moveTo>
                  <a:cubicBezTo>
                    <a:pt x="617" y="0"/>
                    <a:pt x="386" y="104"/>
                    <a:pt x="232" y="300"/>
                  </a:cubicBezTo>
                  <a:cubicBezTo>
                    <a:pt x="0" y="625"/>
                    <a:pt x="70" y="1089"/>
                    <a:pt x="395" y="1322"/>
                  </a:cubicBezTo>
                  <a:cubicBezTo>
                    <a:pt x="528" y="1427"/>
                    <a:pt x="686" y="1477"/>
                    <a:pt x="840" y="1477"/>
                  </a:cubicBezTo>
                  <a:cubicBezTo>
                    <a:pt x="1063" y="1477"/>
                    <a:pt x="1280" y="1374"/>
                    <a:pt x="1417" y="1182"/>
                  </a:cubicBezTo>
                  <a:cubicBezTo>
                    <a:pt x="1672" y="857"/>
                    <a:pt x="1602" y="393"/>
                    <a:pt x="1277" y="137"/>
                  </a:cubicBezTo>
                  <a:cubicBezTo>
                    <a:pt x="1148" y="45"/>
                    <a:pt x="997" y="0"/>
                    <a:pt x="8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56"/>
            <p:cNvSpPr/>
            <p:nvPr/>
          </p:nvSpPr>
          <p:spPr>
            <a:xfrm>
              <a:off x="1913175" y="1183975"/>
              <a:ext cx="41250" cy="36475"/>
            </a:xfrm>
            <a:custGeom>
              <a:avLst/>
              <a:gdLst/>
              <a:ahLst/>
              <a:cxnLst/>
              <a:rect l="l" t="t" r="r" b="b"/>
              <a:pathLst>
                <a:path w="1650" h="1459" extrusionOk="0">
                  <a:moveTo>
                    <a:pt x="831" y="0"/>
                  </a:moveTo>
                  <a:cubicBezTo>
                    <a:pt x="608" y="0"/>
                    <a:pt x="387" y="104"/>
                    <a:pt x="233" y="300"/>
                  </a:cubicBezTo>
                  <a:cubicBezTo>
                    <a:pt x="0" y="602"/>
                    <a:pt x="47" y="1066"/>
                    <a:pt x="372" y="1322"/>
                  </a:cubicBezTo>
                  <a:cubicBezTo>
                    <a:pt x="501" y="1414"/>
                    <a:pt x="652" y="1458"/>
                    <a:pt x="803" y="1458"/>
                  </a:cubicBezTo>
                  <a:cubicBezTo>
                    <a:pt x="1033" y="1458"/>
                    <a:pt x="1263" y="1355"/>
                    <a:pt x="1417" y="1159"/>
                  </a:cubicBezTo>
                  <a:cubicBezTo>
                    <a:pt x="1649" y="857"/>
                    <a:pt x="1580" y="393"/>
                    <a:pt x="1254" y="137"/>
                  </a:cubicBezTo>
                  <a:cubicBezTo>
                    <a:pt x="1125" y="45"/>
                    <a:pt x="978" y="0"/>
                    <a:pt x="8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56"/>
            <p:cNvSpPr/>
            <p:nvPr/>
          </p:nvSpPr>
          <p:spPr>
            <a:xfrm>
              <a:off x="1625200" y="1181575"/>
              <a:ext cx="103950" cy="293825"/>
            </a:xfrm>
            <a:custGeom>
              <a:avLst/>
              <a:gdLst/>
              <a:ahLst/>
              <a:cxnLst/>
              <a:rect l="l" t="t" r="r" b="b"/>
              <a:pathLst>
                <a:path w="4158" h="11753" fill="none" extrusionOk="0">
                  <a:moveTo>
                    <a:pt x="4157" y="11752"/>
                  </a:moveTo>
                  <a:cubicBezTo>
                    <a:pt x="4157" y="11752"/>
                    <a:pt x="743" y="3067"/>
                    <a:pt x="0" y="1"/>
                  </a:cubicBezTo>
                </a:path>
              </a:pathLst>
            </a:custGeom>
            <a:noFill/>
            <a:ln w="75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56"/>
            <p:cNvSpPr/>
            <p:nvPr/>
          </p:nvSpPr>
          <p:spPr>
            <a:xfrm>
              <a:off x="3170750" y="2098350"/>
              <a:ext cx="858725" cy="974275"/>
            </a:xfrm>
            <a:custGeom>
              <a:avLst/>
              <a:gdLst/>
              <a:ahLst/>
              <a:cxnLst/>
              <a:rect l="l" t="t" r="r" b="b"/>
              <a:pathLst>
                <a:path w="34349" h="38971" extrusionOk="0">
                  <a:moveTo>
                    <a:pt x="27242" y="1"/>
                  </a:moveTo>
                  <a:lnTo>
                    <a:pt x="0" y="36602"/>
                  </a:lnTo>
                  <a:lnTo>
                    <a:pt x="16931" y="38970"/>
                  </a:lnTo>
                  <a:lnTo>
                    <a:pt x="34349" y="15537"/>
                  </a:lnTo>
                  <a:lnTo>
                    <a:pt x="27242" y="1"/>
                  </a:lnTo>
                  <a:close/>
                </a:path>
              </a:pathLst>
            </a:custGeom>
            <a:solidFill>
              <a:srgbClr val="34383C"/>
            </a:solidFill>
            <a:ln w="7550" cap="rnd" cmpd="sng">
              <a:solidFill>
                <a:srgbClr val="3438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56"/>
            <p:cNvSpPr/>
            <p:nvPr/>
          </p:nvSpPr>
          <p:spPr>
            <a:xfrm>
              <a:off x="3448850" y="2921525"/>
              <a:ext cx="59250" cy="23000"/>
            </a:xfrm>
            <a:custGeom>
              <a:avLst/>
              <a:gdLst/>
              <a:ahLst/>
              <a:cxnLst/>
              <a:rect l="l" t="t" r="r" b="b"/>
              <a:pathLst>
                <a:path w="2370" h="920" extrusionOk="0">
                  <a:moveTo>
                    <a:pt x="296" y="1"/>
                  </a:moveTo>
                  <a:cubicBezTo>
                    <a:pt x="176" y="1"/>
                    <a:pt x="64" y="69"/>
                    <a:pt x="24" y="191"/>
                  </a:cubicBezTo>
                  <a:cubicBezTo>
                    <a:pt x="1" y="307"/>
                    <a:pt x="70" y="447"/>
                    <a:pt x="210" y="470"/>
                  </a:cubicBezTo>
                  <a:lnTo>
                    <a:pt x="2044" y="911"/>
                  </a:lnTo>
                  <a:cubicBezTo>
                    <a:pt x="2066" y="916"/>
                    <a:pt x="2088" y="919"/>
                    <a:pt x="2110" y="919"/>
                  </a:cubicBezTo>
                  <a:cubicBezTo>
                    <a:pt x="2180" y="919"/>
                    <a:pt x="2247" y="889"/>
                    <a:pt x="2300" y="818"/>
                  </a:cubicBezTo>
                  <a:cubicBezTo>
                    <a:pt x="2323" y="795"/>
                    <a:pt x="2346" y="772"/>
                    <a:pt x="2346" y="748"/>
                  </a:cubicBezTo>
                  <a:cubicBezTo>
                    <a:pt x="2370" y="609"/>
                    <a:pt x="2300" y="493"/>
                    <a:pt x="2161" y="447"/>
                  </a:cubicBezTo>
                  <a:lnTo>
                    <a:pt x="349" y="5"/>
                  </a:lnTo>
                  <a:cubicBezTo>
                    <a:pt x="331" y="2"/>
                    <a:pt x="314" y="1"/>
                    <a:pt x="2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56"/>
            <p:cNvSpPr/>
            <p:nvPr/>
          </p:nvSpPr>
          <p:spPr>
            <a:xfrm>
              <a:off x="3304875" y="2822350"/>
              <a:ext cx="112650" cy="35025"/>
            </a:xfrm>
            <a:custGeom>
              <a:avLst/>
              <a:gdLst/>
              <a:ahLst/>
              <a:cxnLst/>
              <a:rect l="l" t="t" r="r" b="b"/>
              <a:pathLst>
                <a:path w="4506" h="1401" extrusionOk="0">
                  <a:moveTo>
                    <a:pt x="325" y="1"/>
                  </a:moveTo>
                  <a:lnTo>
                    <a:pt x="0" y="442"/>
                  </a:lnTo>
                  <a:lnTo>
                    <a:pt x="4180" y="1394"/>
                  </a:lnTo>
                  <a:cubicBezTo>
                    <a:pt x="4197" y="1399"/>
                    <a:pt x="4213" y="1400"/>
                    <a:pt x="4230" y="1400"/>
                  </a:cubicBezTo>
                  <a:cubicBezTo>
                    <a:pt x="4306" y="1400"/>
                    <a:pt x="4379" y="1359"/>
                    <a:pt x="4436" y="1301"/>
                  </a:cubicBezTo>
                  <a:cubicBezTo>
                    <a:pt x="4459" y="1278"/>
                    <a:pt x="4459" y="1232"/>
                    <a:pt x="4482" y="1209"/>
                  </a:cubicBezTo>
                  <a:cubicBezTo>
                    <a:pt x="4506" y="1069"/>
                    <a:pt x="4413" y="953"/>
                    <a:pt x="4297" y="907"/>
                  </a:cubicBezTo>
                  <a:lnTo>
                    <a:pt x="3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56"/>
            <p:cNvSpPr/>
            <p:nvPr/>
          </p:nvSpPr>
          <p:spPr>
            <a:xfrm>
              <a:off x="3733925" y="2244675"/>
              <a:ext cx="114400" cy="205200"/>
            </a:xfrm>
            <a:custGeom>
              <a:avLst/>
              <a:gdLst/>
              <a:ahLst/>
              <a:cxnLst/>
              <a:rect l="l" t="t" r="r" b="b"/>
              <a:pathLst>
                <a:path w="4576" h="8208" extrusionOk="0">
                  <a:moveTo>
                    <a:pt x="326" y="0"/>
                  </a:moveTo>
                  <a:lnTo>
                    <a:pt x="1" y="441"/>
                  </a:lnTo>
                  <a:lnTo>
                    <a:pt x="4111" y="8082"/>
                  </a:lnTo>
                  <a:cubicBezTo>
                    <a:pt x="4159" y="8161"/>
                    <a:pt x="4238" y="8208"/>
                    <a:pt x="4328" y="8208"/>
                  </a:cubicBezTo>
                  <a:cubicBezTo>
                    <a:pt x="4370" y="8208"/>
                    <a:pt x="4415" y="8197"/>
                    <a:pt x="4460" y="8175"/>
                  </a:cubicBezTo>
                  <a:lnTo>
                    <a:pt x="4460" y="8152"/>
                  </a:lnTo>
                  <a:cubicBezTo>
                    <a:pt x="4483" y="8128"/>
                    <a:pt x="4506" y="8105"/>
                    <a:pt x="4529" y="8082"/>
                  </a:cubicBezTo>
                  <a:cubicBezTo>
                    <a:pt x="4576" y="7989"/>
                    <a:pt x="4576" y="7896"/>
                    <a:pt x="4529" y="7803"/>
                  </a:cubicBezTo>
                  <a:lnTo>
                    <a:pt x="3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56"/>
            <p:cNvSpPr/>
            <p:nvPr/>
          </p:nvSpPr>
          <p:spPr>
            <a:xfrm>
              <a:off x="3229400" y="2925125"/>
              <a:ext cx="394250" cy="100625"/>
            </a:xfrm>
            <a:custGeom>
              <a:avLst/>
              <a:gdLst/>
              <a:ahLst/>
              <a:cxnLst/>
              <a:rect l="l" t="t" r="r" b="b"/>
              <a:pathLst>
                <a:path w="15770" h="4025" extrusionOk="0">
                  <a:moveTo>
                    <a:pt x="325" y="1"/>
                  </a:moveTo>
                  <a:lnTo>
                    <a:pt x="0" y="419"/>
                  </a:lnTo>
                  <a:lnTo>
                    <a:pt x="15444" y="4018"/>
                  </a:lnTo>
                  <a:cubicBezTo>
                    <a:pt x="15460" y="4022"/>
                    <a:pt x="15477" y="4024"/>
                    <a:pt x="15493" y="4024"/>
                  </a:cubicBezTo>
                  <a:cubicBezTo>
                    <a:pt x="15569" y="4024"/>
                    <a:pt x="15642" y="3983"/>
                    <a:pt x="15699" y="3925"/>
                  </a:cubicBezTo>
                  <a:cubicBezTo>
                    <a:pt x="15723" y="3902"/>
                    <a:pt x="15723" y="3856"/>
                    <a:pt x="15746" y="3833"/>
                  </a:cubicBezTo>
                  <a:cubicBezTo>
                    <a:pt x="15769" y="3716"/>
                    <a:pt x="15699" y="3577"/>
                    <a:pt x="15560" y="3554"/>
                  </a:cubicBezTo>
                  <a:lnTo>
                    <a:pt x="3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56"/>
            <p:cNvSpPr/>
            <p:nvPr/>
          </p:nvSpPr>
          <p:spPr>
            <a:xfrm>
              <a:off x="3784450" y="2177325"/>
              <a:ext cx="181750" cy="341850"/>
            </a:xfrm>
            <a:custGeom>
              <a:avLst/>
              <a:gdLst/>
              <a:ahLst/>
              <a:cxnLst/>
              <a:rect l="l" t="t" r="r" b="b"/>
              <a:pathLst>
                <a:path w="7270" h="13674" extrusionOk="0">
                  <a:moveTo>
                    <a:pt x="349" y="0"/>
                  </a:moveTo>
                  <a:lnTo>
                    <a:pt x="0" y="418"/>
                  </a:lnTo>
                  <a:lnTo>
                    <a:pt x="6782" y="13540"/>
                  </a:lnTo>
                  <a:cubicBezTo>
                    <a:pt x="6833" y="13626"/>
                    <a:pt x="6923" y="13674"/>
                    <a:pt x="7014" y="13674"/>
                  </a:cubicBezTo>
                  <a:cubicBezTo>
                    <a:pt x="7045" y="13674"/>
                    <a:pt x="7077" y="13668"/>
                    <a:pt x="7107" y="13656"/>
                  </a:cubicBezTo>
                  <a:cubicBezTo>
                    <a:pt x="7153" y="13633"/>
                    <a:pt x="7176" y="13609"/>
                    <a:pt x="7200" y="13563"/>
                  </a:cubicBezTo>
                  <a:cubicBezTo>
                    <a:pt x="7269" y="13493"/>
                    <a:pt x="7269" y="13400"/>
                    <a:pt x="7223" y="13307"/>
                  </a:cubicBezTo>
                  <a:lnTo>
                    <a:pt x="3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56"/>
            <p:cNvSpPr/>
            <p:nvPr/>
          </p:nvSpPr>
          <p:spPr>
            <a:xfrm>
              <a:off x="3264225" y="2877525"/>
              <a:ext cx="168975" cy="49375"/>
            </a:xfrm>
            <a:custGeom>
              <a:avLst/>
              <a:gdLst/>
              <a:ahLst/>
              <a:cxnLst/>
              <a:rect l="l" t="t" r="r" b="b"/>
              <a:pathLst>
                <a:path w="6759" h="1975" extrusionOk="0">
                  <a:moveTo>
                    <a:pt x="326" y="0"/>
                  </a:moveTo>
                  <a:lnTo>
                    <a:pt x="0" y="441"/>
                  </a:lnTo>
                  <a:lnTo>
                    <a:pt x="6410" y="1974"/>
                  </a:lnTo>
                  <a:cubicBezTo>
                    <a:pt x="6526" y="1974"/>
                    <a:pt x="6619" y="1951"/>
                    <a:pt x="6666" y="1881"/>
                  </a:cubicBezTo>
                  <a:cubicBezTo>
                    <a:pt x="6689" y="1858"/>
                    <a:pt x="6712" y="1812"/>
                    <a:pt x="6735" y="1788"/>
                  </a:cubicBezTo>
                  <a:cubicBezTo>
                    <a:pt x="6759" y="1672"/>
                    <a:pt x="6689" y="1533"/>
                    <a:pt x="6550" y="1510"/>
                  </a:cubicBezTo>
                  <a:lnTo>
                    <a:pt x="3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56"/>
            <p:cNvSpPr/>
            <p:nvPr/>
          </p:nvSpPr>
          <p:spPr>
            <a:xfrm>
              <a:off x="3008175" y="1438800"/>
              <a:ext cx="32550" cy="24400"/>
            </a:xfrm>
            <a:custGeom>
              <a:avLst/>
              <a:gdLst/>
              <a:ahLst/>
              <a:cxnLst/>
              <a:rect l="l" t="t" r="r" b="b"/>
              <a:pathLst>
                <a:path w="1302" h="976" fill="none" extrusionOk="0">
                  <a:moveTo>
                    <a:pt x="1" y="0"/>
                  </a:moveTo>
                  <a:lnTo>
                    <a:pt x="1301" y="976"/>
                  </a:lnTo>
                </a:path>
              </a:pathLst>
            </a:custGeom>
            <a:noFill/>
            <a:ln w="7550" cap="rnd" cmpd="sng">
              <a:solidFill>
                <a:srgbClr val="3438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56"/>
            <p:cNvSpPr/>
            <p:nvPr/>
          </p:nvSpPr>
          <p:spPr>
            <a:xfrm>
              <a:off x="2816575" y="1295975"/>
              <a:ext cx="170150" cy="126575"/>
            </a:xfrm>
            <a:custGeom>
              <a:avLst/>
              <a:gdLst/>
              <a:ahLst/>
              <a:cxnLst/>
              <a:rect l="l" t="t" r="r" b="b"/>
              <a:pathLst>
                <a:path w="6806" h="5063" fill="none" extrusionOk="0">
                  <a:moveTo>
                    <a:pt x="1" y="0"/>
                  </a:moveTo>
                  <a:lnTo>
                    <a:pt x="6805" y="5063"/>
                  </a:lnTo>
                </a:path>
              </a:pathLst>
            </a:custGeom>
            <a:noFill/>
            <a:ln w="7550" cap="rnd" cmpd="sng">
              <a:solidFill>
                <a:srgbClr val="3438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56"/>
            <p:cNvSpPr/>
            <p:nvPr/>
          </p:nvSpPr>
          <p:spPr>
            <a:xfrm>
              <a:off x="3188750" y="1543300"/>
              <a:ext cx="135875" cy="100475"/>
            </a:xfrm>
            <a:custGeom>
              <a:avLst/>
              <a:gdLst/>
              <a:ahLst/>
              <a:cxnLst/>
              <a:rect l="l" t="t" r="r" b="b"/>
              <a:pathLst>
                <a:path w="5435" h="4019" fill="none" extrusionOk="0">
                  <a:moveTo>
                    <a:pt x="0" y="1"/>
                  </a:moveTo>
                  <a:lnTo>
                    <a:pt x="5435" y="4018"/>
                  </a:lnTo>
                </a:path>
              </a:pathLst>
            </a:custGeom>
            <a:noFill/>
            <a:ln w="7550" cap="rnd" cmpd="sng">
              <a:solidFill>
                <a:srgbClr val="3438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56"/>
            <p:cNvSpPr/>
            <p:nvPr/>
          </p:nvSpPr>
          <p:spPr>
            <a:xfrm>
              <a:off x="2836900" y="1261450"/>
              <a:ext cx="330975" cy="267350"/>
            </a:xfrm>
            <a:custGeom>
              <a:avLst/>
              <a:gdLst/>
              <a:ahLst/>
              <a:cxnLst/>
              <a:rect l="l" t="t" r="r" b="b"/>
              <a:pathLst>
                <a:path w="13239" h="10694" extrusionOk="0">
                  <a:moveTo>
                    <a:pt x="492" y="1"/>
                  </a:moveTo>
                  <a:cubicBezTo>
                    <a:pt x="468" y="1"/>
                    <a:pt x="443" y="4"/>
                    <a:pt x="419" y="11"/>
                  </a:cubicBezTo>
                  <a:cubicBezTo>
                    <a:pt x="1" y="104"/>
                    <a:pt x="70" y="754"/>
                    <a:pt x="233" y="1079"/>
                  </a:cubicBezTo>
                  <a:cubicBezTo>
                    <a:pt x="488" y="1520"/>
                    <a:pt x="1092" y="1822"/>
                    <a:pt x="1487" y="2101"/>
                  </a:cubicBezTo>
                  <a:lnTo>
                    <a:pt x="13029" y="10694"/>
                  </a:lnTo>
                  <a:cubicBezTo>
                    <a:pt x="13029" y="10694"/>
                    <a:pt x="13238" y="10392"/>
                    <a:pt x="12542" y="9626"/>
                  </a:cubicBezTo>
                  <a:cubicBezTo>
                    <a:pt x="11822" y="8859"/>
                    <a:pt x="9940" y="7930"/>
                    <a:pt x="9546" y="7048"/>
                  </a:cubicBezTo>
                  <a:cubicBezTo>
                    <a:pt x="9128" y="6165"/>
                    <a:pt x="9081" y="5306"/>
                    <a:pt x="8570" y="4586"/>
                  </a:cubicBezTo>
                  <a:cubicBezTo>
                    <a:pt x="8059" y="3866"/>
                    <a:pt x="6991" y="4238"/>
                    <a:pt x="6085" y="3076"/>
                  </a:cubicBezTo>
                  <a:cubicBezTo>
                    <a:pt x="5156" y="1938"/>
                    <a:pt x="6736" y="1102"/>
                    <a:pt x="5063" y="220"/>
                  </a:cubicBezTo>
                  <a:cubicBezTo>
                    <a:pt x="4850" y="108"/>
                    <a:pt x="4634" y="62"/>
                    <a:pt x="4418" y="62"/>
                  </a:cubicBezTo>
                  <a:cubicBezTo>
                    <a:pt x="3739" y="62"/>
                    <a:pt x="3056" y="513"/>
                    <a:pt x="2439" y="777"/>
                  </a:cubicBezTo>
                  <a:cubicBezTo>
                    <a:pt x="2265" y="882"/>
                    <a:pt x="2065" y="934"/>
                    <a:pt x="1858" y="934"/>
                  </a:cubicBezTo>
                  <a:cubicBezTo>
                    <a:pt x="1789" y="934"/>
                    <a:pt x="1719" y="928"/>
                    <a:pt x="1650" y="917"/>
                  </a:cubicBezTo>
                  <a:cubicBezTo>
                    <a:pt x="1278" y="829"/>
                    <a:pt x="886" y="1"/>
                    <a:pt x="492" y="1"/>
                  </a:cubicBezTo>
                  <a:close/>
                </a:path>
              </a:pathLst>
            </a:custGeom>
            <a:solidFill>
              <a:srgbClr val="FFFFFF"/>
            </a:solidFill>
            <a:ln w="7550" cap="flat" cmpd="sng">
              <a:solidFill>
                <a:srgbClr val="34383C"/>
              </a:solidFill>
              <a:prstDash val="solid"/>
              <a:miter lim="23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56"/>
            <p:cNvSpPr/>
            <p:nvPr/>
          </p:nvSpPr>
          <p:spPr>
            <a:xfrm>
              <a:off x="3587050" y="3789650"/>
              <a:ext cx="371025" cy="275800"/>
            </a:xfrm>
            <a:custGeom>
              <a:avLst/>
              <a:gdLst/>
              <a:ahLst/>
              <a:cxnLst/>
              <a:rect l="l" t="t" r="r" b="b"/>
              <a:pathLst>
                <a:path w="14841" h="11032" fill="none" extrusionOk="0">
                  <a:moveTo>
                    <a:pt x="0" y="0"/>
                  </a:moveTo>
                  <a:lnTo>
                    <a:pt x="14840" y="11032"/>
                  </a:lnTo>
                </a:path>
              </a:pathLst>
            </a:custGeom>
            <a:noFill/>
            <a:ln w="7550" cap="rnd" cmpd="sng">
              <a:solidFill>
                <a:srgbClr val="3438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56"/>
            <p:cNvSpPr/>
            <p:nvPr/>
          </p:nvSpPr>
          <p:spPr>
            <a:xfrm>
              <a:off x="3396700" y="3657550"/>
              <a:ext cx="173525" cy="119575"/>
            </a:xfrm>
            <a:custGeom>
              <a:avLst/>
              <a:gdLst/>
              <a:ahLst/>
              <a:cxnLst/>
              <a:rect l="l" t="t" r="r" b="b"/>
              <a:pathLst>
                <a:path w="6941" h="4783" extrusionOk="0">
                  <a:moveTo>
                    <a:pt x="404" y="1"/>
                  </a:moveTo>
                  <a:cubicBezTo>
                    <a:pt x="222" y="1"/>
                    <a:pt x="0" y="94"/>
                    <a:pt x="20" y="268"/>
                  </a:cubicBezTo>
                  <a:cubicBezTo>
                    <a:pt x="43" y="477"/>
                    <a:pt x="531" y="546"/>
                    <a:pt x="647" y="732"/>
                  </a:cubicBezTo>
                  <a:cubicBezTo>
                    <a:pt x="693" y="848"/>
                    <a:pt x="716" y="988"/>
                    <a:pt x="693" y="1127"/>
                  </a:cubicBezTo>
                  <a:cubicBezTo>
                    <a:pt x="647" y="1545"/>
                    <a:pt x="438" y="2079"/>
                    <a:pt x="786" y="2428"/>
                  </a:cubicBezTo>
                  <a:cubicBezTo>
                    <a:pt x="986" y="2635"/>
                    <a:pt x="1143" y="2702"/>
                    <a:pt x="1283" y="2702"/>
                  </a:cubicBezTo>
                  <a:cubicBezTo>
                    <a:pt x="1545" y="2702"/>
                    <a:pt x="1746" y="2464"/>
                    <a:pt x="2054" y="2464"/>
                  </a:cubicBezTo>
                  <a:cubicBezTo>
                    <a:pt x="2134" y="2464"/>
                    <a:pt x="2221" y="2480"/>
                    <a:pt x="2319" y="2520"/>
                  </a:cubicBezTo>
                  <a:cubicBezTo>
                    <a:pt x="2992" y="2776"/>
                    <a:pt x="2969" y="3357"/>
                    <a:pt x="3387" y="3496"/>
                  </a:cubicBezTo>
                  <a:cubicBezTo>
                    <a:pt x="3750" y="3553"/>
                    <a:pt x="4113" y="3595"/>
                    <a:pt x="4477" y="3595"/>
                  </a:cubicBezTo>
                  <a:cubicBezTo>
                    <a:pt x="4555" y="3595"/>
                    <a:pt x="4633" y="3593"/>
                    <a:pt x="4711" y="3589"/>
                  </a:cubicBezTo>
                  <a:cubicBezTo>
                    <a:pt x="5199" y="3658"/>
                    <a:pt x="5919" y="4448"/>
                    <a:pt x="6360" y="4657"/>
                  </a:cubicBezTo>
                  <a:cubicBezTo>
                    <a:pt x="6553" y="4754"/>
                    <a:pt x="6686" y="4782"/>
                    <a:pt x="6776" y="4782"/>
                  </a:cubicBezTo>
                  <a:cubicBezTo>
                    <a:pt x="6901" y="4782"/>
                    <a:pt x="6941" y="4727"/>
                    <a:pt x="6941" y="4727"/>
                  </a:cubicBezTo>
                  <a:lnTo>
                    <a:pt x="1181" y="454"/>
                  </a:lnTo>
                  <a:cubicBezTo>
                    <a:pt x="972" y="268"/>
                    <a:pt x="763" y="105"/>
                    <a:pt x="507" y="12"/>
                  </a:cubicBezTo>
                  <a:cubicBezTo>
                    <a:pt x="476" y="4"/>
                    <a:pt x="441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 w="7550" cap="flat" cmpd="sng">
              <a:solidFill>
                <a:srgbClr val="34383C"/>
              </a:solidFill>
              <a:prstDash val="solid"/>
              <a:miter lim="23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56"/>
            <p:cNvSpPr/>
            <p:nvPr/>
          </p:nvSpPr>
          <p:spPr>
            <a:xfrm>
              <a:off x="2148325" y="2311425"/>
              <a:ext cx="150975" cy="112675"/>
            </a:xfrm>
            <a:custGeom>
              <a:avLst/>
              <a:gdLst/>
              <a:ahLst/>
              <a:cxnLst/>
              <a:rect l="l" t="t" r="r" b="b"/>
              <a:pathLst>
                <a:path w="6039" h="4507" fill="none" extrusionOk="0">
                  <a:moveTo>
                    <a:pt x="0" y="1"/>
                  </a:moveTo>
                  <a:lnTo>
                    <a:pt x="6038" y="4506"/>
                  </a:lnTo>
                </a:path>
              </a:pathLst>
            </a:custGeom>
            <a:noFill/>
            <a:ln w="7550" cap="rnd" cmpd="sng">
              <a:solidFill>
                <a:srgbClr val="3438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56"/>
            <p:cNvSpPr/>
            <p:nvPr/>
          </p:nvSpPr>
          <p:spPr>
            <a:xfrm>
              <a:off x="2332950" y="2449025"/>
              <a:ext cx="55175" cy="40675"/>
            </a:xfrm>
            <a:custGeom>
              <a:avLst/>
              <a:gdLst/>
              <a:ahLst/>
              <a:cxnLst/>
              <a:rect l="l" t="t" r="r" b="b"/>
              <a:pathLst>
                <a:path w="2207" h="1627" fill="none" extrusionOk="0">
                  <a:moveTo>
                    <a:pt x="0" y="1"/>
                  </a:moveTo>
                  <a:lnTo>
                    <a:pt x="2207" y="1627"/>
                  </a:lnTo>
                </a:path>
              </a:pathLst>
            </a:custGeom>
            <a:noFill/>
            <a:ln w="7550" cap="rnd" cmpd="sng">
              <a:solidFill>
                <a:srgbClr val="3438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56"/>
            <p:cNvSpPr/>
            <p:nvPr/>
          </p:nvSpPr>
          <p:spPr>
            <a:xfrm>
              <a:off x="2642400" y="2707400"/>
              <a:ext cx="55775" cy="41250"/>
            </a:xfrm>
            <a:custGeom>
              <a:avLst/>
              <a:gdLst/>
              <a:ahLst/>
              <a:cxnLst/>
              <a:rect l="l" t="t" r="r" b="b"/>
              <a:pathLst>
                <a:path w="2231" h="1650" fill="none" extrusionOk="0">
                  <a:moveTo>
                    <a:pt x="1" y="1"/>
                  </a:moveTo>
                  <a:lnTo>
                    <a:pt x="2230" y="1650"/>
                  </a:lnTo>
                </a:path>
              </a:pathLst>
            </a:custGeom>
            <a:noFill/>
            <a:ln w="7550" cap="rnd" cmpd="sng">
              <a:solidFill>
                <a:srgbClr val="3438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56"/>
            <p:cNvSpPr/>
            <p:nvPr/>
          </p:nvSpPr>
          <p:spPr>
            <a:xfrm>
              <a:off x="2062000" y="2293250"/>
              <a:ext cx="561275" cy="394975"/>
            </a:xfrm>
            <a:custGeom>
              <a:avLst/>
              <a:gdLst/>
              <a:ahLst/>
              <a:cxnLst/>
              <a:rect l="l" t="t" r="r" b="b"/>
              <a:pathLst>
                <a:path w="22451" h="15799" extrusionOk="0">
                  <a:moveTo>
                    <a:pt x="600" y="1"/>
                  </a:moveTo>
                  <a:cubicBezTo>
                    <a:pt x="262" y="1"/>
                    <a:pt x="1" y="115"/>
                    <a:pt x="109" y="426"/>
                  </a:cubicBezTo>
                  <a:cubicBezTo>
                    <a:pt x="271" y="983"/>
                    <a:pt x="1711" y="1448"/>
                    <a:pt x="2129" y="1935"/>
                  </a:cubicBezTo>
                  <a:cubicBezTo>
                    <a:pt x="2361" y="2237"/>
                    <a:pt x="2478" y="2586"/>
                    <a:pt x="2501" y="2957"/>
                  </a:cubicBezTo>
                  <a:cubicBezTo>
                    <a:pt x="2617" y="4002"/>
                    <a:pt x="2408" y="5210"/>
                    <a:pt x="3639" y="6302"/>
                  </a:cubicBezTo>
                  <a:cubicBezTo>
                    <a:pt x="4510" y="7085"/>
                    <a:pt x="5044" y="7281"/>
                    <a:pt x="5484" y="7281"/>
                  </a:cubicBezTo>
                  <a:cubicBezTo>
                    <a:pt x="5928" y="7281"/>
                    <a:pt x="6275" y="7082"/>
                    <a:pt x="6775" y="7082"/>
                  </a:cubicBezTo>
                  <a:cubicBezTo>
                    <a:pt x="7089" y="7082"/>
                    <a:pt x="7463" y="7160"/>
                    <a:pt x="7958" y="7416"/>
                  </a:cubicBezTo>
                  <a:cubicBezTo>
                    <a:pt x="10049" y="8485"/>
                    <a:pt x="10351" y="9878"/>
                    <a:pt x="11628" y="10482"/>
                  </a:cubicBezTo>
                  <a:cubicBezTo>
                    <a:pt x="12905" y="11086"/>
                    <a:pt x="14020" y="11109"/>
                    <a:pt x="15413" y="11573"/>
                  </a:cubicBezTo>
                  <a:cubicBezTo>
                    <a:pt x="16830" y="12015"/>
                    <a:pt x="19292" y="14337"/>
                    <a:pt x="20755" y="15196"/>
                  </a:cubicBezTo>
                  <a:cubicBezTo>
                    <a:pt x="21647" y="15698"/>
                    <a:pt x="22079" y="15798"/>
                    <a:pt x="22282" y="15798"/>
                  </a:cubicBezTo>
                  <a:cubicBezTo>
                    <a:pt x="22417" y="15798"/>
                    <a:pt x="22450" y="15754"/>
                    <a:pt x="22450" y="15754"/>
                  </a:cubicBezTo>
                  <a:lnTo>
                    <a:pt x="3499" y="1634"/>
                  </a:lnTo>
                  <a:cubicBezTo>
                    <a:pt x="2849" y="1169"/>
                    <a:pt x="2060" y="426"/>
                    <a:pt x="1340" y="147"/>
                  </a:cubicBezTo>
                  <a:cubicBezTo>
                    <a:pt x="1126" y="60"/>
                    <a:pt x="843" y="1"/>
                    <a:pt x="600" y="1"/>
                  </a:cubicBezTo>
                  <a:close/>
                </a:path>
              </a:pathLst>
            </a:custGeom>
            <a:solidFill>
              <a:srgbClr val="FFFFFF"/>
            </a:solidFill>
            <a:ln w="7550" cap="flat" cmpd="sng">
              <a:solidFill>
                <a:srgbClr val="34383C"/>
              </a:solidFill>
              <a:prstDash val="solid"/>
              <a:miter lim="23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56"/>
            <p:cNvSpPr/>
            <p:nvPr/>
          </p:nvSpPr>
          <p:spPr>
            <a:xfrm>
              <a:off x="4038175" y="2946600"/>
              <a:ext cx="276375" cy="206150"/>
            </a:xfrm>
            <a:custGeom>
              <a:avLst/>
              <a:gdLst/>
              <a:ahLst/>
              <a:cxnLst/>
              <a:rect l="l" t="t" r="r" b="b"/>
              <a:pathLst>
                <a:path w="11055" h="8246" fill="none" extrusionOk="0">
                  <a:moveTo>
                    <a:pt x="0" y="1"/>
                  </a:moveTo>
                  <a:lnTo>
                    <a:pt x="11055" y="8245"/>
                  </a:lnTo>
                </a:path>
              </a:pathLst>
            </a:custGeom>
            <a:noFill/>
            <a:ln w="7550" cap="rnd" cmpd="sng">
              <a:solidFill>
                <a:srgbClr val="3438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56"/>
            <p:cNvSpPr/>
            <p:nvPr/>
          </p:nvSpPr>
          <p:spPr>
            <a:xfrm>
              <a:off x="3489500" y="3257225"/>
              <a:ext cx="32525" cy="24425"/>
            </a:xfrm>
            <a:custGeom>
              <a:avLst/>
              <a:gdLst/>
              <a:ahLst/>
              <a:cxnLst/>
              <a:rect l="l" t="t" r="r" b="b"/>
              <a:pathLst>
                <a:path w="1301" h="977" fill="none" extrusionOk="0">
                  <a:moveTo>
                    <a:pt x="0" y="1"/>
                  </a:moveTo>
                  <a:lnTo>
                    <a:pt x="1301" y="976"/>
                  </a:lnTo>
                </a:path>
              </a:pathLst>
            </a:custGeom>
            <a:noFill/>
            <a:ln w="7550" cap="rnd" cmpd="sng">
              <a:solidFill>
                <a:srgbClr val="3438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56"/>
            <p:cNvSpPr/>
            <p:nvPr/>
          </p:nvSpPr>
          <p:spPr>
            <a:xfrm>
              <a:off x="3297900" y="3114400"/>
              <a:ext cx="170150" cy="126600"/>
            </a:xfrm>
            <a:custGeom>
              <a:avLst/>
              <a:gdLst/>
              <a:ahLst/>
              <a:cxnLst/>
              <a:rect l="l" t="t" r="r" b="b"/>
              <a:pathLst>
                <a:path w="6806" h="5064" extrusionOk="0">
                  <a:moveTo>
                    <a:pt x="0" y="1"/>
                  </a:moveTo>
                  <a:lnTo>
                    <a:pt x="6805" y="5063"/>
                  </a:lnTo>
                </a:path>
              </a:pathLst>
            </a:custGeom>
            <a:solidFill>
              <a:srgbClr val="E48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56"/>
            <p:cNvSpPr/>
            <p:nvPr/>
          </p:nvSpPr>
          <p:spPr>
            <a:xfrm>
              <a:off x="3297900" y="3114400"/>
              <a:ext cx="170150" cy="126600"/>
            </a:xfrm>
            <a:custGeom>
              <a:avLst/>
              <a:gdLst/>
              <a:ahLst/>
              <a:cxnLst/>
              <a:rect l="l" t="t" r="r" b="b"/>
              <a:pathLst>
                <a:path w="6806" h="5064" fill="none" extrusionOk="0">
                  <a:moveTo>
                    <a:pt x="0" y="1"/>
                  </a:moveTo>
                  <a:lnTo>
                    <a:pt x="6805" y="5063"/>
                  </a:lnTo>
                </a:path>
              </a:pathLst>
            </a:custGeom>
            <a:noFill/>
            <a:ln w="7550" cap="rnd" cmpd="sng">
              <a:solidFill>
                <a:srgbClr val="3438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56"/>
            <p:cNvSpPr/>
            <p:nvPr/>
          </p:nvSpPr>
          <p:spPr>
            <a:xfrm>
              <a:off x="3641625" y="3400050"/>
              <a:ext cx="318175" cy="236925"/>
            </a:xfrm>
            <a:custGeom>
              <a:avLst/>
              <a:gdLst/>
              <a:ahLst/>
              <a:cxnLst/>
              <a:rect l="l" t="t" r="r" b="b"/>
              <a:pathLst>
                <a:path w="12727" h="9477" fill="none" extrusionOk="0">
                  <a:moveTo>
                    <a:pt x="0" y="1"/>
                  </a:moveTo>
                  <a:lnTo>
                    <a:pt x="12727" y="9476"/>
                  </a:lnTo>
                </a:path>
              </a:pathLst>
            </a:custGeom>
            <a:noFill/>
            <a:ln w="7550" cap="rnd" cmpd="sng">
              <a:solidFill>
                <a:srgbClr val="3438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56"/>
            <p:cNvSpPr/>
            <p:nvPr/>
          </p:nvSpPr>
          <p:spPr>
            <a:xfrm>
              <a:off x="3273025" y="3141275"/>
              <a:ext cx="347700" cy="240075"/>
            </a:xfrm>
            <a:custGeom>
              <a:avLst/>
              <a:gdLst/>
              <a:ahLst/>
              <a:cxnLst/>
              <a:rect l="l" t="t" r="r" b="b"/>
              <a:pathLst>
                <a:path w="13908" h="9603" extrusionOk="0">
                  <a:moveTo>
                    <a:pt x="828" y="0"/>
                  </a:moveTo>
                  <a:cubicBezTo>
                    <a:pt x="470" y="0"/>
                    <a:pt x="1" y="155"/>
                    <a:pt x="20" y="505"/>
                  </a:cubicBezTo>
                  <a:cubicBezTo>
                    <a:pt x="67" y="946"/>
                    <a:pt x="1065" y="1085"/>
                    <a:pt x="1274" y="1434"/>
                  </a:cubicBezTo>
                  <a:cubicBezTo>
                    <a:pt x="1390" y="1689"/>
                    <a:pt x="1414" y="1968"/>
                    <a:pt x="1344" y="2223"/>
                  </a:cubicBezTo>
                  <a:cubicBezTo>
                    <a:pt x="1251" y="3106"/>
                    <a:pt x="879" y="4197"/>
                    <a:pt x="1576" y="4894"/>
                  </a:cubicBezTo>
                  <a:cubicBezTo>
                    <a:pt x="1964" y="5289"/>
                    <a:pt x="2268" y="5418"/>
                    <a:pt x="2538" y="5418"/>
                  </a:cubicBezTo>
                  <a:cubicBezTo>
                    <a:pt x="3056" y="5418"/>
                    <a:pt x="3452" y="4943"/>
                    <a:pt x="4076" y="4943"/>
                  </a:cubicBezTo>
                  <a:cubicBezTo>
                    <a:pt x="4239" y="4943"/>
                    <a:pt x="4418" y="4975"/>
                    <a:pt x="4618" y="5057"/>
                  </a:cubicBezTo>
                  <a:cubicBezTo>
                    <a:pt x="5965" y="5591"/>
                    <a:pt x="5919" y="6729"/>
                    <a:pt x="6778" y="7008"/>
                  </a:cubicBezTo>
                  <a:cubicBezTo>
                    <a:pt x="7196" y="7147"/>
                    <a:pt x="7614" y="7164"/>
                    <a:pt x="8047" y="7164"/>
                  </a:cubicBezTo>
                  <a:cubicBezTo>
                    <a:pt x="8191" y="7164"/>
                    <a:pt x="8337" y="7162"/>
                    <a:pt x="8485" y="7162"/>
                  </a:cubicBezTo>
                  <a:cubicBezTo>
                    <a:pt x="8781" y="7162"/>
                    <a:pt x="9085" y="7170"/>
                    <a:pt x="9403" y="7217"/>
                  </a:cubicBezTo>
                  <a:cubicBezTo>
                    <a:pt x="10378" y="7356"/>
                    <a:pt x="11795" y="8889"/>
                    <a:pt x="12747" y="9353"/>
                  </a:cubicBezTo>
                  <a:cubicBezTo>
                    <a:pt x="13157" y="9548"/>
                    <a:pt x="13432" y="9603"/>
                    <a:pt x="13610" y="9603"/>
                  </a:cubicBezTo>
                  <a:cubicBezTo>
                    <a:pt x="13836" y="9603"/>
                    <a:pt x="13908" y="9516"/>
                    <a:pt x="13908" y="9516"/>
                  </a:cubicBezTo>
                  <a:lnTo>
                    <a:pt x="2342" y="923"/>
                  </a:lnTo>
                  <a:cubicBezTo>
                    <a:pt x="1948" y="621"/>
                    <a:pt x="1506" y="110"/>
                    <a:pt x="1019" y="17"/>
                  </a:cubicBezTo>
                  <a:cubicBezTo>
                    <a:pt x="962" y="6"/>
                    <a:pt x="897" y="0"/>
                    <a:pt x="828" y="0"/>
                  </a:cubicBezTo>
                  <a:close/>
                </a:path>
              </a:pathLst>
            </a:custGeom>
            <a:solidFill>
              <a:srgbClr val="FFFFFF"/>
            </a:solidFill>
            <a:ln w="7550" cap="flat" cmpd="sng">
              <a:solidFill>
                <a:srgbClr val="34383C"/>
              </a:solidFill>
              <a:prstDash val="solid"/>
              <a:miter lim="23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56"/>
            <p:cNvSpPr/>
            <p:nvPr/>
          </p:nvSpPr>
          <p:spPr>
            <a:xfrm>
              <a:off x="4707025" y="2283575"/>
              <a:ext cx="152700" cy="113800"/>
            </a:xfrm>
            <a:custGeom>
              <a:avLst/>
              <a:gdLst/>
              <a:ahLst/>
              <a:cxnLst/>
              <a:rect l="l" t="t" r="r" b="b"/>
              <a:pathLst>
                <a:path w="6108" h="4552" fill="none" extrusionOk="0">
                  <a:moveTo>
                    <a:pt x="0" y="0"/>
                  </a:moveTo>
                  <a:lnTo>
                    <a:pt x="6108" y="4552"/>
                  </a:lnTo>
                </a:path>
              </a:pathLst>
            </a:custGeom>
            <a:noFill/>
            <a:ln w="7550" cap="rnd" cmpd="sng">
              <a:solidFill>
                <a:srgbClr val="3438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56"/>
            <p:cNvSpPr/>
            <p:nvPr/>
          </p:nvSpPr>
          <p:spPr>
            <a:xfrm>
              <a:off x="4527025" y="2137750"/>
              <a:ext cx="164925" cy="133650"/>
            </a:xfrm>
            <a:custGeom>
              <a:avLst/>
              <a:gdLst/>
              <a:ahLst/>
              <a:cxnLst/>
              <a:rect l="l" t="t" r="r" b="b"/>
              <a:pathLst>
                <a:path w="6597" h="5346" extrusionOk="0">
                  <a:moveTo>
                    <a:pt x="263" y="1"/>
                  </a:moveTo>
                  <a:cubicBezTo>
                    <a:pt x="253" y="1"/>
                    <a:pt x="243" y="2"/>
                    <a:pt x="233" y="4"/>
                  </a:cubicBezTo>
                  <a:cubicBezTo>
                    <a:pt x="1" y="50"/>
                    <a:pt x="47" y="399"/>
                    <a:pt x="117" y="561"/>
                  </a:cubicBezTo>
                  <a:cubicBezTo>
                    <a:pt x="303" y="770"/>
                    <a:pt x="488" y="933"/>
                    <a:pt x="721" y="1049"/>
                  </a:cubicBezTo>
                  <a:lnTo>
                    <a:pt x="6480" y="5345"/>
                  </a:lnTo>
                  <a:cubicBezTo>
                    <a:pt x="6480" y="5345"/>
                    <a:pt x="6596" y="5183"/>
                    <a:pt x="6271" y="4811"/>
                  </a:cubicBezTo>
                  <a:cubicBezTo>
                    <a:pt x="5923" y="4463"/>
                    <a:pt x="4971" y="3975"/>
                    <a:pt x="4762" y="3534"/>
                  </a:cubicBezTo>
                  <a:cubicBezTo>
                    <a:pt x="4645" y="3116"/>
                    <a:pt x="4483" y="2698"/>
                    <a:pt x="4274" y="2303"/>
                  </a:cubicBezTo>
                  <a:cubicBezTo>
                    <a:pt x="4018" y="1955"/>
                    <a:pt x="3484" y="2117"/>
                    <a:pt x="3043" y="1560"/>
                  </a:cubicBezTo>
                  <a:cubicBezTo>
                    <a:pt x="2578" y="979"/>
                    <a:pt x="3368" y="561"/>
                    <a:pt x="2532" y="120"/>
                  </a:cubicBezTo>
                  <a:cubicBezTo>
                    <a:pt x="2427" y="65"/>
                    <a:pt x="2321" y="43"/>
                    <a:pt x="2215" y="43"/>
                  </a:cubicBezTo>
                  <a:cubicBezTo>
                    <a:pt x="1874" y="43"/>
                    <a:pt x="1533" y="275"/>
                    <a:pt x="1231" y="399"/>
                  </a:cubicBezTo>
                  <a:cubicBezTo>
                    <a:pt x="1144" y="451"/>
                    <a:pt x="1044" y="477"/>
                    <a:pt x="941" y="477"/>
                  </a:cubicBezTo>
                  <a:cubicBezTo>
                    <a:pt x="906" y="477"/>
                    <a:pt x="872" y="474"/>
                    <a:pt x="837" y="468"/>
                  </a:cubicBezTo>
                  <a:cubicBezTo>
                    <a:pt x="660" y="424"/>
                    <a:pt x="462" y="1"/>
                    <a:pt x="263" y="1"/>
                  </a:cubicBezTo>
                  <a:close/>
                </a:path>
              </a:pathLst>
            </a:custGeom>
            <a:solidFill>
              <a:srgbClr val="FFFFFF"/>
            </a:solidFill>
            <a:ln w="7550" cap="flat" cmpd="sng">
              <a:solidFill>
                <a:srgbClr val="34383C"/>
              </a:solidFill>
              <a:prstDash val="solid"/>
              <a:miter lim="23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56"/>
            <p:cNvSpPr/>
            <p:nvPr/>
          </p:nvSpPr>
          <p:spPr>
            <a:xfrm>
              <a:off x="4293625" y="2453100"/>
              <a:ext cx="32550" cy="24400"/>
            </a:xfrm>
            <a:custGeom>
              <a:avLst/>
              <a:gdLst/>
              <a:ahLst/>
              <a:cxnLst/>
              <a:rect l="l" t="t" r="r" b="b"/>
              <a:pathLst>
                <a:path w="1302" h="976" fill="none" extrusionOk="0">
                  <a:moveTo>
                    <a:pt x="1" y="0"/>
                  </a:moveTo>
                  <a:lnTo>
                    <a:pt x="1301" y="976"/>
                  </a:lnTo>
                </a:path>
              </a:pathLst>
            </a:custGeom>
            <a:noFill/>
            <a:ln w="7550" cap="rnd" cmpd="sng">
              <a:solidFill>
                <a:srgbClr val="3438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56"/>
            <p:cNvSpPr/>
            <p:nvPr/>
          </p:nvSpPr>
          <p:spPr>
            <a:xfrm>
              <a:off x="4101450" y="2310850"/>
              <a:ext cx="170150" cy="126600"/>
            </a:xfrm>
            <a:custGeom>
              <a:avLst/>
              <a:gdLst/>
              <a:ahLst/>
              <a:cxnLst/>
              <a:rect l="l" t="t" r="r" b="b"/>
              <a:pathLst>
                <a:path w="6806" h="5064" fill="none" extrusionOk="0">
                  <a:moveTo>
                    <a:pt x="0" y="1"/>
                  </a:moveTo>
                  <a:lnTo>
                    <a:pt x="6805" y="5063"/>
                  </a:lnTo>
                </a:path>
              </a:pathLst>
            </a:custGeom>
            <a:noFill/>
            <a:ln w="7550" cap="rnd" cmpd="sng">
              <a:solidFill>
                <a:srgbClr val="3438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56"/>
            <p:cNvSpPr/>
            <p:nvPr/>
          </p:nvSpPr>
          <p:spPr>
            <a:xfrm>
              <a:off x="4474200" y="2557600"/>
              <a:ext cx="557400" cy="414575"/>
            </a:xfrm>
            <a:custGeom>
              <a:avLst/>
              <a:gdLst/>
              <a:ahLst/>
              <a:cxnLst/>
              <a:rect l="l" t="t" r="r" b="b"/>
              <a:pathLst>
                <a:path w="22296" h="16583" fill="none" extrusionOk="0">
                  <a:moveTo>
                    <a:pt x="0" y="1"/>
                  </a:moveTo>
                  <a:lnTo>
                    <a:pt x="22295" y="16583"/>
                  </a:lnTo>
                </a:path>
              </a:pathLst>
            </a:custGeom>
            <a:noFill/>
            <a:ln w="7550" cap="rnd" cmpd="sng">
              <a:solidFill>
                <a:srgbClr val="3438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56"/>
            <p:cNvSpPr/>
            <p:nvPr/>
          </p:nvSpPr>
          <p:spPr>
            <a:xfrm>
              <a:off x="4121775" y="2275850"/>
              <a:ext cx="330950" cy="267275"/>
            </a:xfrm>
            <a:custGeom>
              <a:avLst/>
              <a:gdLst/>
              <a:ahLst/>
              <a:cxnLst/>
              <a:rect l="l" t="t" r="r" b="b"/>
              <a:pathLst>
                <a:path w="13238" h="10691" extrusionOk="0">
                  <a:moveTo>
                    <a:pt x="479" y="1"/>
                  </a:moveTo>
                  <a:cubicBezTo>
                    <a:pt x="459" y="1"/>
                    <a:pt x="439" y="3"/>
                    <a:pt x="418" y="7"/>
                  </a:cubicBezTo>
                  <a:cubicBezTo>
                    <a:pt x="0" y="100"/>
                    <a:pt x="70" y="774"/>
                    <a:pt x="233" y="1099"/>
                  </a:cubicBezTo>
                  <a:cubicBezTo>
                    <a:pt x="488" y="1540"/>
                    <a:pt x="1115" y="1819"/>
                    <a:pt x="1463" y="2097"/>
                  </a:cubicBezTo>
                  <a:lnTo>
                    <a:pt x="13029" y="10690"/>
                  </a:lnTo>
                  <a:cubicBezTo>
                    <a:pt x="13029" y="10690"/>
                    <a:pt x="13238" y="10412"/>
                    <a:pt x="12541" y="9622"/>
                  </a:cubicBezTo>
                  <a:cubicBezTo>
                    <a:pt x="11821" y="8856"/>
                    <a:pt x="9940" y="7950"/>
                    <a:pt x="9545" y="7044"/>
                  </a:cubicBezTo>
                  <a:cubicBezTo>
                    <a:pt x="9127" y="6162"/>
                    <a:pt x="9081" y="5302"/>
                    <a:pt x="8570" y="4582"/>
                  </a:cubicBezTo>
                  <a:cubicBezTo>
                    <a:pt x="8059" y="3862"/>
                    <a:pt x="6991" y="4234"/>
                    <a:pt x="6085" y="3073"/>
                  </a:cubicBezTo>
                  <a:cubicBezTo>
                    <a:pt x="5179" y="1935"/>
                    <a:pt x="6735" y="1122"/>
                    <a:pt x="5063" y="239"/>
                  </a:cubicBezTo>
                  <a:cubicBezTo>
                    <a:pt x="4842" y="117"/>
                    <a:pt x="4619" y="68"/>
                    <a:pt x="4395" y="68"/>
                  </a:cubicBezTo>
                  <a:cubicBezTo>
                    <a:pt x="3723" y="68"/>
                    <a:pt x="3048" y="512"/>
                    <a:pt x="2439" y="774"/>
                  </a:cubicBezTo>
                  <a:cubicBezTo>
                    <a:pt x="2244" y="890"/>
                    <a:pt x="2017" y="942"/>
                    <a:pt x="1785" y="942"/>
                  </a:cubicBezTo>
                  <a:cubicBezTo>
                    <a:pt x="1740" y="942"/>
                    <a:pt x="1694" y="940"/>
                    <a:pt x="1649" y="936"/>
                  </a:cubicBezTo>
                  <a:cubicBezTo>
                    <a:pt x="1274" y="826"/>
                    <a:pt x="877" y="1"/>
                    <a:pt x="479" y="1"/>
                  </a:cubicBezTo>
                  <a:close/>
                </a:path>
              </a:pathLst>
            </a:custGeom>
            <a:solidFill>
              <a:srgbClr val="FFFFFF"/>
            </a:solidFill>
            <a:ln w="7550" cap="flat" cmpd="sng">
              <a:solidFill>
                <a:srgbClr val="34383C"/>
              </a:solidFill>
              <a:prstDash val="solid"/>
              <a:miter lim="23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56"/>
            <p:cNvSpPr/>
            <p:nvPr/>
          </p:nvSpPr>
          <p:spPr>
            <a:xfrm>
              <a:off x="3743225" y="2933250"/>
              <a:ext cx="1467775" cy="1223350"/>
            </a:xfrm>
            <a:custGeom>
              <a:avLst/>
              <a:gdLst/>
              <a:ahLst/>
              <a:cxnLst/>
              <a:rect l="l" t="t" r="r" b="b"/>
              <a:pathLst>
                <a:path w="58711" h="48934" extrusionOk="0">
                  <a:moveTo>
                    <a:pt x="6898" y="1"/>
                  </a:moveTo>
                  <a:lnTo>
                    <a:pt x="0" y="9290"/>
                  </a:lnTo>
                  <a:lnTo>
                    <a:pt x="53021" y="48934"/>
                  </a:lnTo>
                  <a:cubicBezTo>
                    <a:pt x="49630" y="44591"/>
                    <a:pt x="52719" y="38274"/>
                    <a:pt x="58223" y="38274"/>
                  </a:cubicBezTo>
                  <a:cubicBezTo>
                    <a:pt x="58385" y="38274"/>
                    <a:pt x="58548" y="38274"/>
                    <a:pt x="58710" y="38297"/>
                  </a:cubicBezTo>
                  <a:lnTo>
                    <a:pt x="68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56"/>
            <p:cNvSpPr/>
            <p:nvPr/>
          </p:nvSpPr>
          <p:spPr>
            <a:xfrm>
              <a:off x="3976050" y="2604625"/>
              <a:ext cx="1515950" cy="1231500"/>
            </a:xfrm>
            <a:custGeom>
              <a:avLst/>
              <a:gdLst/>
              <a:ahLst/>
              <a:cxnLst/>
              <a:rect l="l" t="t" r="r" b="b"/>
              <a:pathLst>
                <a:path w="60638" h="49260" extrusionOk="0">
                  <a:moveTo>
                    <a:pt x="7362" y="1"/>
                  </a:moveTo>
                  <a:lnTo>
                    <a:pt x="0" y="9894"/>
                  </a:lnTo>
                  <a:lnTo>
                    <a:pt x="53044" y="49259"/>
                  </a:lnTo>
                  <a:cubicBezTo>
                    <a:pt x="50861" y="44870"/>
                    <a:pt x="54065" y="39714"/>
                    <a:pt x="58966" y="39714"/>
                  </a:cubicBezTo>
                  <a:cubicBezTo>
                    <a:pt x="59523" y="39714"/>
                    <a:pt x="60080" y="39807"/>
                    <a:pt x="60638" y="39946"/>
                  </a:cubicBezTo>
                  <a:lnTo>
                    <a:pt x="73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56"/>
            <p:cNvSpPr/>
            <p:nvPr/>
          </p:nvSpPr>
          <p:spPr>
            <a:xfrm>
              <a:off x="5575600" y="3131250"/>
              <a:ext cx="126800" cy="97550"/>
            </a:xfrm>
            <a:custGeom>
              <a:avLst/>
              <a:gdLst/>
              <a:ahLst/>
              <a:cxnLst/>
              <a:rect l="l" t="t" r="r" b="b"/>
              <a:pathLst>
                <a:path w="5072" h="3902" extrusionOk="0">
                  <a:moveTo>
                    <a:pt x="2557" y="1"/>
                  </a:moveTo>
                  <a:cubicBezTo>
                    <a:pt x="2458" y="1"/>
                    <a:pt x="2356" y="8"/>
                    <a:pt x="2253" y="23"/>
                  </a:cubicBezTo>
                  <a:cubicBezTo>
                    <a:pt x="534" y="279"/>
                    <a:pt x="0" y="2485"/>
                    <a:pt x="1394" y="3507"/>
                  </a:cubicBezTo>
                  <a:lnTo>
                    <a:pt x="1394" y="3530"/>
                  </a:lnTo>
                  <a:cubicBezTo>
                    <a:pt x="1737" y="3781"/>
                    <a:pt x="2135" y="3901"/>
                    <a:pt x="2532" y="3901"/>
                  </a:cubicBezTo>
                  <a:cubicBezTo>
                    <a:pt x="3129" y="3901"/>
                    <a:pt x="3720" y="3628"/>
                    <a:pt x="4111" y="3112"/>
                  </a:cubicBezTo>
                  <a:cubicBezTo>
                    <a:pt x="5071" y="1803"/>
                    <a:pt x="4103" y="1"/>
                    <a:pt x="25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56"/>
            <p:cNvSpPr/>
            <p:nvPr/>
          </p:nvSpPr>
          <p:spPr>
            <a:xfrm>
              <a:off x="5356700" y="3323100"/>
              <a:ext cx="219500" cy="193750"/>
            </a:xfrm>
            <a:custGeom>
              <a:avLst/>
              <a:gdLst/>
              <a:ahLst/>
              <a:cxnLst/>
              <a:rect l="l" t="t" r="r" b="b"/>
              <a:pathLst>
                <a:path w="8780" h="7750" extrusionOk="0">
                  <a:moveTo>
                    <a:pt x="4396" y="1"/>
                  </a:moveTo>
                  <a:cubicBezTo>
                    <a:pt x="3210" y="1"/>
                    <a:pt x="2038" y="546"/>
                    <a:pt x="1278" y="1569"/>
                  </a:cubicBezTo>
                  <a:cubicBezTo>
                    <a:pt x="1" y="3288"/>
                    <a:pt x="349" y="5703"/>
                    <a:pt x="2068" y="7004"/>
                  </a:cubicBezTo>
                  <a:lnTo>
                    <a:pt x="2068" y="6980"/>
                  </a:lnTo>
                  <a:cubicBezTo>
                    <a:pt x="2765" y="7499"/>
                    <a:pt x="3581" y="7749"/>
                    <a:pt x="4390" y="7749"/>
                  </a:cubicBezTo>
                  <a:cubicBezTo>
                    <a:pt x="5574" y="7749"/>
                    <a:pt x="6743" y="7212"/>
                    <a:pt x="7502" y="6191"/>
                  </a:cubicBezTo>
                  <a:cubicBezTo>
                    <a:pt x="8779" y="4472"/>
                    <a:pt x="8431" y="2057"/>
                    <a:pt x="6712" y="780"/>
                  </a:cubicBezTo>
                  <a:cubicBezTo>
                    <a:pt x="6017" y="253"/>
                    <a:pt x="5203" y="1"/>
                    <a:pt x="43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56"/>
            <p:cNvSpPr/>
            <p:nvPr/>
          </p:nvSpPr>
          <p:spPr>
            <a:xfrm>
              <a:off x="5606950" y="3495200"/>
              <a:ext cx="120775" cy="107000"/>
            </a:xfrm>
            <a:custGeom>
              <a:avLst/>
              <a:gdLst/>
              <a:ahLst/>
              <a:cxnLst/>
              <a:rect l="l" t="t" r="r" b="b"/>
              <a:pathLst>
                <a:path w="4831" h="4280" extrusionOk="0">
                  <a:moveTo>
                    <a:pt x="2428" y="0"/>
                  </a:moveTo>
                  <a:cubicBezTo>
                    <a:pt x="1788" y="0"/>
                    <a:pt x="1156" y="290"/>
                    <a:pt x="743" y="840"/>
                  </a:cubicBezTo>
                  <a:cubicBezTo>
                    <a:pt x="0" y="1769"/>
                    <a:pt x="186" y="3139"/>
                    <a:pt x="1138" y="3859"/>
                  </a:cubicBezTo>
                  <a:cubicBezTo>
                    <a:pt x="1514" y="4143"/>
                    <a:pt x="1956" y="4279"/>
                    <a:pt x="2394" y="4279"/>
                  </a:cubicBezTo>
                  <a:cubicBezTo>
                    <a:pt x="3065" y="4279"/>
                    <a:pt x="3727" y="3961"/>
                    <a:pt x="4134" y="3371"/>
                  </a:cubicBezTo>
                  <a:cubicBezTo>
                    <a:pt x="4831" y="2442"/>
                    <a:pt x="4622" y="1118"/>
                    <a:pt x="3693" y="422"/>
                  </a:cubicBezTo>
                  <a:cubicBezTo>
                    <a:pt x="3314" y="137"/>
                    <a:pt x="2869" y="0"/>
                    <a:pt x="24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56"/>
            <p:cNvSpPr/>
            <p:nvPr/>
          </p:nvSpPr>
          <p:spPr>
            <a:xfrm>
              <a:off x="4984550" y="3890075"/>
              <a:ext cx="379150" cy="329850"/>
            </a:xfrm>
            <a:custGeom>
              <a:avLst/>
              <a:gdLst/>
              <a:ahLst/>
              <a:cxnLst/>
              <a:rect l="l" t="t" r="r" b="b"/>
              <a:pathLst>
                <a:path w="15166" h="13194" extrusionOk="0">
                  <a:moveTo>
                    <a:pt x="8570" y="1"/>
                  </a:moveTo>
                  <a:cubicBezTo>
                    <a:pt x="3066" y="1"/>
                    <a:pt x="0" y="6318"/>
                    <a:pt x="3391" y="10661"/>
                  </a:cubicBezTo>
                  <a:lnTo>
                    <a:pt x="5179" y="12008"/>
                  </a:lnTo>
                  <a:lnTo>
                    <a:pt x="5063" y="12170"/>
                  </a:lnTo>
                  <a:cubicBezTo>
                    <a:pt x="6181" y="12874"/>
                    <a:pt x="7385" y="13194"/>
                    <a:pt x="8558" y="13194"/>
                  </a:cubicBezTo>
                  <a:cubicBezTo>
                    <a:pt x="11992" y="13194"/>
                    <a:pt x="15165" y="10456"/>
                    <a:pt x="15165" y="6596"/>
                  </a:cubicBezTo>
                  <a:cubicBezTo>
                    <a:pt x="15165" y="5760"/>
                    <a:pt x="15003" y="4948"/>
                    <a:pt x="14724" y="4181"/>
                  </a:cubicBezTo>
                  <a:lnTo>
                    <a:pt x="9081" y="24"/>
                  </a:lnTo>
                  <a:cubicBezTo>
                    <a:pt x="8895" y="24"/>
                    <a:pt x="8732" y="1"/>
                    <a:pt x="85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56"/>
            <p:cNvSpPr/>
            <p:nvPr/>
          </p:nvSpPr>
          <p:spPr>
            <a:xfrm>
              <a:off x="5256925" y="3597600"/>
              <a:ext cx="358750" cy="329750"/>
            </a:xfrm>
            <a:custGeom>
              <a:avLst/>
              <a:gdLst/>
              <a:ahLst/>
              <a:cxnLst/>
              <a:rect l="l" t="t" r="r" b="b"/>
              <a:pathLst>
                <a:path w="14350" h="13190" extrusionOk="0">
                  <a:moveTo>
                    <a:pt x="7697" y="1"/>
                  </a:moveTo>
                  <a:cubicBezTo>
                    <a:pt x="3311" y="1"/>
                    <a:pt x="0" y="4362"/>
                    <a:pt x="1483" y="8704"/>
                  </a:cubicBezTo>
                  <a:cubicBezTo>
                    <a:pt x="1646" y="9215"/>
                    <a:pt x="1971" y="9633"/>
                    <a:pt x="2389" y="9958"/>
                  </a:cubicBezTo>
                  <a:lnTo>
                    <a:pt x="6570" y="13070"/>
                  </a:lnTo>
                  <a:lnTo>
                    <a:pt x="6570" y="13093"/>
                  </a:lnTo>
                  <a:cubicBezTo>
                    <a:pt x="6939" y="13158"/>
                    <a:pt x="7316" y="13190"/>
                    <a:pt x="7694" y="13190"/>
                  </a:cubicBezTo>
                  <a:cubicBezTo>
                    <a:pt x="8267" y="13190"/>
                    <a:pt x="8843" y="13117"/>
                    <a:pt x="9403" y="12977"/>
                  </a:cubicBezTo>
                  <a:cubicBezTo>
                    <a:pt x="12213" y="12211"/>
                    <a:pt x="14210" y="9679"/>
                    <a:pt x="14326" y="6753"/>
                  </a:cubicBezTo>
                  <a:cubicBezTo>
                    <a:pt x="14350" y="5731"/>
                    <a:pt x="14117" y="4709"/>
                    <a:pt x="13676" y="3780"/>
                  </a:cubicBezTo>
                  <a:cubicBezTo>
                    <a:pt x="13513" y="3409"/>
                    <a:pt x="13235" y="3084"/>
                    <a:pt x="12910" y="2852"/>
                  </a:cubicBezTo>
                  <a:lnTo>
                    <a:pt x="9867" y="576"/>
                  </a:lnTo>
                  <a:cubicBezTo>
                    <a:pt x="9542" y="320"/>
                    <a:pt x="9171" y="158"/>
                    <a:pt x="8776" y="88"/>
                  </a:cubicBezTo>
                  <a:cubicBezTo>
                    <a:pt x="8411" y="29"/>
                    <a:pt x="8050" y="1"/>
                    <a:pt x="76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232222" y="351716"/>
            <a:ext cx="32576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 и</a:t>
            </a:r>
            <a:r>
              <a:rPr 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даже покоряли Уральский Марс</a:t>
            </a:r>
            <a:endParaRPr lang="ru-RU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923" y="1941570"/>
            <a:ext cx="4113530" cy="2742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50"/>
          <p:cNvSpPr txBox="1">
            <a:spLocks noGrp="1"/>
          </p:cNvSpPr>
          <p:nvPr>
            <p:ph type="subTitle" idx="1"/>
          </p:nvPr>
        </p:nvSpPr>
        <p:spPr>
          <a:xfrm>
            <a:off x="1151771" y="1892348"/>
            <a:ext cx="21717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46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000 выполненных заявок по всей Свердловской области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0" name="Google Shape;1260;p50"/>
          <p:cNvSpPr txBox="1">
            <a:spLocks noGrp="1"/>
          </p:cNvSpPr>
          <p:nvPr>
            <p:ph type="title" idx="15"/>
          </p:nvPr>
        </p:nvSpPr>
        <p:spPr>
          <a:xfrm>
            <a:off x="2128700" y="313075"/>
            <a:ext cx="4877400" cy="6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Немного цифр</a:t>
            </a:r>
            <a:endParaRPr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3" name="Google Shape;1263;p50"/>
          <p:cNvSpPr txBox="1">
            <a:spLocks noGrp="1"/>
          </p:cNvSpPr>
          <p:nvPr>
            <p:ph type="subTitle" idx="3"/>
          </p:nvPr>
        </p:nvSpPr>
        <p:spPr>
          <a:xfrm>
            <a:off x="3577766" y="1872486"/>
            <a:ext cx="20013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0000 волонтеров по всей Свердловской области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5" name="Google Shape;1265;p50"/>
          <p:cNvSpPr txBox="1">
            <a:spLocks noGrp="1"/>
          </p:cNvSpPr>
          <p:nvPr>
            <p:ph type="subTitle" idx="5"/>
          </p:nvPr>
        </p:nvSpPr>
        <p:spPr>
          <a:xfrm>
            <a:off x="5885125" y="1955231"/>
            <a:ext cx="2171700" cy="6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Оказывали помощь в 12 городах Свердловской области 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9" name="Google Shape;1269;p50"/>
          <p:cNvSpPr txBox="1">
            <a:spLocks noGrp="1"/>
          </p:cNvSpPr>
          <p:nvPr>
            <p:ph type="subTitle" idx="9"/>
          </p:nvPr>
        </p:nvSpPr>
        <p:spPr>
          <a:xfrm>
            <a:off x="2381239" y="3559738"/>
            <a:ext cx="2171700" cy="5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487 дней работы в штабе 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1" name="Google Shape;1271;p50"/>
          <p:cNvSpPr txBox="1">
            <a:spLocks noGrp="1"/>
          </p:cNvSpPr>
          <p:nvPr>
            <p:ph type="subTitle" idx="14"/>
          </p:nvPr>
        </p:nvSpPr>
        <p:spPr>
          <a:xfrm>
            <a:off x="5229117" y="3440579"/>
            <a:ext cx="22623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бесконечное количество благодарностей </a:t>
            </a:r>
            <a:endParaRPr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7" name="Google Shape;2517;p70"/>
          <p:cNvSpPr txBox="1">
            <a:spLocks noGrp="1"/>
          </p:cNvSpPr>
          <p:nvPr>
            <p:ph type="title"/>
          </p:nvPr>
        </p:nvSpPr>
        <p:spPr>
          <a:xfrm>
            <a:off x="2418814" y="74977"/>
            <a:ext cx="4430700" cy="5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 </a:t>
            </a:r>
            <a:endParaRPr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63" y="743469"/>
            <a:ext cx="5854186" cy="3901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050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37"/>
          <p:cNvSpPr txBox="1">
            <a:spLocks noGrp="1"/>
          </p:cNvSpPr>
          <p:nvPr>
            <p:ph type="ctrTitle"/>
          </p:nvPr>
        </p:nvSpPr>
        <p:spPr>
          <a:xfrm>
            <a:off x="4271668" y="782050"/>
            <a:ext cx="4242582" cy="225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Добровольцы акции </a:t>
            </a: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32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МыВместе</a:t>
            </a:r>
            <a:r>
              <a:rPr lang="ru-RU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на переднем крае борьбы с </a:t>
            </a:r>
            <a:r>
              <a:rPr lang="ru-RU" sz="32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корон</a:t>
            </a:r>
            <a:r>
              <a:rPr lang="ru-RU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вирусом</a:t>
            </a:r>
            <a:endParaRPr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9" name="Google Shape;959;p37"/>
          <p:cNvSpPr txBox="1">
            <a:spLocks noGrp="1"/>
          </p:cNvSpPr>
          <p:nvPr>
            <p:ph type="subTitle" idx="1"/>
          </p:nvPr>
        </p:nvSpPr>
        <p:spPr>
          <a:xfrm>
            <a:off x="6086225" y="3080875"/>
            <a:ext cx="2427900" cy="4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Раксана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Баширова – руководитель Волонтерского штаба ГБПОУ «СОМК»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60" name="Google Shape;960;p37"/>
          <p:cNvGrpSpPr/>
          <p:nvPr/>
        </p:nvGrpSpPr>
        <p:grpSpPr>
          <a:xfrm>
            <a:off x="483915" y="767632"/>
            <a:ext cx="3656460" cy="3608223"/>
            <a:chOff x="1473725" y="528200"/>
            <a:chExt cx="4737575" cy="4675075"/>
          </a:xfrm>
        </p:grpSpPr>
        <p:sp>
          <p:nvSpPr>
            <p:cNvPr id="961" name="Google Shape;961;p37"/>
            <p:cNvSpPr/>
            <p:nvPr/>
          </p:nvSpPr>
          <p:spPr>
            <a:xfrm>
              <a:off x="1473725" y="528200"/>
              <a:ext cx="4737575" cy="4675075"/>
            </a:xfrm>
            <a:custGeom>
              <a:avLst/>
              <a:gdLst/>
              <a:ahLst/>
              <a:cxnLst/>
              <a:rect l="l" t="t" r="r" b="b"/>
              <a:pathLst>
                <a:path w="189503" h="187003" extrusionOk="0">
                  <a:moveTo>
                    <a:pt x="84871" y="0"/>
                  </a:moveTo>
                  <a:cubicBezTo>
                    <a:pt x="65963" y="0"/>
                    <a:pt x="46277" y="7653"/>
                    <a:pt x="31756" y="22555"/>
                  </a:cubicBezTo>
                  <a:cubicBezTo>
                    <a:pt x="5071" y="49941"/>
                    <a:pt x="3470" y="78228"/>
                    <a:pt x="3470" y="78228"/>
                  </a:cubicBezTo>
                  <a:cubicBezTo>
                    <a:pt x="3470" y="78228"/>
                    <a:pt x="0" y="111552"/>
                    <a:pt x="24651" y="139205"/>
                  </a:cubicBezTo>
                  <a:cubicBezTo>
                    <a:pt x="49269" y="166858"/>
                    <a:pt x="87396" y="176131"/>
                    <a:pt x="118118" y="184471"/>
                  </a:cubicBezTo>
                  <a:cubicBezTo>
                    <a:pt x="124430" y="186182"/>
                    <a:pt x="130551" y="187003"/>
                    <a:pt x="136356" y="187003"/>
                  </a:cubicBezTo>
                  <a:cubicBezTo>
                    <a:pt x="158834" y="187003"/>
                    <a:pt x="176571" y="174695"/>
                    <a:pt x="182297" y="154149"/>
                  </a:cubicBezTo>
                  <a:cubicBezTo>
                    <a:pt x="189502" y="128297"/>
                    <a:pt x="166886" y="115755"/>
                    <a:pt x="158147" y="82931"/>
                  </a:cubicBezTo>
                  <a:cubicBezTo>
                    <a:pt x="149440" y="50108"/>
                    <a:pt x="151942" y="40401"/>
                    <a:pt x="127258" y="16350"/>
                  </a:cubicBezTo>
                  <a:cubicBezTo>
                    <a:pt x="116005" y="5371"/>
                    <a:pt x="100711" y="0"/>
                    <a:pt x="84871" y="0"/>
                  </a:cubicBezTo>
                  <a:close/>
                </a:path>
              </a:pathLst>
            </a:custGeom>
            <a:solidFill>
              <a:srgbClr val="FF8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7"/>
            <p:cNvSpPr/>
            <p:nvPr/>
          </p:nvSpPr>
          <p:spPr>
            <a:xfrm>
              <a:off x="1473725" y="528200"/>
              <a:ext cx="4737575" cy="4675075"/>
            </a:xfrm>
            <a:custGeom>
              <a:avLst/>
              <a:gdLst/>
              <a:ahLst/>
              <a:cxnLst/>
              <a:rect l="l" t="t" r="r" b="b"/>
              <a:pathLst>
                <a:path w="189503" h="187003" extrusionOk="0">
                  <a:moveTo>
                    <a:pt x="84871" y="0"/>
                  </a:moveTo>
                  <a:cubicBezTo>
                    <a:pt x="65963" y="0"/>
                    <a:pt x="46277" y="7653"/>
                    <a:pt x="31756" y="22555"/>
                  </a:cubicBezTo>
                  <a:cubicBezTo>
                    <a:pt x="5071" y="49941"/>
                    <a:pt x="3470" y="78228"/>
                    <a:pt x="3470" y="78228"/>
                  </a:cubicBezTo>
                  <a:cubicBezTo>
                    <a:pt x="3470" y="78228"/>
                    <a:pt x="0" y="111552"/>
                    <a:pt x="24651" y="139205"/>
                  </a:cubicBezTo>
                  <a:cubicBezTo>
                    <a:pt x="49269" y="166858"/>
                    <a:pt x="87396" y="176131"/>
                    <a:pt x="118118" y="184471"/>
                  </a:cubicBezTo>
                  <a:cubicBezTo>
                    <a:pt x="124430" y="186182"/>
                    <a:pt x="130551" y="187003"/>
                    <a:pt x="136356" y="187003"/>
                  </a:cubicBezTo>
                  <a:cubicBezTo>
                    <a:pt x="158834" y="187003"/>
                    <a:pt x="176571" y="174695"/>
                    <a:pt x="182297" y="154149"/>
                  </a:cubicBezTo>
                  <a:cubicBezTo>
                    <a:pt x="189502" y="128297"/>
                    <a:pt x="166886" y="115755"/>
                    <a:pt x="158147" y="82931"/>
                  </a:cubicBezTo>
                  <a:cubicBezTo>
                    <a:pt x="149440" y="50108"/>
                    <a:pt x="151942" y="40401"/>
                    <a:pt x="127258" y="16350"/>
                  </a:cubicBezTo>
                  <a:cubicBezTo>
                    <a:pt x="116005" y="5371"/>
                    <a:pt x="100711" y="0"/>
                    <a:pt x="84871" y="0"/>
                  </a:cubicBezTo>
                  <a:close/>
                </a:path>
              </a:pathLst>
            </a:custGeom>
            <a:solidFill>
              <a:srgbClr val="FFFFFF">
                <a:alpha val="7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7"/>
            <p:cNvSpPr/>
            <p:nvPr/>
          </p:nvSpPr>
          <p:spPr>
            <a:xfrm>
              <a:off x="2511125" y="1018675"/>
              <a:ext cx="2905450" cy="2142400"/>
            </a:xfrm>
            <a:custGeom>
              <a:avLst/>
              <a:gdLst/>
              <a:ahLst/>
              <a:cxnLst/>
              <a:rect l="l" t="t" r="r" b="b"/>
              <a:pathLst>
                <a:path w="116218" h="85696" fill="none" extrusionOk="0">
                  <a:moveTo>
                    <a:pt x="1" y="0"/>
                  </a:moveTo>
                  <a:lnTo>
                    <a:pt x="52438" y="85695"/>
                  </a:lnTo>
                  <a:lnTo>
                    <a:pt x="116217" y="25318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7"/>
            <p:cNvSpPr/>
            <p:nvPr/>
          </p:nvSpPr>
          <p:spPr>
            <a:xfrm>
              <a:off x="1822300" y="2543925"/>
              <a:ext cx="1999800" cy="715550"/>
            </a:xfrm>
            <a:custGeom>
              <a:avLst/>
              <a:gdLst/>
              <a:ahLst/>
              <a:cxnLst/>
              <a:rect l="l" t="t" r="r" b="b"/>
              <a:pathLst>
                <a:path w="79992" h="28622" fill="none" extrusionOk="0">
                  <a:moveTo>
                    <a:pt x="1" y="28621"/>
                  </a:moveTo>
                  <a:lnTo>
                    <a:pt x="79991" y="24685"/>
                  </a:lnTo>
                  <a:lnTo>
                    <a:pt x="21750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7"/>
            <p:cNvSpPr/>
            <p:nvPr/>
          </p:nvSpPr>
          <p:spPr>
            <a:xfrm>
              <a:off x="3846250" y="766000"/>
              <a:ext cx="1826325" cy="2807850"/>
            </a:xfrm>
            <a:custGeom>
              <a:avLst/>
              <a:gdLst/>
              <a:ahLst/>
              <a:cxnLst/>
              <a:rect l="l" t="t" r="r" b="b"/>
              <a:pathLst>
                <a:path w="73053" h="112314" fill="none" extrusionOk="0">
                  <a:moveTo>
                    <a:pt x="11876" y="0"/>
                  </a:moveTo>
                  <a:lnTo>
                    <a:pt x="1" y="97837"/>
                  </a:lnTo>
                  <a:lnTo>
                    <a:pt x="73053" y="112314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7"/>
            <p:cNvSpPr/>
            <p:nvPr/>
          </p:nvSpPr>
          <p:spPr>
            <a:xfrm>
              <a:off x="2397725" y="3161050"/>
              <a:ext cx="2903750" cy="1525275"/>
            </a:xfrm>
            <a:custGeom>
              <a:avLst/>
              <a:gdLst/>
              <a:ahLst/>
              <a:cxnLst/>
              <a:rect l="l" t="t" r="r" b="b"/>
              <a:pathLst>
                <a:path w="116150" h="61011" fill="none" extrusionOk="0">
                  <a:moveTo>
                    <a:pt x="0" y="61010"/>
                  </a:moveTo>
                  <a:lnTo>
                    <a:pt x="56974" y="0"/>
                  </a:lnTo>
                  <a:lnTo>
                    <a:pt x="116150" y="44865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7"/>
            <p:cNvSpPr/>
            <p:nvPr/>
          </p:nvSpPr>
          <p:spPr>
            <a:xfrm>
              <a:off x="1522925" y="2988425"/>
              <a:ext cx="508725" cy="507875"/>
            </a:xfrm>
            <a:custGeom>
              <a:avLst/>
              <a:gdLst/>
              <a:ahLst/>
              <a:cxnLst/>
              <a:rect l="l" t="t" r="r" b="b"/>
              <a:pathLst>
                <a:path w="20349" h="20315" extrusionOk="0">
                  <a:moveTo>
                    <a:pt x="10174" y="0"/>
                  </a:moveTo>
                  <a:cubicBezTo>
                    <a:pt x="4537" y="0"/>
                    <a:pt x="1" y="4537"/>
                    <a:pt x="1" y="10174"/>
                  </a:cubicBezTo>
                  <a:cubicBezTo>
                    <a:pt x="1" y="15778"/>
                    <a:pt x="4537" y="20315"/>
                    <a:pt x="10174" y="20315"/>
                  </a:cubicBezTo>
                  <a:cubicBezTo>
                    <a:pt x="15812" y="20315"/>
                    <a:pt x="20348" y="15778"/>
                    <a:pt x="20348" y="10174"/>
                  </a:cubicBezTo>
                  <a:cubicBezTo>
                    <a:pt x="20348" y="4537"/>
                    <a:pt x="15812" y="0"/>
                    <a:pt x="1017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7"/>
            <p:cNvSpPr/>
            <p:nvPr/>
          </p:nvSpPr>
          <p:spPr>
            <a:xfrm>
              <a:off x="1636350" y="3095150"/>
              <a:ext cx="296900" cy="308575"/>
            </a:xfrm>
            <a:custGeom>
              <a:avLst/>
              <a:gdLst/>
              <a:ahLst/>
              <a:cxnLst/>
              <a:rect l="l" t="t" r="r" b="b"/>
              <a:pathLst>
                <a:path w="11876" h="12343" extrusionOk="0">
                  <a:moveTo>
                    <a:pt x="11875" y="5638"/>
                  </a:moveTo>
                  <a:cubicBezTo>
                    <a:pt x="11675" y="2436"/>
                    <a:pt x="8873" y="1"/>
                    <a:pt x="5637" y="234"/>
                  </a:cubicBezTo>
                  <a:cubicBezTo>
                    <a:pt x="2769" y="434"/>
                    <a:pt x="500" y="2669"/>
                    <a:pt x="200" y="5505"/>
                  </a:cubicBezTo>
                  <a:lnTo>
                    <a:pt x="200" y="5772"/>
                  </a:lnTo>
                  <a:cubicBezTo>
                    <a:pt x="200" y="6806"/>
                    <a:pt x="500" y="7840"/>
                    <a:pt x="1034" y="8774"/>
                  </a:cubicBezTo>
                  <a:lnTo>
                    <a:pt x="0" y="11843"/>
                  </a:lnTo>
                  <a:lnTo>
                    <a:pt x="3202" y="10809"/>
                  </a:lnTo>
                  <a:cubicBezTo>
                    <a:pt x="6038" y="12343"/>
                    <a:pt x="9607" y="11309"/>
                    <a:pt x="11141" y="8474"/>
                  </a:cubicBezTo>
                  <a:cubicBezTo>
                    <a:pt x="11575" y="7640"/>
                    <a:pt x="11842" y="6672"/>
                    <a:pt x="11842" y="5705"/>
                  </a:cubicBezTo>
                  <a:cubicBezTo>
                    <a:pt x="11875" y="5738"/>
                    <a:pt x="11875" y="5672"/>
                    <a:pt x="11875" y="5638"/>
                  </a:cubicBezTo>
                  <a:close/>
                  <a:moveTo>
                    <a:pt x="6038" y="10642"/>
                  </a:moveTo>
                  <a:cubicBezTo>
                    <a:pt x="5104" y="10642"/>
                    <a:pt x="4170" y="10342"/>
                    <a:pt x="3336" y="9841"/>
                  </a:cubicBezTo>
                  <a:lnTo>
                    <a:pt x="1468" y="10442"/>
                  </a:lnTo>
                  <a:lnTo>
                    <a:pt x="2102" y="8640"/>
                  </a:lnTo>
                  <a:cubicBezTo>
                    <a:pt x="1468" y="7806"/>
                    <a:pt x="1168" y="6806"/>
                    <a:pt x="1168" y="5805"/>
                  </a:cubicBezTo>
                  <a:cubicBezTo>
                    <a:pt x="1168" y="5638"/>
                    <a:pt x="1168" y="5471"/>
                    <a:pt x="1201" y="5338"/>
                  </a:cubicBezTo>
                  <a:cubicBezTo>
                    <a:pt x="1468" y="2636"/>
                    <a:pt x="3803" y="635"/>
                    <a:pt x="6505" y="901"/>
                  </a:cubicBezTo>
                  <a:cubicBezTo>
                    <a:pt x="8906" y="1102"/>
                    <a:pt x="10808" y="3003"/>
                    <a:pt x="10975" y="5438"/>
                  </a:cubicBezTo>
                  <a:lnTo>
                    <a:pt x="10975" y="5805"/>
                  </a:lnTo>
                  <a:cubicBezTo>
                    <a:pt x="10941" y="8474"/>
                    <a:pt x="8706" y="10642"/>
                    <a:pt x="6038" y="106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7"/>
            <p:cNvSpPr/>
            <p:nvPr/>
          </p:nvSpPr>
          <p:spPr>
            <a:xfrm>
              <a:off x="1714725" y="3173550"/>
              <a:ext cx="145975" cy="137625"/>
            </a:xfrm>
            <a:custGeom>
              <a:avLst/>
              <a:gdLst/>
              <a:ahLst/>
              <a:cxnLst/>
              <a:rect l="l" t="t" r="r" b="b"/>
              <a:pathLst>
                <a:path w="5839" h="5505" extrusionOk="0">
                  <a:moveTo>
                    <a:pt x="5571" y="3803"/>
                  </a:moveTo>
                  <a:cubicBezTo>
                    <a:pt x="5471" y="3703"/>
                    <a:pt x="4737" y="3369"/>
                    <a:pt x="4637" y="3336"/>
                  </a:cubicBezTo>
                  <a:cubicBezTo>
                    <a:pt x="4504" y="3303"/>
                    <a:pt x="4404" y="3236"/>
                    <a:pt x="4304" y="3403"/>
                  </a:cubicBezTo>
                  <a:cubicBezTo>
                    <a:pt x="4170" y="3570"/>
                    <a:pt x="3903" y="3870"/>
                    <a:pt x="3837" y="3970"/>
                  </a:cubicBezTo>
                  <a:cubicBezTo>
                    <a:pt x="3737" y="4037"/>
                    <a:pt x="3670" y="4070"/>
                    <a:pt x="3503" y="4003"/>
                  </a:cubicBezTo>
                  <a:cubicBezTo>
                    <a:pt x="3070" y="3836"/>
                    <a:pt x="2703" y="3603"/>
                    <a:pt x="2336" y="3303"/>
                  </a:cubicBezTo>
                  <a:cubicBezTo>
                    <a:pt x="2035" y="3003"/>
                    <a:pt x="1735" y="2669"/>
                    <a:pt x="1535" y="2335"/>
                  </a:cubicBezTo>
                  <a:cubicBezTo>
                    <a:pt x="1468" y="2202"/>
                    <a:pt x="1535" y="2135"/>
                    <a:pt x="1635" y="2035"/>
                  </a:cubicBezTo>
                  <a:cubicBezTo>
                    <a:pt x="1702" y="1968"/>
                    <a:pt x="1735" y="1868"/>
                    <a:pt x="1835" y="1802"/>
                  </a:cubicBezTo>
                  <a:lnTo>
                    <a:pt x="1869" y="1702"/>
                  </a:lnTo>
                  <a:cubicBezTo>
                    <a:pt x="1902" y="1668"/>
                    <a:pt x="1969" y="1568"/>
                    <a:pt x="1969" y="1535"/>
                  </a:cubicBezTo>
                  <a:cubicBezTo>
                    <a:pt x="2002" y="1468"/>
                    <a:pt x="2002" y="1368"/>
                    <a:pt x="1969" y="1301"/>
                  </a:cubicBezTo>
                  <a:cubicBezTo>
                    <a:pt x="1902" y="1201"/>
                    <a:pt x="1635" y="501"/>
                    <a:pt x="1502" y="267"/>
                  </a:cubicBezTo>
                  <a:cubicBezTo>
                    <a:pt x="1368" y="0"/>
                    <a:pt x="1235" y="0"/>
                    <a:pt x="1168" y="0"/>
                  </a:cubicBezTo>
                  <a:lnTo>
                    <a:pt x="868" y="0"/>
                  </a:lnTo>
                  <a:cubicBezTo>
                    <a:pt x="735" y="0"/>
                    <a:pt x="568" y="67"/>
                    <a:pt x="501" y="167"/>
                  </a:cubicBezTo>
                  <a:cubicBezTo>
                    <a:pt x="167" y="467"/>
                    <a:pt x="1" y="901"/>
                    <a:pt x="1" y="1335"/>
                  </a:cubicBezTo>
                  <a:cubicBezTo>
                    <a:pt x="1" y="1501"/>
                    <a:pt x="34" y="1668"/>
                    <a:pt x="67" y="1835"/>
                  </a:cubicBezTo>
                  <a:cubicBezTo>
                    <a:pt x="201" y="2169"/>
                    <a:pt x="368" y="2502"/>
                    <a:pt x="568" y="2836"/>
                  </a:cubicBezTo>
                  <a:cubicBezTo>
                    <a:pt x="668" y="2902"/>
                    <a:pt x="1568" y="4404"/>
                    <a:pt x="3003" y="4971"/>
                  </a:cubicBezTo>
                  <a:cubicBezTo>
                    <a:pt x="4404" y="5504"/>
                    <a:pt x="4471" y="5338"/>
                    <a:pt x="4704" y="5338"/>
                  </a:cubicBezTo>
                  <a:cubicBezTo>
                    <a:pt x="5138" y="5237"/>
                    <a:pt x="5471" y="5004"/>
                    <a:pt x="5671" y="4670"/>
                  </a:cubicBezTo>
                  <a:cubicBezTo>
                    <a:pt x="5738" y="4470"/>
                    <a:pt x="5805" y="4203"/>
                    <a:pt x="5738" y="4003"/>
                  </a:cubicBezTo>
                  <a:cubicBezTo>
                    <a:pt x="5838" y="3937"/>
                    <a:pt x="5705" y="3870"/>
                    <a:pt x="5571" y="38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7"/>
            <p:cNvSpPr/>
            <p:nvPr/>
          </p:nvSpPr>
          <p:spPr>
            <a:xfrm>
              <a:off x="2199250" y="724300"/>
              <a:ext cx="515375" cy="508750"/>
            </a:xfrm>
            <a:custGeom>
              <a:avLst/>
              <a:gdLst/>
              <a:ahLst/>
              <a:cxnLst/>
              <a:rect l="l" t="t" r="r" b="b"/>
              <a:pathLst>
                <a:path w="20615" h="20350" extrusionOk="0">
                  <a:moveTo>
                    <a:pt x="10107" y="0"/>
                  </a:moveTo>
                  <a:cubicBezTo>
                    <a:pt x="4470" y="100"/>
                    <a:pt x="0" y="4737"/>
                    <a:pt x="134" y="10374"/>
                  </a:cubicBezTo>
                  <a:cubicBezTo>
                    <a:pt x="267" y="15845"/>
                    <a:pt x="4637" y="20215"/>
                    <a:pt x="10107" y="20348"/>
                  </a:cubicBezTo>
                  <a:cubicBezTo>
                    <a:pt x="10169" y="20349"/>
                    <a:pt x="10231" y="20350"/>
                    <a:pt x="10293" y="20350"/>
                  </a:cubicBezTo>
                  <a:cubicBezTo>
                    <a:pt x="15814" y="20350"/>
                    <a:pt x="20350" y="15949"/>
                    <a:pt x="20481" y="10374"/>
                  </a:cubicBezTo>
                  <a:cubicBezTo>
                    <a:pt x="20615" y="4737"/>
                    <a:pt x="16145" y="100"/>
                    <a:pt x="1050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7"/>
            <p:cNvSpPr/>
            <p:nvPr/>
          </p:nvSpPr>
          <p:spPr>
            <a:xfrm>
              <a:off x="2280975" y="859400"/>
              <a:ext cx="341925" cy="238525"/>
            </a:xfrm>
            <a:custGeom>
              <a:avLst/>
              <a:gdLst/>
              <a:ahLst/>
              <a:cxnLst/>
              <a:rect l="l" t="t" r="r" b="b"/>
              <a:pathLst>
                <a:path w="13677" h="9541" extrusionOk="0">
                  <a:moveTo>
                    <a:pt x="6838" y="0"/>
                  </a:moveTo>
                  <a:cubicBezTo>
                    <a:pt x="6838" y="0"/>
                    <a:pt x="2602" y="0"/>
                    <a:pt x="1568" y="300"/>
                  </a:cubicBezTo>
                  <a:cubicBezTo>
                    <a:pt x="1001" y="467"/>
                    <a:pt x="534" y="934"/>
                    <a:pt x="367" y="1501"/>
                  </a:cubicBezTo>
                  <a:cubicBezTo>
                    <a:pt x="0" y="3669"/>
                    <a:pt x="0" y="5871"/>
                    <a:pt x="367" y="8039"/>
                  </a:cubicBezTo>
                  <a:cubicBezTo>
                    <a:pt x="534" y="8640"/>
                    <a:pt x="1001" y="9107"/>
                    <a:pt x="1568" y="9273"/>
                  </a:cubicBezTo>
                  <a:cubicBezTo>
                    <a:pt x="2602" y="9540"/>
                    <a:pt x="6838" y="9540"/>
                    <a:pt x="6838" y="9540"/>
                  </a:cubicBezTo>
                  <a:cubicBezTo>
                    <a:pt x="6838" y="9540"/>
                    <a:pt x="11041" y="9540"/>
                    <a:pt x="12075" y="9273"/>
                  </a:cubicBezTo>
                  <a:cubicBezTo>
                    <a:pt x="12676" y="9107"/>
                    <a:pt x="13110" y="8640"/>
                    <a:pt x="13276" y="8039"/>
                  </a:cubicBezTo>
                  <a:cubicBezTo>
                    <a:pt x="13677" y="5871"/>
                    <a:pt x="13677" y="3669"/>
                    <a:pt x="13276" y="1501"/>
                  </a:cubicBezTo>
                  <a:cubicBezTo>
                    <a:pt x="13110" y="934"/>
                    <a:pt x="12709" y="467"/>
                    <a:pt x="12075" y="300"/>
                  </a:cubicBezTo>
                  <a:cubicBezTo>
                    <a:pt x="11041" y="0"/>
                    <a:pt x="6838" y="0"/>
                    <a:pt x="6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7"/>
            <p:cNvSpPr/>
            <p:nvPr/>
          </p:nvSpPr>
          <p:spPr>
            <a:xfrm>
              <a:off x="2416900" y="928600"/>
              <a:ext cx="87575" cy="100925"/>
            </a:xfrm>
            <a:custGeom>
              <a:avLst/>
              <a:gdLst/>
              <a:ahLst/>
              <a:cxnLst/>
              <a:rect l="l" t="t" r="r" b="b"/>
              <a:pathLst>
                <a:path w="3503" h="4037" extrusionOk="0">
                  <a:moveTo>
                    <a:pt x="0" y="1"/>
                  </a:moveTo>
                  <a:lnTo>
                    <a:pt x="0" y="4037"/>
                  </a:lnTo>
                  <a:lnTo>
                    <a:pt x="3503" y="20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7"/>
            <p:cNvSpPr/>
            <p:nvPr/>
          </p:nvSpPr>
          <p:spPr>
            <a:xfrm>
              <a:off x="2081650" y="4366075"/>
              <a:ext cx="667175" cy="667150"/>
            </a:xfrm>
            <a:custGeom>
              <a:avLst/>
              <a:gdLst/>
              <a:ahLst/>
              <a:cxnLst/>
              <a:rect l="l" t="t" r="r" b="b"/>
              <a:pathLst>
                <a:path w="26687" h="26686" extrusionOk="0">
                  <a:moveTo>
                    <a:pt x="13344" y="0"/>
                  </a:moveTo>
                  <a:cubicBezTo>
                    <a:pt x="5972" y="0"/>
                    <a:pt x="1" y="5971"/>
                    <a:pt x="1" y="13343"/>
                  </a:cubicBezTo>
                  <a:cubicBezTo>
                    <a:pt x="1" y="20715"/>
                    <a:pt x="5972" y="26686"/>
                    <a:pt x="13344" y="26686"/>
                  </a:cubicBezTo>
                  <a:cubicBezTo>
                    <a:pt x="20716" y="26686"/>
                    <a:pt x="26687" y="20715"/>
                    <a:pt x="26687" y="13343"/>
                  </a:cubicBezTo>
                  <a:cubicBezTo>
                    <a:pt x="26687" y="5971"/>
                    <a:pt x="20716" y="0"/>
                    <a:pt x="1334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7"/>
            <p:cNvSpPr/>
            <p:nvPr/>
          </p:nvSpPr>
          <p:spPr>
            <a:xfrm>
              <a:off x="2315150" y="4485325"/>
              <a:ext cx="196850" cy="427825"/>
            </a:xfrm>
            <a:custGeom>
              <a:avLst/>
              <a:gdLst/>
              <a:ahLst/>
              <a:cxnLst/>
              <a:rect l="l" t="t" r="r" b="b"/>
              <a:pathLst>
                <a:path w="7874" h="17113" extrusionOk="0">
                  <a:moveTo>
                    <a:pt x="5505" y="0"/>
                  </a:moveTo>
                  <a:cubicBezTo>
                    <a:pt x="2903" y="0"/>
                    <a:pt x="1769" y="1101"/>
                    <a:pt x="1769" y="3269"/>
                  </a:cubicBezTo>
                  <a:lnTo>
                    <a:pt x="1769" y="5571"/>
                  </a:lnTo>
                  <a:lnTo>
                    <a:pt x="1" y="5571"/>
                  </a:lnTo>
                  <a:lnTo>
                    <a:pt x="1" y="8506"/>
                  </a:lnTo>
                  <a:lnTo>
                    <a:pt x="1769" y="8506"/>
                  </a:lnTo>
                  <a:lnTo>
                    <a:pt x="1769" y="17113"/>
                  </a:lnTo>
                  <a:lnTo>
                    <a:pt x="5205" y="17113"/>
                  </a:lnTo>
                  <a:lnTo>
                    <a:pt x="5205" y="8506"/>
                  </a:lnTo>
                  <a:lnTo>
                    <a:pt x="7606" y="8506"/>
                  </a:lnTo>
                  <a:lnTo>
                    <a:pt x="7873" y="5604"/>
                  </a:lnTo>
                  <a:lnTo>
                    <a:pt x="5205" y="5604"/>
                  </a:lnTo>
                  <a:lnTo>
                    <a:pt x="5205" y="3936"/>
                  </a:lnTo>
                  <a:cubicBezTo>
                    <a:pt x="5205" y="3269"/>
                    <a:pt x="5338" y="3002"/>
                    <a:pt x="6005" y="3002"/>
                  </a:cubicBezTo>
                  <a:lnTo>
                    <a:pt x="7873" y="3002"/>
                  </a:lnTo>
                  <a:lnTo>
                    <a:pt x="78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7"/>
            <p:cNvSpPr/>
            <p:nvPr/>
          </p:nvSpPr>
          <p:spPr>
            <a:xfrm>
              <a:off x="5056275" y="4033325"/>
              <a:ext cx="508725" cy="508725"/>
            </a:xfrm>
            <a:custGeom>
              <a:avLst/>
              <a:gdLst/>
              <a:ahLst/>
              <a:cxnLst/>
              <a:rect l="l" t="t" r="r" b="b"/>
              <a:pathLst>
                <a:path w="20349" h="20349" extrusionOk="0">
                  <a:moveTo>
                    <a:pt x="10175" y="1"/>
                  </a:moveTo>
                  <a:cubicBezTo>
                    <a:pt x="4571" y="1"/>
                    <a:pt x="1" y="4571"/>
                    <a:pt x="1" y="10175"/>
                  </a:cubicBezTo>
                  <a:cubicBezTo>
                    <a:pt x="1" y="15812"/>
                    <a:pt x="4571" y="20349"/>
                    <a:pt x="10175" y="20349"/>
                  </a:cubicBezTo>
                  <a:cubicBezTo>
                    <a:pt x="15812" y="20349"/>
                    <a:pt x="20349" y="15812"/>
                    <a:pt x="20349" y="10175"/>
                  </a:cubicBezTo>
                  <a:cubicBezTo>
                    <a:pt x="20315" y="4571"/>
                    <a:pt x="15779" y="1"/>
                    <a:pt x="1017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7"/>
            <p:cNvSpPr/>
            <p:nvPr/>
          </p:nvSpPr>
          <p:spPr>
            <a:xfrm>
              <a:off x="5162200" y="4140075"/>
              <a:ext cx="300225" cy="299400"/>
            </a:xfrm>
            <a:custGeom>
              <a:avLst/>
              <a:gdLst/>
              <a:ahLst/>
              <a:cxnLst/>
              <a:rect l="l" t="t" r="r" b="b"/>
              <a:pathLst>
                <a:path w="12009" h="11976" extrusionOk="0">
                  <a:moveTo>
                    <a:pt x="5938" y="1068"/>
                  </a:moveTo>
                  <a:cubicBezTo>
                    <a:pt x="7539" y="1068"/>
                    <a:pt x="7739" y="1068"/>
                    <a:pt x="8373" y="1135"/>
                  </a:cubicBezTo>
                  <a:cubicBezTo>
                    <a:pt x="8740" y="1135"/>
                    <a:pt x="9107" y="1201"/>
                    <a:pt x="9440" y="1335"/>
                  </a:cubicBezTo>
                  <a:cubicBezTo>
                    <a:pt x="9707" y="1401"/>
                    <a:pt x="9941" y="1568"/>
                    <a:pt x="10107" y="1802"/>
                  </a:cubicBezTo>
                  <a:cubicBezTo>
                    <a:pt x="10341" y="2002"/>
                    <a:pt x="10441" y="2202"/>
                    <a:pt x="10574" y="2469"/>
                  </a:cubicBezTo>
                  <a:cubicBezTo>
                    <a:pt x="10708" y="2802"/>
                    <a:pt x="10774" y="3169"/>
                    <a:pt x="10774" y="3536"/>
                  </a:cubicBezTo>
                  <a:cubicBezTo>
                    <a:pt x="10841" y="4170"/>
                    <a:pt x="10841" y="4370"/>
                    <a:pt x="10841" y="5905"/>
                  </a:cubicBezTo>
                  <a:cubicBezTo>
                    <a:pt x="10841" y="7472"/>
                    <a:pt x="10841" y="7706"/>
                    <a:pt x="10774" y="8340"/>
                  </a:cubicBezTo>
                  <a:cubicBezTo>
                    <a:pt x="10774" y="8707"/>
                    <a:pt x="10708" y="9074"/>
                    <a:pt x="10574" y="9407"/>
                  </a:cubicBezTo>
                  <a:cubicBezTo>
                    <a:pt x="10508" y="9674"/>
                    <a:pt x="10341" y="9907"/>
                    <a:pt x="10107" y="10074"/>
                  </a:cubicBezTo>
                  <a:cubicBezTo>
                    <a:pt x="9907" y="10308"/>
                    <a:pt x="9707" y="10408"/>
                    <a:pt x="9440" y="10541"/>
                  </a:cubicBezTo>
                  <a:cubicBezTo>
                    <a:pt x="9107" y="10675"/>
                    <a:pt x="8740" y="10741"/>
                    <a:pt x="8373" y="10741"/>
                  </a:cubicBezTo>
                  <a:cubicBezTo>
                    <a:pt x="7739" y="10808"/>
                    <a:pt x="7539" y="10808"/>
                    <a:pt x="5938" y="10808"/>
                  </a:cubicBezTo>
                  <a:cubicBezTo>
                    <a:pt x="4370" y="10808"/>
                    <a:pt x="4170" y="10808"/>
                    <a:pt x="3536" y="10741"/>
                  </a:cubicBezTo>
                  <a:cubicBezTo>
                    <a:pt x="3169" y="10741"/>
                    <a:pt x="2769" y="10675"/>
                    <a:pt x="2435" y="10541"/>
                  </a:cubicBezTo>
                  <a:cubicBezTo>
                    <a:pt x="2202" y="10475"/>
                    <a:pt x="1935" y="10308"/>
                    <a:pt x="1768" y="10074"/>
                  </a:cubicBezTo>
                  <a:cubicBezTo>
                    <a:pt x="1568" y="9874"/>
                    <a:pt x="1434" y="9674"/>
                    <a:pt x="1301" y="9407"/>
                  </a:cubicBezTo>
                  <a:cubicBezTo>
                    <a:pt x="1201" y="9074"/>
                    <a:pt x="1101" y="8707"/>
                    <a:pt x="1101" y="8340"/>
                  </a:cubicBezTo>
                  <a:cubicBezTo>
                    <a:pt x="1068" y="7706"/>
                    <a:pt x="1068" y="7506"/>
                    <a:pt x="1068" y="5905"/>
                  </a:cubicBezTo>
                  <a:cubicBezTo>
                    <a:pt x="1068" y="4337"/>
                    <a:pt x="1068" y="4170"/>
                    <a:pt x="1101" y="3536"/>
                  </a:cubicBezTo>
                  <a:cubicBezTo>
                    <a:pt x="1101" y="3169"/>
                    <a:pt x="1201" y="2802"/>
                    <a:pt x="1301" y="2469"/>
                  </a:cubicBezTo>
                  <a:cubicBezTo>
                    <a:pt x="1401" y="2202"/>
                    <a:pt x="1568" y="1968"/>
                    <a:pt x="1768" y="1802"/>
                  </a:cubicBezTo>
                  <a:cubicBezTo>
                    <a:pt x="1968" y="1568"/>
                    <a:pt x="2202" y="1468"/>
                    <a:pt x="2435" y="1335"/>
                  </a:cubicBezTo>
                  <a:cubicBezTo>
                    <a:pt x="2769" y="1201"/>
                    <a:pt x="3169" y="1135"/>
                    <a:pt x="3536" y="1135"/>
                  </a:cubicBezTo>
                  <a:cubicBezTo>
                    <a:pt x="4170" y="1068"/>
                    <a:pt x="4370" y="1068"/>
                    <a:pt x="5938" y="1068"/>
                  </a:cubicBezTo>
                  <a:close/>
                  <a:moveTo>
                    <a:pt x="5938" y="0"/>
                  </a:moveTo>
                  <a:cubicBezTo>
                    <a:pt x="4337" y="0"/>
                    <a:pt x="4103" y="0"/>
                    <a:pt x="3503" y="34"/>
                  </a:cubicBezTo>
                  <a:cubicBezTo>
                    <a:pt x="3002" y="34"/>
                    <a:pt x="2535" y="134"/>
                    <a:pt x="2068" y="301"/>
                  </a:cubicBezTo>
                  <a:cubicBezTo>
                    <a:pt x="1268" y="567"/>
                    <a:pt x="667" y="1201"/>
                    <a:pt x="334" y="2035"/>
                  </a:cubicBezTo>
                  <a:cubicBezTo>
                    <a:pt x="167" y="2502"/>
                    <a:pt x="67" y="3003"/>
                    <a:pt x="33" y="3503"/>
                  </a:cubicBezTo>
                  <a:cubicBezTo>
                    <a:pt x="0" y="4137"/>
                    <a:pt x="0" y="4337"/>
                    <a:pt x="0" y="5971"/>
                  </a:cubicBezTo>
                  <a:cubicBezTo>
                    <a:pt x="0" y="7572"/>
                    <a:pt x="0" y="7806"/>
                    <a:pt x="33" y="8406"/>
                  </a:cubicBezTo>
                  <a:cubicBezTo>
                    <a:pt x="33" y="8907"/>
                    <a:pt x="100" y="9374"/>
                    <a:pt x="334" y="9874"/>
                  </a:cubicBezTo>
                  <a:cubicBezTo>
                    <a:pt x="601" y="10675"/>
                    <a:pt x="1234" y="11342"/>
                    <a:pt x="2068" y="11642"/>
                  </a:cubicBezTo>
                  <a:cubicBezTo>
                    <a:pt x="2535" y="11809"/>
                    <a:pt x="3036" y="11876"/>
                    <a:pt x="3536" y="11909"/>
                  </a:cubicBezTo>
                  <a:cubicBezTo>
                    <a:pt x="4170" y="11976"/>
                    <a:pt x="4370" y="11976"/>
                    <a:pt x="6004" y="11976"/>
                  </a:cubicBezTo>
                  <a:cubicBezTo>
                    <a:pt x="7606" y="11976"/>
                    <a:pt x="7839" y="11976"/>
                    <a:pt x="8439" y="11909"/>
                  </a:cubicBezTo>
                  <a:cubicBezTo>
                    <a:pt x="8940" y="11909"/>
                    <a:pt x="9407" y="11842"/>
                    <a:pt x="9907" y="11642"/>
                  </a:cubicBezTo>
                  <a:cubicBezTo>
                    <a:pt x="10708" y="11342"/>
                    <a:pt x="11342" y="10708"/>
                    <a:pt x="11675" y="9874"/>
                  </a:cubicBezTo>
                  <a:cubicBezTo>
                    <a:pt x="11842" y="9407"/>
                    <a:pt x="11909" y="8907"/>
                    <a:pt x="11942" y="8406"/>
                  </a:cubicBezTo>
                  <a:cubicBezTo>
                    <a:pt x="12009" y="7806"/>
                    <a:pt x="12009" y="7572"/>
                    <a:pt x="12009" y="5971"/>
                  </a:cubicBezTo>
                  <a:cubicBezTo>
                    <a:pt x="12009" y="4337"/>
                    <a:pt x="12009" y="4170"/>
                    <a:pt x="11942" y="3503"/>
                  </a:cubicBezTo>
                  <a:cubicBezTo>
                    <a:pt x="11942" y="3003"/>
                    <a:pt x="11875" y="2536"/>
                    <a:pt x="11675" y="2035"/>
                  </a:cubicBezTo>
                  <a:cubicBezTo>
                    <a:pt x="11375" y="1235"/>
                    <a:pt x="10741" y="634"/>
                    <a:pt x="9907" y="301"/>
                  </a:cubicBezTo>
                  <a:cubicBezTo>
                    <a:pt x="9440" y="134"/>
                    <a:pt x="8940" y="34"/>
                    <a:pt x="84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7"/>
            <p:cNvSpPr/>
            <p:nvPr/>
          </p:nvSpPr>
          <p:spPr>
            <a:xfrm>
              <a:off x="5234750" y="4211800"/>
              <a:ext cx="152625" cy="152625"/>
            </a:xfrm>
            <a:custGeom>
              <a:avLst/>
              <a:gdLst/>
              <a:ahLst/>
              <a:cxnLst/>
              <a:rect l="l" t="t" r="r" b="b"/>
              <a:pathLst>
                <a:path w="6105" h="6105" extrusionOk="0">
                  <a:moveTo>
                    <a:pt x="3036" y="1101"/>
                  </a:moveTo>
                  <a:cubicBezTo>
                    <a:pt x="4136" y="1101"/>
                    <a:pt x="5004" y="1968"/>
                    <a:pt x="5004" y="3036"/>
                  </a:cubicBezTo>
                  <a:cubicBezTo>
                    <a:pt x="5004" y="4136"/>
                    <a:pt x="4136" y="5004"/>
                    <a:pt x="3036" y="5004"/>
                  </a:cubicBezTo>
                  <a:cubicBezTo>
                    <a:pt x="1968" y="5004"/>
                    <a:pt x="1101" y="4136"/>
                    <a:pt x="1101" y="3036"/>
                  </a:cubicBezTo>
                  <a:cubicBezTo>
                    <a:pt x="1101" y="1968"/>
                    <a:pt x="1968" y="1101"/>
                    <a:pt x="3036" y="1101"/>
                  </a:cubicBezTo>
                  <a:close/>
                  <a:moveTo>
                    <a:pt x="3036" y="0"/>
                  </a:moveTo>
                  <a:cubicBezTo>
                    <a:pt x="1368" y="0"/>
                    <a:pt x="0" y="1368"/>
                    <a:pt x="0" y="3036"/>
                  </a:cubicBezTo>
                  <a:cubicBezTo>
                    <a:pt x="0" y="4703"/>
                    <a:pt x="1368" y="6104"/>
                    <a:pt x="3036" y="6104"/>
                  </a:cubicBezTo>
                  <a:cubicBezTo>
                    <a:pt x="4704" y="6104"/>
                    <a:pt x="6105" y="4703"/>
                    <a:pt x="6105" y="3036"/>
                  </a:cubicBezTo>
                  <a:cubicBezTo>
                    <a:pt x="6105" y="1368"/>
                    <a:pt x="4704" y="0"/>
                    <a:pt x="30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7"/>
            <p:cNvSpPr/>
            <p:nvPr/>
          </p:nvSpPr>
          <p:spPr>
            <a:xfrm>
              <a:off x="5372350" y="4190950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1435" h="1435" extrusionOk="0">
                  <a:moveTo>
                    <a:pt x="701" y="0"/>
                  </a:moveTo>
                  <a:cubicBezTo>
                    <a:pt x="334" y="0"/>
                    <a:pt x="0" y="334"/>
                    <a:pt x="0" y="701"/>
                  </a:cubicBezTo>
                  <a:cubicBezTo>
                    <a:pt x="0" y="1068"/>
                    <a:pt x="334" y="1435"/>
                    <a:pt x="701" y="1435"/>
                  </a:cubicBezTo>
                  <a:cubicBezTo>
                    <a:pt x="1101" y="1435"/>
                    <a:pt x="1434" y="1068"/>
                    <a:pt x="1434" y="701"/>
                  </a:cubicBezTo>
                  <a:cubicBezTo>
                    <a:pt x="1434" y="334"/>
                    <a:pt x="1101" y="0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7"/>
            <p:cNvSpPr/>
            <p:nvPr/>
          </p:nvSpPr>
          <p:spPr>
            <a:xfrm>
              <a:off x="5017925" y="1234650"/>
              <a:ext cx="771400" cy="771425"/>
            </a:xfrm>
            <a:custGeom>
              <a:avLst/>
              <a:gdLst/>
              <a:ahLst/>
              <a:cxnLst/>
              <a:rect l="l" t="t" r="r" b="b"/>
              <a:pathLst>
                <a:path w="30856" h="30857" extrusionOk="0">
                  <a:moveTo>
                    <a:pt x="15445" y="1"/>
                  </a:moveTo>
                  <a:cubicBezTo>
                    <a:pt x="6939" y="1"/>
                    <a:pt x="0" y="6906"/>
                    <a:pt x="0" y="15445"/>
                  </a:cubicBezTo>
                  <a:cubicBezTo>
                    <a:pt x="0" y="23951"/>
                    <a:pt x="6939" y="30856"/>
                    <a:pt x="15445" y="30856"/>
                  </a:cubicBezTo>
                  <a:cubicBezTo>
                    <a:pt x="23951" y="30856"/>
                    <a:pt x="30856" y="23985"/>
                    <a:pt x="30856" y="15445"/>
                  </a:cubicBezTo>
                  <a:cubicBezTo>
                    <a:pt x="30856" y="6906"/>
                    <a:pt x="23951" y="1"/>
                    <a:pt x="15445" y="1"/>
                  </a:cubicBezTo>
                  <a:close/>
                </a:path>
              </a:pathLst>
            </a:custGeom>
            <a:solidFill>
              <a:srgbClr val="263238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7"/>
            <p:cNvSpPr/>
            <p:nvPr/>
          </p:nvSpPr>
          <p:spPr>
            <a:xfrm>
              <a:off x="5198050" y="1453825"/>
              <a:ext cx="411150" cy="334600"/>
            </a:xfrm>
            <a:custGeom>
              <a:avLst/>
              <a:gdLst/>
              <a:ahLst/>
              <a:cxnLst/>
              <a:rect l="l" t="t" r="r" b="b"/>
              <a:pathLst>
                <a:path w="16446" h="13384" extrusionOk="0">
                  <a:moveTo>
                    <a:pt x="11374" y="1"/>
                  </a:moveTo>
                  <a:cubicBezTo>
                    <a:pt x="10557" y="1"/>
                    <a:pt x="9745" y="302"/>
                    <a:pt x="9107" y="907"/>
                  </a:cubicBezTo>
                  <a:cubicBezTo>
                    <a:pt x="8206" y="1741"/>
                    <a:pt x="7839" y="2942"/>
                    <a:pt x="8140" y="4110"/>
                  </a:cubicBezTo>
                  <a:cubicBezTo>
                    <a:pt x="5438" y="3976"/>
                    <a:pt x="2869" y="2709"/>
                    <a:pt x="1168" y="607"/>
                  </a:cubicBezTo>
                  <a:lnTo>
                    <a:pt x="1168" y="607"/>
                  </a:lnTo>
                  <a:cubicBezTo>
                    <a:pt x="301" y="2142"/>
                    <a:pt x="701" y="4110"/>
                    <a:pt x="2202" y="5110"/>
                  </a:cubicBezTo>
                  <a:cubicBezTo>
                    <a:pt x="1668" y="5110"/>
                    <a:pt x="1168" y="4944"/>
                    <a:pt x="668" y="4710"/>
                  </a:cubicBezTo>
                  <a:lnTo>
                    <a:pt x="668" y="4710"/>
                  </a:lnTo>
                  <a:cubicBezTo>
                    <a:pt x="668" y="6311"/>
                    <a:pt x="1802" y="7712"/>
                    <a:pt x="3403" y="8046"/>
                  </a:cubicBezTo>
                  <a:cubicBezTo>
                    <a:pt x="3103" y="8106"/>
                    <a:pt x="2802" y="8154"/>
                    <a:pt x="2495" y="8154"/>
                  </a:cubicBezTo>
                  <a:cubicBezTo>
                    <a:pt x="2290" y="8154"/>
                    <a:pt x="2082" y="8133"/>
                    <a:pt x="1868" y="8079"/>
                  </a:cubicBezTo>
                  <a:lnTo>
                    <a:pt x="1868" y="8079"/>
                  </a:lnTo>
                  <a:cubicBezTo>
                    <a:pt x="2335" y="9447"/>
                    <a:pt x="3603" y="10414"/>
                    <a:pt x="5004" y="10414"/>
                  </a:cubicBezTo>
                  <a:cubicBezTo>
                    <a:pt x="3775" y="11414"/>
                    <a:pt x="2277" y="11925"/>
                    <a:pt x="762" y="11925"/>
                  </a:cubicBezTo>
                  <a:cubicBezTo>
                    <a:pt x="508" y="11925"/>
                    <a:pt x="254" y="11911"/>
                    <a:pt x="0" y="11882"/>
                  </a:cubicBezTo>
                  <a:lnTo>
                    <a:pt x="0" y="11882"/>
                  </a:lnTo>
                  <a:cubicBezTo>
                    <a:pt x="1568" y="12883"/>
                    <a:pt x="3336" y="13383"/>
                    <a:pt x="5171" y="13383"/>
                  </a:cubicBezTo>
                  <a:cubicBezTo>
                    <a:pt x="11442" y="13383"/>
                    <a:pt x="14978" y="8079"/>
                    <a:pt x="14778" y="3343"/>
                  </a:cubicBezTo>
                  <a:cubicBezTo>
                    <a:pt x="15445" y="2876"/>
                    <a:pt x="15979" y="2242"/>
                    <a:pt x="16446" y="1575"/>
                  </a:cubicBezTo>
                  <a:lnTo>
                    <a:pt x="16446" y="1575"/>
                  </a:lnTo>
                  <a:cubicBezTo>
                    <a:pt x="15812" y="1875"/>
                    <a:pt x="15178" y="2042"/>
                    <a:pt x="14511" y="2108"/>
                  </a:cubicBezTo>
                  <a:cubicBezTo>
                    <a:pt x="15211" y="1708"/>
                    <a:pt x="15712" y="1041"/>
                    <a:pt x="15979" y="240"/>
                  </a:cubicBezTo>
                  <a:lnTo>
                    <a:pt x="15979" y="240"/>
                  </a:lnTo>
                  <a:cubicBezTo>
                    <a:pt x="15311" y="641"/>
                    <a:pt x="14611" y="907"/>
                    <a:pt x="13844" y="1074"/>
                  </a:cubicBezTo>
                  <a:cubicBezTo>
                    <a:pt x="13164" y="360"/>
                    <a:pt x="12267" y="1"/>
                    <a:pt x="113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7"/>
            <p:cNvSpPr/>
            <p:nvPr/>
          </p:nvSpPr>
          <p:spPr>
            <a:xfrm>
              <a:off x="2179225" y="2330450"/>
              <a:ext cx="402825" cy="401975"/>
            </a:xfrm>
            <a:custGeom>
              <a:avLst/>
              <a:gdLst/>
              <a:ahLst/>
              <a:cxnLst/>
              <a:rect l="l" t="t" r="r" b="b"/>
              <a:pathLst>
                <a:path w="16113" h="16079" extrusionOk="0">
                  <a:moveTo>
                    <a:pt x="8073" y="0"/>
                  </a:moveTo>
                  <a:cubicBezTo>
                    <a:pt x="3637" y="0"/>
                    <a:pt x="1" y="3569"/>
                    <a:pt x="1" y="8039"/>
                  </a:cubicBezTo>
                  <a:cubicBezTo>
                    <a:pt x="1" y="12476"/>
                    <a:pt x="3603" y="16078"/>
                    <a:pt x="8073" y="16078"/>
                  </a:cubicBezTo>
                  <a:cubicBezTo>
                    <a:pt x="12510" y="16078"/>
                    <a:pt x="16112" y="12509"/>
                    <a:pt x="16112" y="8039"/>
                  </a:cubicBezTo>
                  <a:cubicBezTo>
                    <a:pt x="16079" y="3636"/>
                    <a:pt x="12476" y="0"/>
                    <a:pt x="8073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7"/>
            <p:cNvSpPr/>
            <p:nvPr/>
          </p:nvSpPr>
          <p:spPr>
            <a:xfrm>
              <a:off x="2277625" y="2478050"/>
              <a:ext cx="43400" cy="142625"/>
            </a:xfrm>
            <a:custGeom>
              <a:avLst/>
              <a:gdLst/>
              <a:ahLst/>
              <a:cxnLst/>
              <a:rect l="l" t="t" r="r" b="b"/>
              <a:pathLst>
                <a:path w="1736" h="5705" extrusionOk="0">
                  <a:moveTo>
                    <a:pt x="1" y="0"/>
                  </a:moveTo>
                  <a:lnTo>
                    <a:pt x="1" y="5705"/>
                  </a:lnTo>
                  <a:lnTo>
                    <a:pt x="1735" y="5705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7"/>
            <p:cNvSpPr/>
            <p:nvPr/>
          </p:nvSpPr>
          <p:spPr>
            <a:xfrm>
              <a:off x="2273450" y="2408825"/>
              <a:ext cx="51750" cy="51725"/>
            </a:xfrm>
            <a:custGeom>
              <a:avLst/>
              <a:gdLst/>
              <a:ahLst/>
              <a:cxnLst/>
              <a:rect l="l" t="t" r="r" b="b"/>
              <a:pathLst>
                <a:path w="2070" h="2069" extrusionOk="0">
                  <a:moveTo>
                    <a:pt x="1035" y="1"/>
                  </a:moveTo>
                  <a:cubicBezTo>
                    <a:pt x="468" y="1"/>
                    <a:pt x="1" y="434"/>
                    <a:pt x="1" y="1035"/>
                  </a:cubicBezTo>
                  <a:cubicBezTo>
                    <a:pt x="1" y="1569"/>
                    <a:pt x="468" y="2069"/>
                    <a:pt x="1035" y="2069"/>
                  </a:cubicBezTo>
                  <a:cubicBezTo>
                    <a:pt x="1635" y="2069"/>
                    <a:pt x="2069" y="1602"/>
                    <a:pt x="2069" y="1035"/>
                  </a:cubicBezTo>
                  <a:cubicBezTo>
                    <a:pt x="2069" y="434"/>
                    <a:pt x="1635" y="1"/>
                    <a:pt x="10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7"/>
            <p:cNvSpPr/>
            <p:nvPr/>
          </p:nvSpPr>
          <p:spPr>
            <a:xfrm>
              <a:off x="2349350" y="2475550"/>
              <a:ext cx="137625" cy="146800"/>
            </a:xfrm>
            <a:custGeom>
              <a:avLst/>
              <a:gdLst/>
              <a:ahLst/>
              <a:cxnLst/>
              <a:rect l="l" t="t" r="r" b="b"/>
              <a:pathLst>
                <a:path w="5505" h="5872" extrusionOk="0">
                  <a:moveTo>
                    <a:pt x="3436" y="0"/>
                  </a:moveTo>
                  <a:cubicBezTo>
                    <a:pt x="2702" y="0"/>
                    <a:pt x="2069" y="334"/>
                    <a:pt x="1702" y="934"/>
                  </a:cubicBezTo>
                  <a:lnTo>
                    <a:pt x="1702" y="167"/>
                  </a:lnTo>
                  <a:lnTo>
                    <a:pt x="0" y="167"/>
                  </a:lnTo>
                  <a:lnTo>
                    <a:pt x="0" y="5871"/>
                  </a:lnTo>
                  <a:lnTo>
                    <a:pt x="1702" y="5871"/>
                  </a:lnTo>
                  <a:lnTo>
                    <a:pt x="1702" y="2869"/>
                  </a:lnTo>
                  <a:cubicBezTo>
                    <a:pt x="1702" y="2069"/>
                    <a:pt x="2102" y="1568"/>
                    <a:pt x="2802" y="1568"/>
                  </a:cubicBezTo>
                  <a:cubicBezTo>
                    <a:pt x="3503" y="1568"/>
                    <a:pt x="3736" y="2035"/>
                    <a:pt x="3736" y="2869"/>
                  </a:cubicBezTo>
                  <a:lnTo>
                    <a:pt x="3736" y="5871"/>
                  </a:lnTo>
                  <a:lnTo>
                    <a:pt x="5504" y="5871"/>
                  </a:lnTo>
                  <a:lnTo>
                    <a:pt x="5504" y="2235"/>
                  </a:lnTo>
                  <a:cubicBezTo>
                    <a:pt x="5504" y="701"/>
                    <a:pt x="4637" y="0"/>
                    <a:pt x="34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7"/>
            <p:cNvSpPr/>
            <p:nvPr/>
          </p:nvSpPr>
          <p:spPr>
            <a:xfrm>
              <a:off x="5452400" y="3337000"/>
              <a:ext cx="416975" cy="416975"/>
            </a:xfrm>
            <a:custGeom>
              <a:avLst/>
              <a:gdLst/>
              <a:ahLst/>
              <a:cxnLst/>
              <a:rect l="l" t="t" r="r" b="b"/>
              <a:pathLst>
                <a:path w="16679" h="16679" extrusionOk="0">
                  <a:moveTo>
                    <a:pt x="8340" y="0"/>
                  </a:moveTo>
                  <a:cubicBezTo>
                    <a:pt x="3770" y="0"/>
                    <a:pt x="0" y="3770"/>
                    <a:pt x="0" y="8340"/>
                  </a:cubicBezTo>
                  <a:cubicBezTo>
                    <a:pt x="0" y="12943"/>
                    <a:pt x="3770" y="16679"/>
                    <a:pt x="8340" y="16679"/>
                  </a:cubicBezTo>
                  <a:cubicBezTo>
                    <a:pt x="12976" y="16679"/>
                    <a:pt x="16679" y="12976"/>
                    <a:pt x="16679" y="8340"/>
                  </a:cubicBezTo>
                  <a:cubicBezTo>
                    <a:pt x="16679" y="3770"/>
                    <a:pt x="12943" y="0"/>
                    <a:pt x="8340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7"/>
            <p:cNvSpPr/>
            <p:nvPr/>
          </p:nvSpPr>
          <p:spPr>
            <a:xfrm>
              <a:off x="5545800" y="3480975"/>
              <a:ext cx="118450" cy="146250"/>
            </a:xfrm>
            <a:custGeom>
              <a:avLst/>
              <a:gdLst/>
              <a:ahLst/>
              <a:cxnLst/>
              <a:rect l="l" t="t" r="r" b="b"/>
              <a:pathLst>
                <a:path w="4738" h="5850" extrusionOk="0">
                  <a:moveTo>
                    <a:pt x="2369" y="1013"/>
                  </a:moveTo>
                  <a:cubicBezTo>
                    <a:pt x="2602" y="1013"/>
                    <a:pt x="2836" y="1046"/>
                    <a:pt x="3069" y="1080"/>
                  </a:cubicBezTo>
                  <a:cubicBezTo>
                    <a:pt x="3269" y="1180"/>
                    <a:pt x="3403" y="1380"/>
                    <a:pt x="3403" y="1647"/>
                  </a:cubicBezTo>
                  <a:cubicBezTo>
                    <a:pt x="3436" y="1847"/>
                    <a:pt x="3336" y="2047"/>
                    <a:pt x="3169" y="2147"/>
                  </a:cubicBezTo>
                  <a:cubicBezTo>
                    <a:pt x="2979" y="2202"/>
                    <a:pt x="2810" y="2256"/>
                    <a:pt x="2646" y="2256"/>
                  </a:cubicBezTo>
                  <a:cubicBezTo>
                    <a:pt x="2609" y="2256"/>
                    <a:pt x="2572" y="2253"/>
                    <a:pt x="2536" y="2247"/>
                  </a:cubicBezTo>
                  <a:lnTo>
                    <a:pt x="1101" y="2247"/>
                  </a:lnTo>
                  <a:lnTo>
                    <a:pt x="1101" y="1013"/>
                  </a:lnTo>
                  <a:close/>
                  <a:moveTo>
                    <a:pt x="2569" y="3315"/>
                  </a:moveTo>
                  <a:cubicBezTo>
                    <a:pt x="2769" y="3315"/>
                    <a:pt x="3003" y="3348"/>
                    <a:pt x="3169" y="3381"/>
                  </a:cubicBezTo>
                  <a:cubicBezTo>
                    <a:pt x="3403" y="3515"/>
                    <a:pt x="3570" y="3748"/>
                    <a:pt x="3536" y="4015"/>
                  </a:cubicBezTo>
                  <a:cubicBezTo>
                    <a:pt x="3570" y="4282"/>
                    <a:pt x="3403" y="4582"/>
                    <a:pt x="3169" y="4749"/>
                  </a:cubicBezTo>
                  <a:cubicBezTo>
                    <a:pt x="3003" y="4849"/>
                    <a:pt x="2769" y="4882"/>
                    <a:pt x="2569" y="4882"/>
                  </a:cubicBezTo>
                  <a:lnTo>
                    <a:pt x="1101" y="4849"/>
                  </a:lnTo>
                  <a:lnTo>
                    <a:pt x="1101" y="3315"/>
                  </a:lnTo>
                  <a:close/>
                  <a:moveTo>
                    <a:pt x="3027" y="1"/>
                  </a:moveTo>
                  <a:cubicBezTo>
                    <a:pt x="2964" y="1"/>
                    <a:pt x="2900" y="5"/>
                    <a:pt x="2836" y="12"/>
                  </a:cubicBezTo>
                  <a:lnTo>
                    <a:pt x="0" y="12"/>
                  </a:lnTo>
                  <a:lnTo>
                    <a:pt x="0" y="5850"/>
                  </a:lnTo>
                  <a:lnTo>
                    <a:pt x="2602" y="5850"/>
                  </a:lnTo>
                  <a:cubicBezTo>
                    <a:pt x="2869" y="5850"/>
                    <a:pt x="3103" y="5816"/>
                    <a:pt x="3403" y="5750"/>
                  </a:cubicBezTo>
                  <a:cubicBezTo>
                    <a:pt x="3670" y="5716"/>
                    <a:pt x="3870" y="5616"/>
                    <a:pt x="4070" y="5483"/>
                  </a:cubicBezTo>
                  <a:cubicBezTo>
                    <a:pt x="4237" y="5349"/>
                    <a:pt x="4370" y="5183"/>
                    <a:pt x="4504" y="5016"/>
                  </a:cubicBezTo>
                  <a:cubicBezTo>
                    <a:pt x="4670" y="4716"/>
                    <a:pt x="4737" y="4415"/>
                    <a:pt x="4737" y="4082"/>
                  </a:cubicBezTo>
                  <a:cubicBezTo>
                    <a:pt x="4737" y="3815"/>
                    <a:pt x="4670" y="3515"/>
                    <a:pt x="4537" y="3214"/>
                  </a:cubicBezTo>
                  <a:cubicBezTo>
                    <a:pt x="4370" y="2948"/>
                    <a:pt x="4103" y="2781"/>
                    <a:pt x="3870" y="2714"/>
                  </a:cubicBezTo>
                  <a:cubicBezTo>
                    <a:pt x="4037" y="2614"/>
                    <a:pt x="4203" y="2514"/>
                    <a:pt x="4337" y="2381"/>
                  </a:cubicBezTo>
                  <a:cubicBezTo>
                    <a:pt x="4537" y="2114"/>
                    <a:pt x="4604" y="1847"/>
                    <a:pt x="4570" y="1513"/>
                  </a:cubicBezTo>
                  <a:cubicBezTo>
                    <a:pt x="4570" y="1180"/>
                    <a:pt x="4504" y="879"/>
                    <a:pt x="4337" y="613"/>
                  </a:cubicBezTo>
                  <a:cubicBezTo>
                    <a:pt x="3982" y="228"/>
                    <a:pt x="3522" y="1"/>
                    <a:pt x="30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7"/>
            <p:cNvSpPr/>
            <p:nvPr/>
          </p:nvSpPr>
          <p:spPr>
            <a:xfrm>
              <a:off x="5670050" y="3516225"/>
              <a:ext cx="107600" cy="115250"/>
            </a:xfrm>
            <a:custGeom>
              <a:avLst/>
              <a:gdLst/>
              <a:ahLst/>
              <a:cxnLst/>
              <a:rect l="l" t="t" r="r" b="b"/>
              <a:pathLst>
                <a:path w="4304" h="4610" extrusionOk="0">
                  <a:moveTo>
                    <a:pt x="2236" y="937"/>
                  </a:moveTo>
                  <a:cubicBezTo>
                    <a:pt x="2469" y="937"/>
                    <a:pt x="2736" y="1004"/>
                    <a:pt x="2903" y="1171"/>
                  </a:cubicBezTo>
                  <a:cubicBezTo>
                    <a:pt x="3103" y="1337"/>
                    <a:pt x="3203" y="1604"/>
                    <a:pt x="3203" y="1838"/>
                  </a:cubicBezTo>
                  <a:lnTo>
                    <a:pt x="1235" y="1838"/>
                  </a:lnTo>
                  <a:cubicBezTo>
                    <a:pt x="1268" y="1604"/>
                    <a:pt x="1402" y="1337"/>
                    <a:pt x="1568" y="1171"/>
                  </a:cubicBezTo>
                  <a:cubicBezTo>
                    <a:pt x="1735" y="1004"/>
                    <a:pt x="1969" y="937"/>
                    <a:pt x="2236" y="937"/>
                  </a:cubicBezTo>
                  <a:close/>
                  <a:moveTo>
                    <a:pt x="2073" y="0"/>
                  </a:moveTo>
                  <a:cubicBezTo>
                    <a:pt x="1542" y="0"/>
                    <a:pt x="1044" y="257"/>
                    <a:pt x="634" y="604"/>
                  </a:cubicBezTo>
                  <a:cubicBezTo>
                    <a:pt x="234" y="1071"/>
                    <a:pt x="1" y="1671"/>
                    <a:pt x="67" y="2305"/>
                  </a:cubicBezTo>
                  <a:cubicBezTo>
                    <a:pt x="34" y="2972"/>
                    <a:pt x="267" y="3606"/>
                    <a:pt x="734" y="4073"/>
                  </a:cubicBezTo>
                  <a:cubicBezTo>
                    <a:pt x="1135" y="4406"/>
                    <a:pt x="1702" y="4606"/>
                    <a:pt x="2236" y="4606"/>
                  </a:cubicBezTo>
                  <a:cubicBezTo>
                    <a:pt x="2275" y="4609"/>
                    <a:pt x="2315" y="4610"/>
                    <a:pt x="2355" y="4610"/>
                  </a:cubicBezTo>
                  <a:cubicBezTo>
                    <a:pt x="2940" y="4610"/>
                    <a:pt x="3464" y="4379"/>
                    <a:pt x="3870" y="3973"/>
                  </a:cubicBezTo>
                  <a:cubicBezTo>
                    <a:pt x="4070" y="3773"/>
                    <a:pt x="4237" y="3472"/>
                    <a:pt x="4270" y="3172"/>
                  </a:cubicBezTo>
                  <a:lnTo>
                    <a:pt x="3103" y="3172"/>
                  </a:lnTo>
                  <a:cubicBezTo>
                    <a:pt x="3069" y="3306"/>
                    <a:pt x="2969" y="3406"/>
                    <a:pt x="2903" y="3472"/>
                  </a:cubicBezTo>
                  <a:cubicBezTo>
                    <a:pt x="2736" y="3606"/>
                    <a:pt x="2469" y="3672"/>
                    <a:pt x="2269" y="3672"/>
                  </a:cubicBezTo>
                  <a:cubicBezTo>
                    <a:pt x="2069" y="3672"/>
                    <a:pt x="1869" y="3639"/>
                    <a:pt x="1635" y="3506"/>
                  </a:cubicBezTo>
                  <a:cubicBezTo>
                    <a:pt x="1368" y="3306"/>
                    <a:pt x="1201" y="2972"/>
                    <a:pt x="1201" y="2605"/>
                  </a:cubicBezTo>
                  <a:lnTo>
                    <a:pt x="4304" y="2605"/>
                  </a:lnTo>
                  <a:cubicBezTo>
                    <a:pt x="4304" y="2305"/>
                    <a:pt x="4304" y="2005"/>
                    <a:pt x="4270" y="1738"/>
                  </a:cubicBezTo>
                  <a:cubicBezTo>
                    <a:pt x="4237" y="1404"/>
                    <a:pt x="4104" y="1104"/>
                    <a:pt x="3937" y="837"/>
                  </a:cubicBezTo>
                  <a:cubicBezTo>
                    <a:pt x="3770" y="570"/>
                    <a:pt x="3470" y="337"/>
                    <a:pt x="3170" y="237"/>
                  </a:cubicBezTo>
                  <a:cubicBezTo>
                    <a:pt x="2836" y="103"/>
                    <a:pt x="2502" y="3"/>
                    <a:pt x="2169" y="3"/>
                  </a:cubicBezTo>
                  <a:cubicBezTo>
                    <a:pt x="2137" y="1"/>
                    <a:pt x="2105" y="0"/>
                    <a:pt x="20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7"/>
            <p:cNvSpPr/>
            <p:nvPr/>
          </p:nvSpPr>
          <p:spPr>
            <a:xfrm>
              <a:off x="5692575" y="3489600"/>
              <a:ext cx="63400" cy="14200"/>
            </a:xfrm>
            <a:custGeom>
              <a:avLst/>
              <a:gdLst/>
              <a:ahLst/>
              <a:cxnLst/>
              <a:rect l="l" t="t" r="r" b="b"/>
              <a:pathLst>
                <a:path w="2536" h="568" extrusionOk="0">
                  <a:moveTo>
                    <a:pt x="0" y="1"/>
                  </a:moveTo>
                  <a:lnTo>
                    <a:pt x="0" y="568"/>
                  </a:lnTo>
                  <a:lnTo>
                    <a:pt x="2535" y="568"/>
                  </a:lnTo>
                  <a:lnTo>
                    <a:pt x="25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7"/>
            <p:cNvSpPr/>
            <p:nvPr/>
          </p:nvSpPr>
          <p:spPr>
            <a:xfrm>
              <a:off x="3934650" y="556675"/>
              <a:ext cx="416975" cy="417000"/>
            </a:xfrm>
            <a:custGeom>
              <a:avLst/>
              <a:gdLst/>
              <a:ahLst/>
              <a:cxnLst/>
              <a:rect l="l" t="t" r="r" b="b"/>
              <a:pathLst>
                <a:path w="16679" h="16680" extrusionOk="0">
                  <a:moveTo>
                    <a:pt x="8340" y="0"/>
                  </a:moveTo>
                  <a:cubicBezTo>
                    <a:pt x="3770" y="0"/>
                    <a:pt x="0" y="3770"/>
                    <a:pt x="0" y="8340"/>
                  </a:cubicBezTo>
                  <a:cubicBezTo>
                    <a:pt x="0" y="12943"/>
                    <a:pt x="3770" y="16679"/>
                    <a:pt x="8340" y="16679"/>
                  </a:cubicBezTo>
                  <a:cubicBezTo>
                    <a:pt x="12976" y="16679"/>
                    <a:pt x="16679" y="12976"/>
                    <a:pt x="16679" y="8340"/>
                  </a:cubicBezTo>
                  <a:cubicBezTo>
                    <a:pt x="16679" y="3770"/>
                    <a:pt x="12943" y="0"/>
                    <a:pt x="8340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7"/>
            <p:cNvSpPr/>
            <p:nvPr/>
          </p:nvSpPr>
          <p:spPr>
            <a:xfrm>
              <a:off x="4017200" y="649250"/>
              <a:ext cx="246875" cy="233525"/>
            </a:xfrm>
            <a:custGeom>
              <a:avLst/>
              <a:gdLst/>
              <a:ahLst/>
              <a:cxnLst/>
              <a:rect l="l" t="t" r="r" b="b"/>
              <a:pathLst>
                <a:path w="9875" h="9341" extrusionOk="0">
                  <a:moveTo>
                    <a:pt x="9874" y="7105"/>
                  </a:moveTo>
                  <a:lnTo>
                    <a:pt x="9874" y="7105"/>
                  </a:lnTo>
                  <a:lnTo>
                    <a:pt x="9874" y="7105"/>
                  </a:lnTo>
                  <a:lnTo>
                    <a:pt x="9874" y="7105"/>
                  </a:lnTo>
                  <a:cubicBezTo>
                    <a:pt x="9808" y="7072"/>
                    <a:pt x="9674" y="7038"/>
                    <a:pt x="9541" y="7005"/>
                  </a:cubicBezTo>
                  <a:lnTo>
                    <a:pt x="9541" y="7005"/>
                  </a:lnTo>
                  <a:cubicBezTo>
                    <a:pt x="9041" y="6838"/>
                    <a:pt x="8574" y="6505"/>
                    <a:pt x="8240" y="6038"/>
                  </a:cubicBezTo>
                  <a:cubicBezTo>
                    <a:pt x="8040" y="5771"/>
                    <a:pt x="7906" y="5537"/>
                    <a:pt x="7806" y="5237"/>
                  </a:cubicBezTo>
                  <a:lnTo>
                    <a:pt x="7806" y="5237"/>
                  </a:lnTo>
                  <a:cubicBezTo>
                    <a:pt x="7740" y="5170"/>
                    <a:pt x="7740" y="5037"/>
                    <a:pt x="7806" y="4904"/>
                  </a:cubicBezTo>
                  <a:lnTo>
                    <a:pt x="7806" y="4904"/>
                  </a:lnTo>
                  <a:cubicBezTo>
                    <a:pt x="7906" y="4770"/>
                    <a:pt x="8040" y="4670"/>
                    <a:pt x="8240" y="4603"/>
                  </a:cubicBezTo>
                  <a:lnTo>
                    <a:pt x="8240" y="4603"/>
                  </a:lnTo>
                  <a:cubicBezTo>
                    <a:pt x="8473" y="4537"/>
                    <a:pt x="8674" y="4437"/>
                    <a:pt x="8840" y="4337"/>
                  </a:cubicBezTo>
                  <a:lnTo>
                    <a:pt x="8840" y="4337"/>
                  </a:lnTo>
                  <a:cubicBezTo>
                    <a:pt x="8874" y="4270"/>
                    <a:pt x="8907" y="4236"/>
                    <a:pt x="8907" y="4203"/>
                  </a:cubicBezTo>
                  <a:lnTo>
                    <a:pt x="8907" y="4170"/>
                  </a:lnTo>
                  <a:cubicBezTo>
                    <a:pt x="8974" y="4103"/>
                    <a:pt x="8974" y="4036"/>
                    <a:pt x="8907" y="4003"/>
                  </a:cubicBezTo>
                  <a:lnTo>
                    <a:pt x="8907" y="4003"/>
                  </a:lnTo>
                  <a:cubicBezTo>
                    <a:pt x="8874" y="3903"/>
                    <a:pt x="8807" y="3836"/>
                    <a:pt x="8707" y="3769"/>
                  </a:cubicBezTo>
                  <a:lnTo>
                    <a:pt x="8707" y="3769"/>
                  </a:lnTo>
                  <a:cubicBezTo>
                    <a:pt x="8574" y="3703"/>
                    <a:pt x="8473" y="3703"/>
                    <a:pt x="8340" y="3736"/>
                  </a:cubicBezTo>
                  <a:lnTo>
                    <a:pt x="8340" y="3736"/>
                  </a:lnTo>
                  <a:cubicBezTo>
                    <a:pt x="8240" y="3769"/>
                    <a:pt x="8140" y="3836"/>
                    <a:pt x="8006" y="3836"/>
                  </a:cubicBezTo>
                  <a:lnTo>
                    <a:pt x="8006" y="3836"/>
                  </a:lnTo>
                  <a:cubicBezTo>
                    <a:pt x="7873" y="3870"/>
                    <a:pt x="7740" y="3870"/>
                    <a:pt x="7640" y="3836"/>
                  </a:cubicBezTo>
                  <a:lnTo>
                    <a:pt x="7640" y="3736"/>
                  </a:lnTo>
                  <a:lnTo>
                    <a:pt x="7640" y="3736"/>
                  </a:lnTo>
                  <a:lnTo>
                    <a:pt x="7640" y="3069"/>
                  </a:lnTo>
                  <a:lnTo>
                    <a:pt x="7640" y="3069"/>
                  </a:lnTo>
                  <a:cubicBezTo>
                    <a:pt x="7673" y="2702"/>
                    <a:pt x="7640" y="2368"/>
                    <a:pt x="7573" y="2002"/>
                  </a:cubicBezTo>
                  <a:lnTo>
                    <a:pt x="7573" y="2002"/>
                  </a:lnTo>
                  <a:cubicBezTo>
                    <a:pt x="7473" y="1368"/>
                    <a:pt x="7072" y="834"/>
                    <a:pt x="6572" y="500"/>
                  </a:cubicBezTo>
                  <a:cubicBezTo>
                    <a:pt x="6205" y="234"/>
                    <a:pt x="5805" y="67"/>
                    <a:pt x="5338" y="33"/>
                  </a:cubicBezTo>
                  <a:lnTo>
                    <a:pt x="5338" y="33"/>
                  </a:lnTo>
                  <a:lnTo>
                    <a:pt x="4871" y="33"/>
                  </a:lnTo>
                  <a:cubicBezTo>
                    <a:pt x="3803" y="0"/>
                    <a:pt x="2736" y="601"/>
                    <a:pt x="2336" y="1668"/>
                  </a:cubicBezTo>
                  <a:lnTo>
                    <a:pt x="2336" y="1668"/>
                  </a:lnTo>
                  <a:cubicBezTo>
                    <a:pt x="2202" y="2068"/>
                    <a:pt x="2136" y="2535"/>
                    <a:pt x="2202" y="3002"/>
                  </a:cubicBezTo>
                  <a:lnTo>
                    <a:pt x="2202" y="3002"/>
                  </a:lnTo>
                  <a:cubicBezTo>
                    <a:pt x="2236" y="3269"/>
                    <a:pt x="2236" y="3569"/>
                    <a:pt x="2202" y="3870"/>
                  </a:cubicBezTo>
                  <a:lnTo>
                    <a:pt x="2202" y="3870"/>
                  </a:lnTo>
                  <a:cubicBezTo>
                    <a:pt x="2069" y="3903"/>
                    <a:pt x="1902" y="3903"/>
                    <a:pt x="1802" y="3870"/>
                  </a:cubicBezTo>
                  <a:lnTo>
                    <a:pt x="1802" y="3870"/>
                  </a:lnTo>
                  <a:cubicBezTo>
                    <a:pt x="1702" y="3870"/>
                    <a:pt x="1569" y="3836"/>
                    <a:pt x="1468" y="3769"/>
                  </a:cubicBezTo>
                  <a:lnTo>
                    <a:pt x="1468" y="3769"/>
                  </a:lnTo>
                  <a:cubicBezTo>
                    <a:pt x="1335" y="3769"/>
                    <a:pt x="1235" y="3769"/>
                    <a:pt x="1135" y="3870"/>
                  </a:cubicBezTo>
                  <a:lnTo>
                    <a:pt x="1135" y="3870"/>
                  </a:lnTo>
                  <a:cubicBezTo>
                    <a:pt x="1035" y="3903"/>
                    <a:pt x="968" y="4036"/>
                    <a:pt x="968" y="4103"/>
                  </a:cubicBezTo>
                  <a:lnTo>
                    <a:pt x="968" y="4170"/>
                  </a:lnTo>
                  <a:lnTo>
                    <a:pt x="968" y="4170"/>
                  </a:lnTo>
                  <a:cubicBezTo>
                    <a:pt x="968" y="4236"/>
                    <a:pt x="1001" y="4270"/>
                    <a:pt x="1068" y="4337"/>
                  </a:cubicBezTo>
                  <a:lnTo>
                    <a:pt x="1202" y="4403"/>
                  </a:lnTo>
                  <a:lnTo>
                    <a:pt x="1202" y="4403"/>
                  </a:lnTo>
                  <a:cubicBezTo>
                    <a:pt x="1402" y="4537"/>
                    <a:pt x="1635" y="4603"/>
                    <a:pt x="1869" y="4703"/>
                  </a:cubicBezTo>
                  <a:lnTo>
                    <a:pt x="1869" y="4703"/>
                  </a:lnTo>
                  <a:cubicBezTo>
                    <a:pt x="2002" y="4737"/>
                    <a:pt x="2136" y="4870"/>
                    <a:pt x="2169" y="5004"/>
                  </a:cubicBezTo>
                  <a:cubicBezTo>
                    <a:pt x="2169" y="5170"/>
                    <a:pt x="2136" y="5371"/>
                    <a:pt x="2036" y="5504"/>
                  </a:cubicBezTo>
                  <a:lnTo>
                    <a:pt x="2036" y="5504"/>
                  </a:lnTo>
                  <a:cubicBezTo>
                    <a:pt x="1802" y="5938"/>
                    <a:pt x="1468" y="6338"/>
                    <a:pt x="1035" y="6672"/>
                  </a:cubicBezTo>
                  <a:cubicBezTo>
                    <a:pt x="801" y="6838"/>
                    <a:pt x="534" y="6905"/>
                    <a:pt x="301" y="7005"/>
                  </a:cubicBezTo>
                  <a:lnTo>
                    <a:pt x="301" y="7005"/>
                  </a:lnTo>
                  <a:cubicBezTo>
                    <a:pt x="168" y="7005"/>
                    <a:pt x="67" y="7072"/>
                    <a:pt x="34" y="7172"/>
                  </a:cubicBezTo>
                  <a:lnTo>
                    <a:pt x="34" y="7205"/>
                  </a:lnTo>
                  <a:cubicBezTo>
                    <a:pt x="1" y="7272"/>
                    <a:pt x="34" y="7372"/>
                    <a:pt x="67" y="7405"/>
                  </a:cubicBezTo>
                  <a:cubicBezTo>
                    <a:pt x="134" y="7439"/>
                    <a:pt x="168" y="7505"/>
                    <a:pt x="201" y="7505"/>
                  </a:cubicBezTo>
                  <a:lnTo>
                    <a:pt x="201" y="7505"/>
                  </a:lnTo>
                  <a:cubicBezTo>
                    <a:pt x="401" y="7606"/>
                    <a:pt x="668" y="7706"/>
                    <a:pt x="868" y="7739"/>
                  </a:cubicBezTo>
                  <a:lnTo>
                    <a:pt x="868" y="7739"/>
                  </a:lnTo>
                  <a:cubicBezTo>
                    <a:pt x="1001" y="7772"/>
                    <a:pt x="1168" y="7772"/>
                    <a:pt x="1302" y="7872"/>
                  </a:cubicBezTo>
                  <a:lnTo>
                    <a:pt x="1335" y="8006"/>
                  </a:lnTo>
                  <a:cubicBezTo>
                    <a:pt x="1368" y="8106"/>
                    <a:pt x="1368" y="8239"/>
                    <a:pt x="1468" y="8406"/>
                  </a:cubicBezTo>
                  <a:cubicBezTo>
                    <a:pt x="1468" y="8439"/>
                    <a:pt x="1502" y="8506"/>
                    <a:pt x="1535" y="8506"/>
                  </a:cubicBezTo>
                  <a:cubicBezTo>
                    <a:pt x="1602" y="8540"/>
                    <a:pt x="1669" y="8540"/>
                    <a:pt x="1702" y="8506"/>
                  </a:cubicBezTo>
                  <a:lnTo>
                    <a:pt x="1702" y="8506"/>
                  </a:lnTo>
                  <a:cubicBezTo>
                    <a:pt x="2069" y="8406"/>
                    <a:pt x="2402" y="8406"/>
                    <a:pt x="2803" y="8439"/>
                  </a:cubicBezTo>
                  <a:lnTo>
                    <a:pt x="2803" y="8439"/>
                  </a:lnTo>
                  <a:cubicBezTo>
                    <a:pt x="3170" y="8573"/>
                    <a:pt x="3503" y="8773"/>
                    <a:pt x="3837" y="9040"/>
                  </a:cubicBezTo>
                  <a:lnTo>
                    <a:pt x="3837" y="9040"/>
                  </a:lnTo>
                  <a:cubicBezTo>
                    <a:pt x="4104" y="9207"/>
                    <a:pt x="4371" y="9340"/>
                    <a:pt x="4671" y="9340"/>
                  </a:cubicBezTo>
                  <a:lnTo>
                    <a:pt x="4671" y="9340"/>
                  </a:lnTo>
                  <a:lnTo>
                    <a:pt x="5371" y="9340"/>
                  </a:lnTo>
                  <a:lnTo>
                    <a:pt x="5371" y="9340"/>
                  </a:lnTo>
                  <a:cubicBezTo>
                    <a:pt x="5571" y="9340"/>
                    <a:pt x="5738" y="9240"/>
                    <a:pt x="5905" y="9173"/>
                  </a:cubicBezTo>
                  <a:lnTo>
                    <a:pt x="5905" y="9173"/>
                  </a:lnTo>
                  <a:cubicBezTo>
                    <a:pt x="6305" y="8940"/>
                    <a:pt x="6639" y="8706"/>
                    <a:pt x="6972" y="8540"/>
                  </a:cubicBezTo>
                  <a:lnTo>
                    <a:pt x="6972" y="8540"/>
                  </a:lnTo>
                  <a:cubicBezTo>
                    <a:pt x="7106" y="8506"/>
                    <a:pt x="7239" y="8506"/>
                    <a:pt x="7373" y="8506"/>
                  </a:cubicBezTo>
                  <a:lnTo>
                    <a:pt x="7373" y="8506"/>
                  </a:lnTo>
                  <a:cubicBezTo>
                    <a:pt x="7673" y="8506"/>
                    <a:pt x="7973" y="8506"/>
                    <a:pt x="8273" y="8540"/>
                  </a:cubicBezTo>
                  <a:lnTo>
                    <a:pt x="8307" y="8540"/>
                  </a:lnTo>
                  <a:cubicBezTo>
                    <a:pt x="8340" y="8540"/>
                    <a:pt x="8373" y="8506"/>
                    <a:pt x="8440" y="8506"/>
                  </a:cubicBezTo>
                  <a:cubicBezTo>
                    <a:pt x="8440" y="8506"/>
                    <a:pt x="8473" y="8439"/>
                    <a:pt x="8473" y="8406"/>
                  </a:cubicBezTo>
                  <a:cubicBezTo>
                    <a:pt x="8473" y="8373"/>
                    <a:pt x="8473" y="8373"/>
                    <a:pt x="8473" y="8406"/>
                  </a:cubicBezTo>
                  <a:lnTo>
                    <a:pt x="8473" y="8373"/>
                  </a:lnTo>
                  <a:cubicBezTo>
                    <a:pt x="8507" y="8206"/>
                    <a:pt x="8540" y="8073"/>
                    <a:pt x="8640" y="7939"/>
                  </a:cubicBezTo>
                  <a:cubicBezTo>
                    <a:pt x="8674" y="7906"/>
                    <a:pt x="8774" y="7872"/>
                    <a:pt x="8807" y="7906"/>
                  </a:cubicBezTo>
                  <a:lnTo>
                    <a:pt x="8807" y="7906"/>
                  </a:lnTo>
                  <a:cubicBezTo>
                    <a:pt x="9041" y="7872"/>
                    <a:pt x="9307" y="7772"/>
                    <a:pt x="9508" y="7706"/>
                  </a:cubicBezTo>
                  <a:lnTo>
                    <a:pt x="9508" y="7706"/>
                  </a:lnTo>
                  <a:cubicBezTo>
                    <a:pt x="9641" y="7672"/>
                    <a:pt x="9708" y="7572"/>
                    <a:pt x="9808" y="7505"/>
                  </a:cubicBezTo>
                  <a:lnTo>
                    <a:pt x="9808" y="7505"/>
                  </a:lnTo>
                  <a:cubicBezTo>
                    <a:pt x="9874" y="7405"/>
                    <a:pt x="9841" y="7272"/>
                    <a:pt x="9741" y="7205"/>
                  </a:cubicBezTo>
                  <a:lnTo>
                    <a:pt x="9741" y="72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7"/>
            <p:cNvSpPr/>
            <p:nvPr/>
          </p:nvSpPr>
          <p:spPr>
            <a:xfrm>
              <a:off x="2807175" y="1130425"/>
              <a:ext cx="1971425" cy="3846950"/>
            </a:xfrm>
            <a:custGeom>
              <a:avLst/>
              <a:gdLst/>
              <a:ahLst/>
              <a:cxnLst/>
              <a:rect l="l" t="t" r="r" b="b"/>
              <a:pathLst>
                <a:path w="78857" h="153878" extrusionOk="0">
                  <a:moveTo>
                    <a:pt x="6072" y="0"/>
                  </a:moveTo>
                  <a:cubicBezTo>
                    <a:pt x="2702" y="0"/>
                    <a:pt x="1" y="2702"/>
                    <a:pt x="34" y="6038"/>
                  </a:cubicBezTo>
                  <a:lnTo>
                    <a:pt x="34" y="147806"/>
                  </a:lnTo>
                  <a:cubicBezTo>
                    <a:pt x="34" y="151142"/>
                    <a:pt x="2736" y="153877"/>
                    <a:pt x="6072" y="153877"/>
                  </a:cubicBezTo>
                  <a:lnTo>
                    <a:pt x="72786" y="153877"/>
                  </a:lnTo>
                  <a:cubicBezTo>
                    <a:pt x="76122" y="153877"/>
                    <a:pt x="78857" y="151142"/>
                    <a:pt x="78857" y="147806"/>
                  </a:cubicBezTo>
                  <a:lnTo>
                    <a:pt x="78857" y="6038"/>
                  </a:lnTo>
                  <a:cubicBezTo>
                    <a:pt x="78857" y="2702"/>
                    <a:pt x="76122" y="0"/>
                    <a:pt x="7278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7"/>
            <p:cNvSpPr/>
            <p:nvPr/>
          </p:nvSpPr>
          <p:spPr>
            <a:xfrm>
              <a:off x="2807175" y="1130425"/>
              <a:ext cx="1210900" cy="3806900"/>
            </a:xfrm>
            <a:custGeom>
              <a:avLst/>
              <a:gdLst/>
              <a:ahLst/>
              <a:cxnLst/>
              <a:rect l="l" t="t" r="r" b="b"/>
              <a:pathLst>
                <a:path w="48436" h="152276" extrusionOk="0">
                  <a:moveTo>
                    <a:pt x="6805" y="0"/>
                  </a:moveTo>
                  <a:cubicBezTo>
                    <a:pt x="3036" y="0"/>
                    <a:pt x="1" y="3036"/>
                    <a:pt x="1" y="6805"/>
                  </a:cubicBezTo>
                  <a:lnTo>
                    <a:pt x="1" y="147072"/>
                  </a:lnTo>
                  <a:cubicBezTo>
                    <a:pt x="1" y="149074"/>
                    <a:pt x="868" y="150975"/>
                    <a:pt x="2402" y="152276"/>
                  </a:cubicBezTo>
                  <a:lnTo>
                    <a:pt x="48435" y="0"/>
                  </a:lnTo>
                  <a:close/>
                </a:path>
              </a:pathLst>
            </a:custGeom>
            <a:solidFill>
              <a:srgbClr val="FFFFFF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7"/>
            <p:cNvSpPr/>
            <p:nvPr/>
          </p:nvSpPr>
          <p:spPr>
            <a:xfrm>
              <a:off x="3726175" y="4798875"/>
              <a:ext cx="133450" cy="133450"/>
            </a:xfrm>
            <a:custGeom>
              <a:avLst/>
              <a:gdLst/>
              <a:ahLst/>
              <a:cxnLst/>
              <a:rect l="l" t="t" r="r" b="b"/>
              <a:pathLst>
                <a:path w="5338" h="5338" fill="none" extrusionOk="0">
                  <a:moveTo>
                    <a:pt x="5337" y="2669"/>
                  </a:moveTo>
                  <a:cubicBezTo>
                    <a:pt x="5337" y="1168"/>
                    <a:pt x="4136" y="1"/>
                    <a:pt x="2669" y="1"/>
                  </a:cubicBezTo>
                  <a:cubicBezTo>
                    <a:pt x="1168" y="1"/>
                    <a:pt x="0" y="1201"/>
                    <a:pt x="0" y="2669"/>
                  </a:cubicBezTo>
                  <a:cubicBezTo>
                    <a:pt x="0" y="4137"/>
                    <a:pt x="1234" y="5338"/>
                    <a:pt x="2669" y="5338"/>
                  </a:cubicBezTo>
                  <a:lnTo>
                    <a:pt x="2669" y="5338"/>
                  </a:lnTo>
                  <a:cubicBezTo>
                    <a:pt x="4136" y="5338"/>
                    <a:pt x="5337" y="4170"/>
                    <a:pt x="5337" y="2669"/>
                  </a:cubicBezTo>
                  <a:close/>
                </a:path>
              </a:pathLst>
            </a:custGeom>
            <a:noFill/>
            <a:ln w="1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7"/>
            <p:cNvSpPr/>
            <p:nvPr/>
          </p:nvSpPr>
          <p:spPr>
            <a:xfrm>
              <a:off x="2807175" y="1130425"/>
              <a:ext cx="1971425" cy="3846950"/>
            </a:xfrm>
            <a:custGeom>
              <a:avLst/>
              <a:gdLst/>
              <a:ahLst/>
              <a:cxnLst/>
              <a:rect l="l" t="t" r="r" b="b"/>
              <a:pathLst>
                <a:path w="78857" h="153878" fill="none" extrusionOk="0">
                  <a:moveTo>
                    <a:pt x="6072" y="0"/>
                  </a:moveTo>
                  <a:lnTo>
                    <a:pt x="72786" y="0"/>
                  </a:lnTo>
                  <a:cubicBezTo>
                    <a:pt x="76122" y="0"/>
                    <a:pt x="78857" y="2702"/>
                    <a:pt x="78857" y="6038"/>
                  </a:cubicBezTo>
                  <a:lnTo>
                    <a:pt x="78857" y="147806"/>
                  </a:lnTo>
                  <a:cubicBezTo>
                    <a:pt x="78857" y="151142"/>
                    <a:pt x="76122" y="153877"/>
                    <a:pt x="72786" y="153877"/>
                  </a:cubicBezTo>
                  <a:lnTo>
                    <a:pt x="6072" y="153877"/>
                  </a:lnTo>
                  <a:cubicBezTo>
                    <a:pt x="2736" y="153877"/>
                    <a:pt x="34" y="151142"/>
                    <a:pt x="34" y="147806"/>
                  </a:cubicBezTo>
                  <a:lnTo>
                    <a:pt x="34" y="6038"/>
                  </a:lnTo>
                  <a:cubicBezTo>
                    <a:pt x="1" y="2702"/>
                    <a:pt x="2702" y="0"/>
                    <a:pt x="6072" y="0"/>
                  </a:cubicBezTo>
                  <a:close/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7"/>
            <p:cNvSpPr/>
            <p:nvPr/>
          </p:nvSpPr>
          <p:spPr>
            <a:xfrm>
              <a:off x="2894750" y="1392275"/>
              <a:ext cx="1796300" cy="3356600"/>
            </a:xfrm>
            <a:custGeom>
              <a:avLst/>
              <a:gdLst/>
              <a:ahLst/>
              <a:cxnLst/>
              <a:rect l="l" t="t" r="r" b="b"/>
              <a:pathLst>
                <a:path w="71852" h="134264" extrusionOk="0">
                  <a:moveTo>
                    <a:pt x="0" y="0"/>
                  </a:moveTo>
                  <a:lnTo>
                    <a:pt x="0" y="134263"/>
                  </a:lnTo>
                  <a:lnTo>
                    <a:pt x="71851" y="134263"/>
                  </a:lnTo>
                  <a:lnTo>
                    <a:pt x="71851" y="0"/>
                  </a:lnTo>
                  <a:close/>
                </a:path>
              </a:pathLst>
            </a:custGeom>
            <a:solidFill>
              <a:srgbClr val="FF8D00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7"/>
            <p:cNvSpPr/>
            <p:nvPr/>
          </p:nvSpPr>
          <p:spPr>
            <a:xfrm>
              <a:off x="2941450" y="2422175"/>
              <a:ext cx="1647025" cy="1647050"/>
            </a:xfrm>
            <a:custGeom>
              <a:avLst/>
              <a:gdLst/>
              <a:ahLst/>
              <a:cxnLst/>
              <a:rect l="l" t="t" r="r" b="b"/>
              <a:pathLst>
                <a:path w="65881" h="65882" extrusionOk="0">
                  <a:moveTo>
                    <a:pt x="32957" y="1"/>
                  </a:moveTo>
                  <a:cubicBezTo>
                    <a:pt x="14744" y="1"/>
                    <a:pt x="0" y="14744"/>
                    <a:pt x="0" y="32924"/>
                  </a:cubicBezTo>
                  <a:cubicBezTo>
                    <a:pt x="0" y="51137"/>
                    <a:pt x="14744" y="65881"/>
                    <a:pt x="32957" y="65881"/>
                  </a:cubicBezTo>
                  <a:cubicBezTo>
                    <a:pt x="51137" y="65881"/>
                    <a:pt x="65880" y="51137"/>
                    <a:pt x="65880" y="32924"/>
                  </a:cubicBezTo>
                  <a:cubicBezTo>
                    <a:pt x="65880" y="14744"/>
                    <a:pt x="51137" y="1"/>
                    <a:pt x="3295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7"/>
            <p:cNvSpPr/>
            <p:nvPr/>
          </p:nvSpPr>
          <p:spPr>
            <a:xfrm>
              <a:off x="2957275" y="1794225"/>
              <a:ext cx="1677900" cy="382800"/>
            </a:xfrm>
            <a:custGeom>
              <a:avLst/>
              <a:gdLst/>
              <a:ahLst/>
              <a:cxnLst/>
              <a:rect l="l" t="t" r="r" b="b"/>
              <a:pathLst>
                <a:path w="67116" h="15312" extrusionOk="0">
                  <a:moveTo>
                    <a:pt x="1" y="1"/>
                  </a:moveTo>
                  <a:lnTo>
                    <a:pt x="1" y="15312"/>
                  </a:lnTo>
                  <a:lnTo>
                    <a:pt x="67115" y="15312"/>
                  </a:lnTo>
                  <a:lnTo>
                    <a:pt x="671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7"/>
            <p:cNvSpPr/>
            <p:nvPr/>
          </p:nvSpPr>
          <p:spPr>
            <a:xfrm>
              <a:off x="2957275" y="4304350"/>
              <a:ext cx="1677900" cy="382800"/>
            </a:xfrm>
            <a:custGeom>
              <a:avLst/>
              <a:gdLst/>
              <a:ahLst/>
              <a:cxnLst/>
              <a:rect l="l" t="t" r="r" b="b"/>
              <a:pathLst>
                <a:path w="67116" h="15312" extrusionOk="0">
                  <a:moveTo>
                    <a:pt x="1" y="1"/>
                  </a:moveTo>
                  <a:lnTo>
                    <a:pt x="1" y="15312"/>
                  </a:lnTo>
                  <a:lnTo>
                    <a:pt x="67115" y="15312"/>
                  </a:lnTo>
                  <a:lnTo>
                    <a:pt x="671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7"/>
            <p:cNvSpPr/>
            <p:nvPr/>
          </p:nvSpPr>
          <p:spPr>
            <a:xfrm>
              <a:off x="2957275" y="4170925"/>
              <a:ext cx="1677900" cy="16700"/>
            </a:xfrm>
            <a:custGeom>
              <a:avLst/>
              <a:gdLst/>
              <a:ahLst/>
              <a:cxnLst/>
              <a:rect l="l" t="t" r="r" b="b"/>
              <a:pathLst>
                <a:path w="67116" h="668" extrusionOk="0">
                  <a:moveTo>
                    <a:pt x="1" y="1"/>
                  </a:moveTo>
                  <a:lnTo>
                    <a:pt x="1" y="668"/>
                  </a:lnTo>
                  <a:lnTo>
                    <a:pt x="67115" y="668"/>
                  </a:lnTo>
                  <a:lnTo>
                    <a:pt x="671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7"/>
            <p:cNvSpPr/>
            <p:nvPr/>
          </p:nvSpPr>
          <p:spPr>
            <a:xfrm>
              <a:off x="2957275" y="4245975"/>
              <a:ext cx="1677900" cy="16700"/>
            </a:xfrm>
            <a:custGeom>
              <a:avLst/>
              <a:gdLst/>
              <a:ahLst/>
              <a:cxnLst/>
              <a:rect l="l" t="t" r="r" b="b"/>
              <a:pathLst>
                <a:path w="67116" h="668" extrusionOk="0">
                  <a:moveTo>
                    <a:pt x="1" y="1"/>
                  </a:moveTo>
                  <a:lnTo>
                    <a:pt x="1" y="668"/>
                  </a:lnTo>
                  <a:lnTo>
                    <a:pt x="67115" y="668"/>
                  </a:lnTo>
                  <a:lnTo>
                    <a:pt x="671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7"/>
            <p:cNvSpPr/>
            <p:nvPr/>
          </p:nvSpPr>
          <p:spPr>
            <a:xfrm>
              <a:off x="4480875" y="1426475"/>
              <a:ext cx="149300" cy="81750"/>
            </a:xfrm>
            <a:custGeom>
              <a:avLst/>
              <a:gdLst/>
              <a:ahLst/>
              <a:cxnLst/>
              <a:rect l="l" t="t" r="r" b="b"/>
              <a:pathLst>
                <a:path w="5972" h="3270" fill="none" extrusionOk="0">
                  <a:moveTo>
                    <a:pt x="0" y="0"/>
                  </a:moveTo>
                  <a:lnTo>
                    <a:pt x="5971" y="0"/>
                  </a:lnTo>
                  <a:lnTo>
                    <a:pt x="5971" y="3269"/>
                  </a:lnTo>
                  <a:lnTo>
                    <a:pt x="0" y="3269"/>
                  </a:lnTo>
                  <a:close/>
                </a:path>
              </a:pathLst>
            </a:custGeom>
            <a:noFill/>
            <a:ln w="83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7"/>
            <p:cNvSpPr/>
            <p:nvPr/>
          </p:nvSpPr>
          <p:spPr>
            <a:xfrm>
              <a:off x="4480875" y="1426475"/>
              <a:ext cx="115925" cy="81750"/>
            </a:xfrm>
            <a:custGeom>
              <a:avLst/>
              <a:gdLst/>
              <a:ahLst/>
              <a:cxnLst/>
              <a:rect l="l" t="t" r="r" b="b"/>
              <a:pathLst>
                <a:path w="4637" h="3270" extrusionOk="0">
                  <a:moveTo>
                    <a:pt x="0" y="0"/>
                  </a:moveTo>
                  <a:lnTo>
                    <a:pt x="0" y="3269"/>
                  </a:lnTo>
                  <a:lnTo>
                    <a:pt x="4637" y="3269"/>
                  </a:lnTo>
                  <a:lnTo>
                    <a:pt x="4637" y="0"/>
                  </a:lnTo>
                  <a:close/>
                </a:path>
              </a:pathLst>
            </a:custGeom>
            <a:solidFill>
              <a:srgbClr val="263238"/>
            </a:solidFill>
            <a:ln w="750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7"/>
            <p:cNvSpPr/>
            <p:nvPr/>
          </p:nvSpPr>
          <p:spPr>
            <a:xfrm>
              <a:off x="4629300" y="1448975"/>
              <a:ext cx="20875" cy="35900"/>
            </a:xfrm>
            <a:custGeom>
              <a:avLst/>
              <a:gdLst/>
              <a:ahLst/>
              <a:cxnLst/>
              <a:rect l="l" t="t" r="r" b="b"/>
              <a:pathLst>
                <a:path w="835" h="1436" extrusionOk="0">
                  <a:moveTo>
                    <a:pt x="1" y="1"/>
                  </a:moveTo>
                  <a:lnTo>
                    <a:pt x="1" y="1435"/>
                  </a:lnTo>
                  <a:lnTo>
                    <a:pt x="835" y="1435"/>
                  </a:lnTo>
                  <a:lnTo>
                    <a:pt x="835" y="1"/>
                  </a:lnTo>
                  <a:close/>
                </a:path>
              </a:pathLst>
            </a:custGeom>
            <a:solidFill>
              <a:srgbClr val="263238"/>
            </a:solidFill>
            <a:ln w="750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7"/>
            <p:cNvSpPr/>
            <p:nvPr/>
          </p:nvSpPr>
          <p:spPr>
            <a:xfrm>
              <a:off x="2934775" y="1451475"/>
              <a:ext cx="27525" cy="46725"/>
            </a:xfrm>
            <a:custGeom>
              <a:avLst/>
              <a:gdLst/>
              <a:ahLst/>
              <a:cxnLst/>
              <a:rect l="l" t="t" r="r" b="b"/>
              <a:pathLst>
                <a:path w="1101" h="1869" extrusionOk="0">
                  <a:moveTo>
                    <a:pt x="0" y="1"/>
                  </a:moveTo>
                  <a:lnTo>
                    <a:pt x="0" y="1869"/>
                  </a:lnTo>
                  <a:lnTo>
                    <a:pt x="1101" y="1869"/>
                  </a:lnTo>
                  <a:lnTo>
                    <a:pt x="1101" y="1"/>
                  </a:lnTo>
                  <a:close/>
                </a:path>
              </a:pathLst>
            </a:custGeom>
            <a:solidFill>
              <a:srgbClr val="263238"/>
            </a:solidFill>
            <a:ln w="9175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7"/>
            <p:cNvSpPr/>
            <p:nvPr/>
          </p:nvSpPr>
          <p:spPr>
            <a:xfrm>
              <a:off x="2978125" y="1434800"/>
              <a:ext cx="26725" cy="63400"/>
            </a:xfrm>
            <a:custGeom>
              <a:avLst/>
              <a:gdLst/>
              <a:ahLst/>
              <a:cxnLst/>
              <a:rect l="l" t="t" r="r" b="b"/>
              <a:pathLst>
                <a:path w="1069" h="2536" extrusionOk="0">
                  <a:moveTo>
                    <a:pt x="1" y="1"/>
                  </a:moveTo>
                  <a:lnTo>
                    <a:pt x="1" y="2536"/>
                  </a:lnTo>
                  <a:lnTo>
                    <a:pt x="1068" y="2536"/>
                  </a:lnTo>
                  <a:lnTo>
                    <a:pt x="1068" y="1"/>
                  </a:lnTo>
                  <a:close/>
                </a:path>
              </a:pathLst>
            </a:custGeom>
            <a:solidFill>
              <a:srgbClr val="263238"/>
            </a:solidFill>
            <a:ln w="9175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7"/>
            <p:cNvSpPr/>
            <p:nvPr/>
          </p:nvSpPr>
          <p:spPr>
            <a:xfrm>
              <a:off x="3020650" y="1416450"/>
              <a:ext cx="27550" cy="81750"/>
            </a:xfrm>
            <a:custGeom>
              <a:avLst/>
              <a:gdLst/>
              <a:ahLst/>
              <a:cxnLst/>
              <a:rect l="l" t="t" r="r" b="b"/>
              <a:pathLst>
                <a:path w="1102" h="3270" extrusionOk="0">
                  <a:moveTo>
                    <a:pt x="1" y="1"/>
                  </a:moveTo>
                  <a:lnTo>
                    <a:pt x="1" y="3270"/>
                  </a:lnTo>
                  <a:lnTo>
                    <a:pt x="1102" y="3270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rgbClr val="263238"/>
            </a:solidFill>
            <a:ln w="9175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7"/>
            <p:cNvSpPr/>
            <p:nvPr/>
          </p:nvSpPr>
          <p:spPr>
            <a:xfrm>
              <a:off x="2923925" y="1553225"/>
              <a:ext cx="1723750" cy="129275"/>
            </a:xfrm>
            <a:custGeom>
              <a:avLst/>
              <a:gdLst/>
              <a:ahLst/>
              <a:cxnLst/>
              <a:rect l="l" t="t" r="r" b="b"/>
              <a:pathLst>
                <a:path w="68950" h="5171" extrusionOk="0">
                  <a:moveTo>
                    <a:pt x="1" y="0"/>
                  </a:moveTo>
                  <a:lnTo>
                    <a:pt x="1" y="5171"/>
                  </a:lnTo>
                  <a:lnTo>
                    <a:pt x="68950" y="5171"/>
                  </a:lnTo>
                  <a:lnTo>
                    <a:pt x="6895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7"/>
            <p:cNvSpPr/>
            <p:nvPr/>
          </p:nvSpPr>
          <p:spPr>
            <a:xfrm>
              <a:off x="3025675" y="2715725"/>
              <a:ext cx="2061475" cy="1344125"/>
            </a:xfrm>
            <a:custGeom>
              <a:avLst/>
              <a:gdLst/>
              <a:ahLst/>
              <a:cxnLst/>
              <a:rect l="l" t="t" r="r" b="b"/>
              <a:pathLst>
                <a:path w="82459" h="53765" extrusionOk="0">
                  <a:moveTo>
                    <a:pt x="68349" y="0"/>
                  </a:moveTo>
                  <a:lnTo>
                    <a:pt x="69383" y="17246"/>
                  </a:lnTo>
                  <a:cubicBezTo>
                    <a:pt x="69383" y="17313"/>
                    <a:pt x="69350" y="17413"/>
                    <a:pt x="69283" y="17446"/>
                  </a:cubicBezTo>
                  <a:cubicBezTo>
                    <a:pt x="69241" y="17460"/>
                    <a:pt x="69206" y="17468"/>
                    <a:pt x="69171" y="17468"/>
                  </a:cubicBezTo>
                  <a:cubicBezTo>
                    <a:pt x="69122" y="17468"/>
                    <a:pt x="69075" y="17452"/>
                    <a:pt x="69016" y="17413"/>
                  </a:cubicBezTo>
                  <a:cubicBezTo>
                    <a:pt x="68949" y="17313"/>
                    <a:pt x="60610" y="9807"/>
                    <a:pt x="57708" y="7639"/>
                  </a:cubicBezTo>
                  <a:cubicBezTo>
                    <a:pt x="56107" y="6405"/>
                    <a:pt x="50203" y="2302"/>
                    <a:pt x="43364" y="1835"/>
                  </a:cubicBezTo>
                  <a:cubicBezTo>
                    <a:pt x="42222" y="1757"/>
                    <a:pt x="40989" y="1726"/>
                    <a:pt x="39743" y="1726"/>
                  </a:cubicBezTo>
                  <a:cubicBezTo>
                    <a:pt x="34554" y="1726"/>
                    <a:pt x="29141" y="2269"/>
                    <a:pt x="29088" y="2269"/>
                  </a:cubicBezTo>
                  <a:cubicBezTo>
                    <a:pt x="28987" y="2269"/>
                    <a:pt x="19481" y="3236"/>
                    <a:pt x="14344" y="4270"/>
                  </a:cubicBezTo>
                  <a:cubicBezTo>
                    <a:pt x="9774" y="5171"/>
                    <a:pt x="7005" y="8673"/>
                    <a:pt x="5170" y="15945"/>
                  </a:cubicBezTo>
                  <a:cubicBezTo>
                    <a:pt x="4437" y="18914"/>
                    <a:pt x="2235" y="26819"/>
                    <a:pt x="0" y="34625"/>
                  </a:cubicBezTo>
                  <a:cubicBezTo>
                    <a:pt x="4951" y="46066"/>
                    <a:pt x="16349" y="53764"/>
                    <a:pt x="29101" y="53764"/>
                  </a:cubicBezTo>
                  <a:cubicBezTo>
                    <a:pt x="30440" y="53764"/>
                    <a:pt x="31794" y="53680"/>
                    <a:pt x="33157" y="53505"/>
                  </a:cubicBezTo>
                  <a:cubicBezTo>
                    <a:pt x="33657" y="53472"/>
                    <a:pt x="34124" y="53372"/>
                    <a:pt x="34625" y="53305"/>
                  </a:cubicBezTo>
                  <a:cubicBezTo>
                    <a:pt x="35792" y="51204"/>
                    <a:pt x="37093" y="49169"/>
                    <a:pt x="38428" y="47167"/>
                  </a:cubicBezTo>
                  <a:cubicBezTo>
                    <a:pt x="41797" y="42497"/>
                    <a:pt x="52137" y="26920"/>
                    <a:pt x="52204" y="26753"/>
                  </a:cubicBezTo>
                  <a:cubicBezTo>
                    <a:pt x="52254" y="26678"/>
                    <a:pt x="52323" y="26640"/>
                    <a:pt x="52396" y="26640"/>
                  </a:cubicBezTo>
                  <a:cubicBezTo>
                    <a:pt x="52421" y="26640"/>
                    <a:pt x="52446" y="26644"/>
                    <a:pt x="52471" y="26653"/>
                  </a:cubicBezTo>
                  <a:cubicBezTo>
                    <a:pt x="52504" y="26653"/>
                    <a:pt x="53038" y="26920"/>
                    <a:pt x="57208" y="28120"/>
                  </a:cubicBezTo>
                  <a:cubicBezTo>
                    <a:pt x="59543" y="28788"/>
                    <a:pt x="62978" y="30022"/>
                    <a:pt x="66614" y="31323"/>
                  </a:cubicBezTo>
                  <a:cubicBezTo>
                    <a:pt x="69683" y="32423"/>
                    <a:pt x="72885" y="33591"/>
                    <a:pt x="75888" y="34592"/>
                  </a:cubicBezTo>
                  <a:lnTo>
                    <a:pt x="77856" y="35259"/>
                  </a:lnTo>
                  <a:cubicBezTo>
                    <a:pt x="80303" y="36043"/>
                    <a:pt x="81058" y="36302"/>
                    <a:pt x="81350" y="36302"/>
                  </a:cubicBezTo>
                  <a:cubicBezTo>
                    <a:pt x="81468" y="36302"/>
                    <a:pt x="81510" y="36260"/>
                    <a:pt x="81558" y="36193"/>
                  </a:cubicBezTo>
                  <a:cubicBezTo>
                    <a:pt x="81625" y="36126"/>
                    <a:pt x="81692" y="36026"/>
                    <a:pt x="81825" y="35959"/>
                  </a:cubicBezTo>
                  <a:cubicBezTo>
                    <a:pt x="82459" y="35492"/>
                    <a:pt x="82459" y="33491"/>
                    <a:pt x="81725" y="29188"/>
                  </a:cubicBezTo>
                  <a:cubicBezTo>
                    <a:pt x="81058" y="24985"/>
                    <a:pt x="76021" y="2635"/>
                    <a:pt x="75521" y="601"/>
                  </a:cubicBezTo>
                  <a:lnTo>
                    <a:pt x="683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7"/>
            <p:cNvSpPr/>
            <p:nvPr/>
          </p:nvSpPr>
          <p:spPr>
            <a:xfrm>
              <a:off x="3021500" y="2706550"/>
              <a:ext cx="2079000" cy="1341825"/>
            </a:xfrm>
            <a:custGeom>
              <a:avLst/>
              <a:gdLst/>
              <a:ahLst/>
              <a:cxnLst/>
              <a:rect l="l" t="t" r="r" b="b"/>
              <a:pathLst>
                <a:path w="83160" h="53673" extrusionOk="0">
                  <a:moveTo>
                    <a:pt x="68449" y="0"/>
                  </a:moveTo>
                  <a:cubicBezTo>
                    <a:pt x="68382" y="0"/>
                    <a:pt x="68316" y="0"/>
                    <a:pt x="68282" y="34"/>
                  </a:cubicBezTo>
                  <a:cubicBezTo>
                    <a:pt x="68216" y="100"/>
                    <a:pt x="68182" y="134"/>
                    <a:pt x="68216" y="200"/>
                  </a:cubicBezTo>
                  <a:lnTo>
                    <a:pt x="69216" y="17146"/>
                  </a:lnTo>
                  <a:cubicBezTo>
                    <a:pt x="67549" y="15645"/>
                    <a:pt x="60810" y="9641"/>
                    <a:pt x="58275" y="7706"/>
                  </a:cubicBezTo>
                  <a:cubicBezTo>
                    <a:pt x="56607" y="6472"/>
                    <a:pt x="50636" y="2335"/>
                    <a:pt x="43698" y="1835"/>
                  </a:cubicBezTo>
                  <a:cubicBezTo>
                    <a:pt x="42549" y="1758"/>
                    <a:pt x="41310" y="1726"/>
                    <a:pt x="40058" y="1726"/>
                  </a:cubicBezTo>
                  <a:cubicBezTo>
                    <a:pt x="34841" y="1726"/>
                    <a:pt x="29402" y="2269"/>
                    <a:pt x="29321" y="2269"/>
                  </a:cubicBezTo>
                  <a:cubicBezTo>
                    <a:pt x="29255" y="2269"/>
                    <a:pt x="19681" y="3203"/>
                    <a:pt x="14577" y="4270"/>
                  </a:cubicBezTo>
                  <a:cubicBezTo>
                    <a:pt x="9774" y="5204"/>
                    <a:pt x="6939" y="8807"/>
                    <a:pt x="5071" y="16279"/>
                  </a:cubicBezTo>
                  <a:cubicBezTo>
                    <a:pt x="4303" y="19147"/>
                    <a:pt x="2169" y="26820"/>
                    <a:pt x="0" y="34392"/>
                  </a:cubicBezTo>
                  <a:cubicBezTo>
                    <a:pt x="67" y="34492"/>
                    <a:pt x="100" y="34625"/>
                    <a:pt x="134" y="34692"/>
                  </a:cubicBezTo>
                  <a:cubicBezTo>
                    <a:pt x="2302" y="27020"/>
                    <a:pt x="4504" y="19214"/>
                    <a:pt x="5237" y="16312"/>
                  </a:cubicBezTo>
                  <a:cubicBezTo>
                    <a:pt x="6905" y="9774"/>
                    <a:pt x="9407" y="5504"/>
                    <a:pt x="14577" y="4470"/>
                  </a:cubicBezTo>
                  <a:cubicBezTo>
                    <a:pt x="19748" y="3436"/>
                    <a:pt x="29288" y="2469"/>
                    <a:pt x="29288" y="2469"/>
                  </a:cubicBezTo>
                  <a:cubicBezTo>
                    <a:pt x="29288" y="2469"/>
                    <a:pt x="34690" y="1926"/>
                    <a:pt x="39947" y="1926"/>
                  </a:cubicBezTo>
                  <a:cubicBezTo>
                    <a:pt x="41209" y="1926"/>
                    <a:pt x="42463" y="1958"/>
                    <a:pt x="43631" y="2035"/>
                  </a:cubicBezTo>
                  <a:cubicBezTo>
                    <a:pt x="49669" y="2469"/>
                    <a:pt x="55140" y="5671"/>
                    <a:pt x="58042" y="7873"/>
                  </a:cubicBezTo>
                  <a:cubicBezTo>
                    <a:pt x="60977" y="10108"/>
                    <a:pt x="69383" y="17646"/>
                    <a:pt x="69383" y="17646"/>
                  </a:cubicBezTo>
                  <a:lnTo>
                    <a:pt x="68349" y="200"/>
                  </a:lnTo>
                  <a:lnTo>
                    <a:pt x="75955" y="834"/>
                  </a:lnTo>
                  <a:cubicBezTo>
                    <a:pt x="75955" y="834"/>
                    <a:pt x="81458" y="25152"/>
                    <a:pt x="82159" y="29622"/>
                  </a:cubicBezTo>
                  <a:cubicBezTo>
                    <a:pt x="82859" y="34058"/>
                    <a:pt x="82893" y="36059"/>
                    <a:pt x="82159" y="36560"/>
                  </a:cubicBezTo>
                  <a:cubicBezTo>
                    <a:pt x="81854" y="36758"/>
                    <a:pt x="81876" y="36931"/>
                    <a:pt x="81595" y="36931"/>
                  </a:cubicBezTo>
                  <a:cubicBezTo>
                    <a:pt x="81168" y="36931"/>
                    <a:pt x="80044" y="36533"/>
                    <a:pt x="76021" y="35226"/>
                  </a:cubicBezTo>
                  <a:cubicBezTo>
                    <a:pt x="69350" y="33057"/>
                    <a:pt x="61578" y="30022"/>
                    <a:pt x="57341" y="28821"/>
                  </a:cubicBezTo>
                  <a:cubicBezTo>
                    <a:pt x="53105" y="27553"/>
                    <a:pt x="52538" y="27353"/>
                    <a:pt x="52538" y="27353"/>
                  </a:cubicBezTo>
                  <a:cubicBezTo>
                    <a:pt x="52538" y="27353"/>
                    <a:pt x="42130" y="43031"/>
                    <a:pt x="38828" y="47701"/>
                  </a:cubicBezTo>
                  <a:cubicBezTo>
                    <a:pt x="37494" y="49636"/>
                    <a:pt x="36293" y="51637"/>
                    <a:pt x="35125" y="53672"/>
                  </a:cubicBezTo>
                  <a:cubicBezTo>
                    <a:pt x="35192" y="53672"/>
                    <a:pt x="35292" y="53639"/>
                    <a:pt x="35426" y="53639"/>
                  </a:cubicBezTo>
                  <a:cubicBezTo>
                    <a:pt x="36526" y="51671"/>
                    <a:pt x="37761" y="49703"/>
                    <a:pt x="38995" y="47868"/>
                  </a:cubicBezTo>
                  <a:cubicBezTo>
                    <a:pt x="42130" y="43331"/>
                    <a:pt x="51637" y="29021"/>
                    <a:pt x="52671" y="27487"/>
                  </a:cubicBezTo>
                  <a:cubicBezTo>
                    <a:pt x="53038" y="27620"/>
                    <a:pt x="54139" y="27954"/>
                    <a:pt x="57308" y="28888"/>
                  </a:cubicBezTo>
                  <a:cubicBezTo>
                    <a:pt x="59643" y="29555"/>
                    <a:pt x="63045" y="30822"/>
                    <a:pt x="66681" y="32090"/>
                  </a:cubicBezTo>
                  <a:cubicBezTo>
                    <a:pt x="69783" y="33224"/>
                    <a:pt x="72986" y="34358"/>
                    <a:pt x="75988" y="35359"/>
                  </a:cubicBezTo>
                  <a:lnTo>
                    <a:pt x="77956" y="36026"/>
                  </a:lnTo>
                  <a:cubicBezTo>
                    <a:pt x="80369" y="36838"/>
                    <a:pt x="81237" y="37130"/>
                    <a:pt x="81655" y="37130"/>
                  </a:cubicBezTo>
                  <a:cubicBezTo>
                    <a:pt x="81889" y="37130"/>
                    <a:pt x="81982" y="37037"/>
                    <a:pt x="82126" y="36893"/>
                  </a:cubicBezTo>
                  <a:cubicBezTo>
                    <a:pt x="82159" y="36860"/>
                    <a:pt x="82192" y="36793"/>
                    <a:pt x="82326" y="36727"/>
                  </a:cubicBezTo>
                  <a:cubicBezTo>
                    <a:pt x="83160" y="36160"/>
                    <a:pt x="83160" y="34225"/>
                    <a:pt x="82392" y="29555"/>
                  </a:cubicBezTo>
                  <a:cubicBezTo>
                    <a:pt x="81692" y="25152"/>
                    <a:pt x="76221" y="1034"/>
                    <a:pt x="76188" y="801"/>
                  </a:cubicBezTo>
                  <a:cubicBezTo>
                    <a:pt x="76188" y="701"/>
                    <a:pt x="76121" y="634"/>
                    <a:pt x="76021" y="634"/>
                  </a:cubicBezTo>
                  <a:lnTo>
                    <a:pt x="68449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7"/>
            <p:cNvSpPr/>
            <p:nvPr/>
          </p:nvSpPr>
          <p:spPr>
            <a:xfrm>
              <a:off x="3027325" y="2708225"/>
              <a:ext cx="2069000" cy="1337650"/>
            </a:xfrm>
            <a:custGeom>
              <a:avLst/>
              <a:gdLst/>
              <a:ahLst/>
              <a:cxnLst/>
              <a:rect l="l" t="t" r="r" b="b"/>
              <a:pathLst>
                <a:path w="82760" h="53506" extrusionOk="0">
                  <a:moveTo>
                    <a:pt x="68216" y="0"/>
                  </a:moveTo>
                  <a:lnTo>
                    <a:pt x="69250" y="17446"/>
                  </a:lnTo>
                  <a:cubicBezTo>
                    <a:pt x="69250" y="17446"/>
                    <a:pt x="60811" y="9907"/>
                    <a:pt x="57909" y="7672"/>
                  </a:cubicBezTo>
                  <a:cubicBezTo>
                    <a:pt x="54973" y="5471"/>
                    <a:pt x="49469" y="2268"/>
                    <a:pt x="43465" y="1835"/>
                  </a:cubicBezTo>
                  <a:cubicBezTo>
                    <a:pt x="42303" y="1757"/>
                    <a:pt x="41053" y="1726"/>
                    <a:pt x="39794" y="1726"/>
                  </a:cubicBezTo>
                  <a:cubicBezTo>
                    <a:pt x="34545" y="1726"/>
                    <a:pt x="29122" y="2268"/>
                    <a:pt x="29122" y="2268"/>
                  </a:cubicBezTo>
                  <a:cubicBezTo>
                    <a:pt x="29122" y="2268"/>
                    <a:pt x="19581" y="3236"/>
                    <a:pt x="14411" y="4270"/>
                  </a:cubicBezTo>
                  <a:cubicBezTo>
                    <a:pt x="9241" y="5304"/>
                    <a:pt x="6739" y="9574"/>
                    <a:pt x="5071" y="16112"/>
                  </a:cubicBezTo>
                  <a:cubicBezTo>
                    <a:pt x="4337" y="19014"/>
                    <a:pt x="2169" y="26819"/>
                    <a:pt x="1" y="34491"/>
                  </a:cubicBezTo>
                  <a:cubicBezTo>
                    <a:pt x="34" y="34591"/>
                    <a:pt x="68" y="34692"/>
                    <a:pt x="101" y="34792"/>
                  </a:cubicBezTo>
                  <a:cubicBezTo>
                    <a:pt x="2236" y="27119"/>
                    <a:pt x="4437" y="19147"/>
                    <a:pt x="5205" y="16245"/>
                  </a:cubicBezTo>
                  <a:cubicBezTo>
                    <a:pt x="7039" y="8973"/>
                    <a:pt x="9774" y="5471"/>
                    <a:pt x="14378" y="4570"/>
                  </a:cubicBezTo>
                  <a:cubicBezTo>
                    <a:pt x="19515" y="3503"/>
                    <a:pt x="29022" y="2569"/>
                    <a:pt x="29088" y="2569"/>
                  </a:cubicBezTo>
                  <a:cubicBezTo>
                    <a:pt x="29169" y="2569"/>
                    <a:pt x="34565" y="2026"/>
                    <a:pt x="39765" y="2026"/>
                  </a:cubicBezTo>
                  <a:cubicBezTo>
                    <a:pt x="41013" y="2026"/>
                    <a:pt x="42249" y="2057"/>
                    <a:pt x="43398" y="2135"/>
                  </a:cubicBezTo>
                  <a:cubicBezTo>
                    <a:pt x="50203" y="2602"/>
                    <a:pt x="56074" y="6672"/>
                    <a:pt x="57742" y="7939"/>
                  </a:cubicBezTo>
                  <a:cubicBezTo>
                    <a:pt x="60611" y="10107"/>
                    <a:pt x="68950" y="17613"/>
                    <a:pt x="69050" y="17679"/>
                  </a:cubicBezTo>
                  <a:cubicBezTo>
                    <a:pt x="69099" y="17728"/>
                    <a:pt x="69166" y="17759"/>
                    <a:pt x="69224" y="17759"/>
                  </a:cubicBezTo>
                  <a:cubicBezTo>
                    <a:pt x="69245" y="17759"/>
                    <a:pt x="69266" y="17755"/>
                    <a:pt x="69284" y="17746"/>
                  </a:cubicBezTo>
                  <a:cubicBezTo>
                    <a:pt x="69384" y="17679"/>
                    <a:pt x="69417" y="17613"/>
                    <a:pt x="69417" y="17546"/>
                  </a:cubicBezTo>
                  <a:lnTo>
                    <a:pt x="68383" y="300"/>
                  </a:lnTo>
                  <a:lnTo>
                    <a:pt x="68383" y="300"/>
                  </a:lnTo>
                  <a:lnTo>
                    <a:pt x="75555" y="901"/>
                  </a:lnTo>
                  <a:cubicBezTo>
                    <a:pt x="75988" y="2935"/>
                    <a:pt x="81059" y="25285"/>
                    <a:pt x="81759" y="29488"/>
                  </a:cubicBezTo>
                  <a:cubicBezTo>
                    <a:pt x="82460" y="33791"/>
                    <a:pt x="82460" y="35792"/>
                    <a:pt x="81826" y="36259"/>
                  </a:cubicBezTo>
                  <a:cubicBezTo>
                    <a:pt x="81726" y="36326"/>
                    <a:pt x="81626" y="36426"/>
                    <a:pt x="81592" y="36493"/>
                  </a:cubicBezTo>
                  <a:cubicBezTo>
                    <a:pt x="81546" y="36540"/>
                    <a:pt x="81502" y="36573"/>
                    <a:pt x="81387" y="36573"/>
                  </a:cubicBezTo>
                  <a:cubicBezTo>
                    <a:pt x="81094" y="36573"/>
                    <a:pt x="80339" y="36351"/>
                    <a:pt x="77890" y="35559"/>
                  </a:cubicBezTo>
                  <a:lnTo>
                    <a:pt x="75922" y="34858"/>
                  </a:lnTo>
                  <a:cubicBezTo>
                    <a:pt x="72920" y="33891"/>
                    <a:pt x="69717" y="32757"/>
                    <a:pt x="66615" y="31623"/>
                  </a:cubicBezTo>
                  <a:cubicBezTo>
                    <a:pt x="62979" y="30322"/>
                    <a:pt x="59577" y="29121"/>
                    <a:pt x="57242" y="28420"/>
                  </a:cubicBezTo>
                  <a:cubicBezTo>
                    <a:pt x="53072" y="27220"/>
                    <a:pt x="52472" y="26953"/>
                    <a:pt x="52472" y="26953"/>
                  </a:cubicBezTo>
                  <a:cubicBezTo>
                    <a:pt x="52454" y="26944"/>
                    <a:pt x="52431" y="26940"/>
                    <a:pt x="52407" y="26940"/>
                  </a:cubicBezTo>
                  <a:cubicBezTo>
                    <a:pt x="52341" y="26940"/>
                    <a:pt x="52263" y="26971"/>
                    <a:pt x="52238" y="27019"/>
                  </a:cubicBezTo>
                  <a:cubicBezTo>
                    <a:pt x="52105" y="27186"/>
                    <a:pt x="41764" y="42764"/>
                    <a:pt x="38528" y="47401"/>
                  </a:cubicBezTo>
                  <a:cubicBezTo>
                    <a:pt x="37194" y="49335"/>
                    <a:pt x="35893" y="51404"/>
                    <a:pt x="34726" y="53505"/>
                  </a:cubicBezTo>
                  <a:cubicBezTo>
                    <a:pt x="34792" y="53505"/>
                    <a:pt x="34892" y="53472"/>
                    <a:pt x="34959" y="53472"/>
                  </a:cubicBezTo>
                  <a:cubicBezTo>
                    <a:pt x="36127" y="51437"/>
                    <a:pt x="37361" y="49469"/>
                    <a:pt x="38695" y="47501"/>
                  </a:cubicBezTo>
                  <a:cubicBezTo>
                    <a:pt x="41964" y="42831"/>
                    <a:pt x="52405" y="27153"/>
                    <a:pt x="52405" y="27153"/>
                  </a:cubicBezTo>
                  <a:cubicBezTo>
                    <a:pt x="52405" y="27153"/>
                    <a:pt x="52939" y="27353"/>
                    <a:pt x="57175" y="28621"/>
                  </a:cubicBezTo>
                  <a:cubicBezTo>
                    <a:pt x="61445" y="29855"/>
                    <a:pt x="69250" y="32857"/>
                    <a:pt x="75888" y="35025"/>
                  </a:cubicBezTo>
                  <a:cubicBezTo>
                    <a:pt x="79893" y="36340"/>
                    <a:pt x="81016" y="36759"/>
                    <a:pt x="81443" y="36759"/>
                  </a:cubicBezTo>
                  <a:cubicBezTo>
                    <a:pt x="81720" y="36759"/>
                    <a:pt x="81704" y="36583"/>
                    <a:pt x="81993" y="36359"/>
                  </a:cubicBezTo>
                  <a:cubicBezTo>
                    <a:pt x="82760" y="35826"/>
                    <a:pt x="82727" y="33858"/>
                    <a:pt x="81993" y="29421"/>
                  </a:cubicBezTo>
                  <a:cubicBezTo>
                    <a:pt x="81292" y="24951"/>
                    <a:pt x="75788" y="634"/>
                    <a:pt x="75788" y="634"/>
                  </a:cubicBezTo>
                  <a:lnTo>
                    <a:pt x="68216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7"/>
            <p:cNvSpPr/>
            <p:nvPr/>
          </p:nvSpPr>
          <p:spPr>
            <a:xfrm>
              <a:off x="4329100" y="3260800"/>
              <a:ext cx="231025" cy="132100"/>
            </a:xfrm>
            <a:custGeom>
              <a:avLst/>
              <a:gdLst/>
              <a:ahLst/>
              <a:cxnLst/>
              <a:rect l="l" t="t" r="r" b="b"/>
              <a:pathLst>
                <a:path w="9241" h="5284" extrusionOk="0">
                  <a:moveTo>
                    <a:pt x="3218" y="0"/>
                  </a:moveTo>
                  <a:cubicBezTo>
                    <a:pt x="3128" y="0"/>
                    <a:pt x="3027" y="38"/>
                    <a:pt x="3002" y="113"/>
                  </a:cubicBezTo>
                  <a:lnTo>
                    <a:pt x="34" y="4950"/>
                  </a:lnTo>
                  <a:cubicBezTo>
                    <a:pt x="0" y="5016"/>
                    <a:pt x="0" y="5117"/>
                    <a:pt x="67" y="5183"/>
                  </a:cubicBezTo>
                  <a:cubicBezTo>
                    <a:pt x="100" y="5217"/>
                    <a:pt x="200" y="5283"/>
                    <a:pt x="234" y="5283"/>
                  </a:cubicBezTo>
                  <a:cubicBezTo>
                    <a:pt x="301" y="5283"/>
                    <a:pt x="301" y="5217"/>
                    <a:pt x="367" y="5217"/>
                  </a:cubicBezTo>
                  <a:lnTo>
                    <a:pt x="9107" y="380"/>
                  </a:lnTo>
                  <a:cubicBezTo>
                    <a:pt x="9207" y="313"/>
                    <a:pt x="9240" y="180"/>
                    <a:pt x="9207" y="113"/>
                  </a:cubicBezTo>
                  <a:cubicBezTo>
                    <a:pt x="9132" y="38"/>
                    <a:pt x="9057" y="0"/>
                    <a:pt x="8982" y="0"/>
                  </a:cubicBezTo>
                  <a:cubicBezTo>
                    <a:pt x="8957" y="0"/>
                    <a:pt x="8932" y="5"/>
                    <a:pt x="8907" y="13"/>
                  </a:cubicBezTo>
                  <a:lnTo>
                    <a:pt x="834" y="4483"/>
                  </a:lnTo>
                  <a:lnTo>
                    <a:pt x="3369" y="313"/>
                  </a:lnTo>
                  <a:cubicBezTo>
                    <a:pt x="3403" y="213"/>
                    <a:pt x="3369" y="46"/>
                    <a:pt x="3303" y="13"/>
                  </a:cubicBezTo>
                  <a:cubicBezTo>
                    <a:pt x="3278" y="5"/>
                    <a:pt x="3248" y="0"/>
                    <a:pt x="321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7"/>
            <p:cNvSpPr/>
            <p:nvPr/>
          </p:nvSpPr>
          <p:spPr>
            <a:xfrm>
              <a:off x="3145750" y="2873550"/>
              <a:ext cx="1948075" cy="1185250"/>
            </a:xfrm>
            <a:custGeom>
              <a:avLst/>
              <a:gdLst/>
              <a:ahLst/>
              <a:cxnLst/>
              <a:rect l="l" t="t" r="r" b="b"/>
              <a:pathLst>
                <a:path w="77923" h="47410" extrusionOk="0">
                  <a:moveTo>
                    <a:pt x="35377" y="0"/>
                  </a:moveTo>
                  <a:cubicBezTo>
                    <a:pt x="32813" y="0"/>
                    <a:pt x="30236" y="378"/>
                    <a:pt x="27687" y="1193"/>
                  </a:cubicBezTo>
                  <a:cubicBezTo>
                    <a:pt x="22050" y="3027"/>
                    <a:pt x="17346" y="4829"/>
                    <a:pt x="13877" y="8298"/>
                  </a:cubicBezTo>
                  <a:cubicBezTo>
                    <a:pt x="11175" y="11000"/>
                    <a:pt x="3336" y="28345"/>
                    <a:pt x="1" y="35884"/>
                  </a:cubicBezTo>
                  <a:cubicBezTo>
                    <a:pt x="5899" y="43015"/>
                    <a:pt x="14818" y="47410"/>
                    <a:pt x="24486" y="47410"/>
                  </a:cubicBezTo>
                  <a:cubicBezTo>
                    <a:pt x="25808" y="47410"/>
                    <a:pt x="27144" y="47327"/>
                    <a:pt x="28488" y="47159"/>
                  </a:cubicBezTo>
                  <a:cubicBezTo>
                    <a:pt x="29021" y="47059"/>
                    <a:pt x="29622" y="46992"/>
                    <a:pt x="30155" y="46892"/>
                  </a:cubicBezTo>
                  <a:cubicBezTo>
                    <a:pt x="31323" y="44857"/>
                    <a:pt x="32557" y="42856"/>
                    <a:pt x="33891" y="40888"/>
                  </a:cubicBezTo>
                  <a:cubicBezTo>
                    <a:pt x="37160" y="36184"/>
                    <a:pt x="47568" y="20506"/>
                    <a:pt x="47568" y="20506"/>
                  </a:cubicBezTo>
                  <a:cubicBezTo>
                    <a:pt x="47568" y="20506"/>
                    <a:pt x="48135" y="20707"/>
                    <a:pt x="52371" y="21974"/>
                  </a:cubicBezTo>
                  <a:cubicBezTo>
                    <a:pt x="56608" y="23208"/>
                    <a:pt x="64413" y="26211"/>
                    <a:pt x="71051" y="28379"/>
                  </a:cubicBezTo>
                  <a:cubicBezTo>
                    <a:pt x="75142" y="29715"/>
                    <a:pt x="76230" y="30114"/>
                    <a:pt x="76643" y="30114"/>
                  </a:cubicBezTo>
                  <a:cubicBezTo>
                    <a:pt x="76900" y="30114"/>
                    <a:pt x="76895" y="29959"/>
                    <a:pt x="77189" y="29780"/>
                  </a:cubicBezTo>
                  <a:cubicBezTo>
                    <a:pt x="77923" y="29279"/>
                    <a:pt x="77923" y="27278"/>
                    <a:pt x="77189" y="22808"/>
                  </a:cubicBezTo>
                  <a:cubicBezTo>
                    <a:pt x="76755" y="20140"/>
                    <a:pt x="74587" y="10433"/>
                    <a:pt x="72986" y="2994"/>
                  </a:cubicBezTo>
                  <a:lnTo>
                    <a:pt x="72986" y="2994"/>
                  </a:lnTo>
                  <a:cubicBezTo>
                    <a:pt x="73653" y="11767"/>
                    <a:pt x="73887" y="20306"/>
                    <a:pt x="72552" y="21907"/>
                  </a:cubicBezTo>
                  <a:cubicBezTo>
                    <a:pt x="71750" y="22867"/>
                    <a:pt x="70842" y="23214"/>
                    <a:pt x="69950" y="23214"/>
                  </a:cubicBezTo>
                  <a:cubicBezTo>
                    <a:pt x="67615" y="23214"/>
                    <a:pt x="65381" y="20840"/>
                    <a:pt x="65381" y="20840"/>
                  </a:cubicBezTo>
                  <a:lnTo>
                    <a:pt x="64547" y="14135"/>
                  </a:lnTo>
                  <a:cubicBezTo>
                    <a:pt x="64547" y="14135"/>
                    <a:pt x="50003" y="3394"/>
                    <a:pt x="44566" y="1560"/>
                  </a:cubicBezTo>
                  <a:cubicBezTo>
                    <a:pt x="41569" y="555"/>
                    <a:pt x="38482" y="0"/>
                    <a:pt x="35377" y="0"/>
                  </a:cubicBezTo>
                  <a:close/>
                </a:path>
              </a:pathLst>
            </a:custGeom>
            <a:solidFill>
              <a:srgbClr val="000000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7"/>
            <p:cNvSpPr/>
            <p:nvPr/>
          </p:nvSpPr>
          <p:spPr>
            <a:xfrm>
              <a:off x="4755225" y="3145200"/>
              <a:ext cx="92600" cy="298575"/>
            </a:xfrm>
            <a:custGeom>
              <a:avLst/>
              <a:gdLst/>
              <a:ahLst/>
              <a:cxnLst/>
              <a:rect l="l" t="t" r="r" b="b"/>
              <a:pathLst>
                <a:path w="3704" h="11943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435" y="8640"/>
                    <a:pt x="935" y="9974"/>
                  </a:cubicBezTo>
                  <a:cubicBezTo>
                    <a:pt x="1435" y="11308"/>
                    <a:pt x="3703" y="11942"/>
                    <a:pt x="3703" y="1194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7"/>
            <p:cNvSpPr/>
            <p:nvPr/>
          </p:nvSpPr>
          <p:spPr>
            <a:xfrm>
              <a:off x="4750225" y="3140200"/>
              <a:ext cx="104275" cy="308575"/>
            </a:xfrm>
            <a:custGeom>
              <a:avLst/>
              <a:gdLst/>
              <a:ahLst/>
              <a:cxnLst/>
              <a:rect l="l" t="t" r="r" b="b"/>
              <a:pathLst>
                <a:path w="4171" h="12343" extrusionOk="0">
                  <a:moveTo>
                    <a:pt x="201" y="0"/>
                  </a:moveTo>
                  <a:cubicBezTo>
                    <a:pt x="67" y="0"/>
                    <a:pt x="1" y="67"/>
                    <a:pt x="1" y="200"/>
                  </a:cubicBezTo>
                  <a:cubicBezTo>
                    <a:pt x="34" y="601"/>
                    <a:pt x="401" y="8873"/>
                    <a:pt x="935" y="10274"/>
                  </a:cubicBezTo>
                  <a:cubicBezTo>
                    <a:pt x="1502" y="11675"/>
                    <a:pt x="3837" y="12309"/>
                    <a:pt x="3903" y="12342"/>
                  </a:cubicBezTo>
                  <a:lnTo>
                    <a:pt x="3970" y="12342"/>
                  </a:lnTo>
                  <a:cubicBezTo>
                    <a:pt x="4037" y="12342"/>
                    <a:pt x="4137" y="12309"/>
                    <a:pt x="4170" y="12209"/>
                  </a:cubicBezTo>
                  <a:cubicBezTo>
                    <a:pt x="4170" y="12075"/>
                    <a:pt x="4104" y="12009"/>
                    <a:pt x="4004" y="11975"/>
                  </a:cubicBezTo>
                  <a:cubicBezTo>
                    <a:pt x="3937" y="11975"/>
                    <a:pt x="1769" y="11375"/>
                    <a:pt x="1335" y="10141"/>
                  </a:cubicBezTo>
                  <a:cubicBezTo>
                    <a:pt x="835" y="8806"/>
                    <a:pt x="401" y="300"/>
                    <a:pt x="401" y="200"/>
                  </a:cubicBezTo>
                  <a:cubicBezTo>
                    <a:pt x="401" y="67"/>
                    <a:pt x="334" y="0"/>
                    <a:pt x="2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7"/>
            <p:cNvSpPr/>
            <p:nvPr/>
          </p:nvSpPr>
          <p:spPr>
            <a:xfrm>
              <a:off x="3583575" y="2801675"/>
              <a:ext cx="494525" cy="443625"/>
            </a:xfrm>
            <a:custGeom>
              <a:avLst/>
              <a:gdLst/>
              <a:ahLst/>
              <a:cxnLst/>
              <a:rect l="l" t="t" r="r" b="b"/>
              <a:pathLst>
                <a:path w="19781" h="17745" extrusionOk="0">
                  <a:moveTo>
                    <a:pt x="11400" y="0"/>
                  </a:moveTo>
                  <a:cubicBezTo>
                    <a:pt x="7082" y="0"/>
                    <a:pt x="6227" y="3387"/>
                    <a:pt x="4203" y="7403"/>
                  </a:cubicBezTo>
                  <a:cubicBezTo>
                    <a:pt x="2135" y="11640"/>
                    <a:pt x="1134" y="13508"/>
                    <a:pt x="1134" y="13508"/>
                  </a:cubicBezTo>
                  <a:cubicBezTo>
                    <a:pt x="1134" y="13508"/>
                    <a:pt x="0" y="16210"/>
                    <a:pt x="534" y="16210"/>
                  </a:cubicBezTo>
                  <a:cubicBezTo>
                    <a:pt x="1101" y="16210"/>
                    <a:pt x="4803" y="14809"/>
                    <a:pt x="6505" y="14809"/>
                  </a:cubicBezTo>
                  <a:cubicBezTo>
                    <a:pt x="8206" y="14809"/>
                    <a:pt x="10041" y="17744"/>
                    <a:pt x="10041" y="17744"/>
                  </a:cubicBezTo>
                  <a:cubicBezTo>
                    <a:pt x="10041" y="17744"/>
                    <a:pt x="14472" y="14473"/>
                    <a:pt x="16258" y="14473"/>
                  </a:cubicBezTo>
                  <a:cubicBezTo>
                    <a:pt x="16363" y="14473"/>
                    <a:pt x="16460" y="14484"/>
                    <a:pt x="16545" y="14508"/>
                  </a:cubicBezTo>
                  <a:cubicBezTo>
                    <a:pt x="17312" y="14742"/>
                    <a:pt x="18013" y="15176"/>
                    <a:pt x="18613" y="15709"/>
                  </a:cubicBezTo>
                  <a:cubicBezTo>
                    <a:pt x="18730" y="15826"/>
                    <a:pt x="18879" y="15879"/>
                    <a:pt x="19030" y="15879"/>
                  </a:cubicBezTo>
                  <a:cubicBezTo>
                    <a:pt x="19222" y="15879"/>
                    <a:pt x="19416" y="15792"/>
                    <a:pt x="19547" y="15643"/>
                  </a:cubicBezTo>
                  <a:cubicBezTo>
                    <a:pt x="19647" y="15509"/>
                    <a:pt x="19714" y="15342"/>
                    <a:pt x="19714" y="15209"/>
                  </a:cubicBezTo>
                  <a:cubicBezTo>
                    <a:pt x="19781" y="14475"/>
                    <a:pt x="19781" y="13408"/>
                    <a:pt x="19781" y="12073"/>
                  </a:cubicBezTo>
                  <a:cubicBezTo>
                    <a:pt x="19781" y="8971"/>
                    <a:pt x="17046" y="498"/>
                    <a:pt x="12142" y="31"/>
                  </a:cubicBezTo>
                  <a:cubicBezTo>
                    <a:pt x="11884" y="11"/>
                    <a:pt x="11637" y="0"/>
                    <a:pt x="1140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7"/>
            <p:cNvSpPr/>
            <p:nvPr/>
          </p:nvSpPr>
          <p:spPr>
            <a:xfrm>
              <a:off x="3561600" y="2680700"/>
              <a:ext cx="542350" cy="546425"/>
            </a:xfrm>
            <a:custGeom>
              <a:avLst/>
              <a:gdLst/>
              <a:ahLst/>
              <a:cxnLst/>
              <a:rect l="l" t="t" r="r" b="b"/>
              <a:pathLst>
                <a:path w="21694" h="21857" extrusionOk="0">
                  <a:moveTo>
                    <a:pt x="12654" y="0"/>
                  </a:moveTo>
                  <a:cubicBezTo>
                    <a:pt x="12654" y="0"/>
                    <a:pt x="7851" y="634"/>
                    <a:pt x="5682" y="2702"/>
                  </a:cubicBezTo>
                  <a:cubicBezTo>
                    <a:pt x="3514" y="4804"/>
                    <a:pt x="4215" y="8073"/>
                    <a:pt x="3081" y="11142"/>
                  </a:cubicBezTo>
                  <a:cubicBezTo>
                    <a:pt x="1986" y="14161"/>
                    <a:pt x="0" y="20182"/>
                    <a:pt x="996" y="20182"/>
                  </a:cubicBezTo>
                  <a:cubicBezTo>
                    <a:pt x="1001" y="20182"/>
                    <a:pt x="1007" y="20182"/>
                    <a:pt x="1012" y="20181"/>
                  </a:cubicBezTo>
                  <a:cubicBezTo>
                    <a:pt x="1935" y="20092"/>
                    <a:pt x="4931" y="17771"/>
                    <a:pt x="6299" y="17771"/>
                  </a:cubicBezTo>
                  <a:cubicBezTo>
                    <a:pt x="6464" y="17771"/>
                    <a:pt x="6605" y="17804"/>
                    <a:pt x="6717" y="17880"/>
                  </a:cubicBezTo>
                  <a:cubicBezTo>
                    <a:pt x="7751" y="18580"/>
                    <a:pt x="10152" y="21649"/>
                    <a:pt x="10553" y="21849"/>
                  </a:cubicBezTo>
                  <a:cubicBezTo>
                    <a:pt x="10564" y="21854"/>
                    <a:pt x="10578" y="21857"/>
                    <a:pt x="10595" y="21857"/>
                  </a:cubicBezTo>
                  <a:cubicBezTo>
                    <a:pt x="11251" y="21857"/>
                    <a:pt x="16275" y="18203"/>
                    <a:pt x="16991" y="17813"/>
                  </a:cubicBezTo>
                  <a:cubicBezTo>
                    <a:pt x="17022" y="17793"/>
                    <a:pt x="17060" y="17784"/>
                    <a:pt x="17103" y="17784"/>
                  </a:cubicBezTo>
                  <a:cubicBezTo>
                    <a:pt x="17889" y="17784"/>
                    <a:pt x="20448" y="20937"/>
                    <a:pt x="21172" y="20937"/>
                  </a:cubicBezTo>
                  <a:cubicBezTo>
                    <a:pt x="21277" y="20937"/>
                    <a:pt x="21344" y="20869"/>
                    <a:pt x="21360" y="20715"/>
                  </a:cubicBezTo>
                  <a:cubicBezTo>
                    <a:pt x="21494" y="19481"/>
                    <a:pt x="21694" y="12076"/>
                    <a:pt x="20927" y="7639"/>
                  </a:cubicBezTo>
                  <a:cubicBezTo>
                    <a:pt x="20226" y="3136"/>
                    <a:pt x="15056" y="134"/>
                    <a:pt x="126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7"/>
            <p:cNvSpPr/>
            <p:nvPr/>
          </p:nvSpPr>
          <p:spPr>
            <a:xfrm>
              <a:off x="3557700" y="2674850"/>
              <a:ext cx="552100" cy="557100"/>
            </a:xfrm>
            <a:custGeom>
              <a:avLst/>
              <a:gdLst/>
              <a:ahLst/>
              <a:cxnLst/>
              <a:rect l="l" t="t" r="r" b="b"/>
              <a:pathLst>
                <a:path w="22084" h="22284" extrusionOk="0">
                  <a:moveTo>
                    <a:pt x="12843" y="468"/>
                  </a:moveTo>
                  <a:cubicBezTo>
                    <a:pt x="15212" y="601"/>
                    <a:pt x="20215" y="3570"/>
                    <a:pt x="20916" y="7906"/>
                  </a:cubicBezTo>
                  <a:cubicBezTo>
                    <a:pt x="21650" y="12343"/>
                    <a:pt x="21416" y="19782"/>
                    <a:pt x="21350" y="20949"/>
                  </a:cubicBezTo>
                  <a:lnTo>
                    <a:pt x="21350" y="20982"/>
                  </a:lnTo>
                  <a:cubicBezTo>
                    <a:pt x="21049" y="20916"/>
                    <a:pt x="20182" y="20082"/>
                    <a:pt x="19582" y="19515"/>
                  </a:cubicBezTo>
                  <a:cubicBezTo>
                    <a:pt x="18506" y="18469"/>
                    <a:pt x="17760" y="17802"/>
                    <a:pt x="17277" y="17802"/>
                  </a:cubicBezTo>
                  <a:cubicBezTo>
                    <a:pt x="17206" y="17802"/>
                    <a:pt x="17140" y="17817"/>
                    <a:pt x="17080" y="17847"/>
                  </a:cubicBezTo>
                  <a:cubicBezTo>
                    <a:pt x="16846" y="17980"/>
                    <a:pt x="16246" y="18414"/>
                    <a:pt x="15512" y="18914"/>
                  </a:cubicBezTo>
                  <a:cubicBezTo>
                    <a:pt x="14144" y="19815"/>
                    <a:pt x="11309" y="21783"/>
                    <a:pt x="10809" y="21850"/>
                  </a:cubicBezTo>
                  <a:cubicBezTo>
                    <a:pt x="10575" y="21750"/>
                    <a:pt x="10008" y="21016"/>
                    <a:pt x="9474" y="20449"/>
                  </a:cubicBezTo>
                  <a:cubicBezTo>
                    <a:pt x="8574" y="19481"/>
                    <a:pt x="7573" y="18347"/>
                    <a:pt x="7006" y="17947"/>
                  </a:cubicBezTo>
                  <a:cubicBezTo>
                    <a:pt x="6873" y="17814"/>
                    <a:pt x="6672" y="17780"/>
                    <a:pt x="6472" y="17780"/>
                  </a:cubicBezTo>
                  <a:cubicBezTo>
                    <a:pt x="5572" y="17780"/>
                    <a:pt x="4337" y="18547"/>
                    <a:pt x="3070" y="19281"/>
                  </a:cubicBezTo>
                  <a:cubicBezTo>
                    <a:pt x="2303" y="19748"/>
                    <a:pt x="1502" y="20182"/>
                    <a:pt x="1168" y="20249"/>
                  </a:cubicBezTo>
                  <a:cubicBezTo>
                    <a:pt x="802" y="19915"/>
                    <a:pt x="1869" y="15612"/>
                    <a:pt x="3470" y="11476"/>
                  </a:cubicBezTo>
                  <a:cubicBezTo>
                    <a:pt x="3870" y="10308"/>
                    <a:pt x="4037" y="9107"/>
                    <a:pt x="4204" y="7940"/>
                  </a:cubicBezTo>
                  <a:cubicBezTo>
                    <a:pt x="4471" y="6105"/>
                    <a:pt x="4704" y="4404"/>
                    <a:pt x="6005" y="3136"/>
                  </a:cubicBezTo>
                  <a:cubicBezTo>
                    <a:pt x="8040" y="1168"/>
                    <a:pt x="12510" y="501"/>
                    <a:pt x="12843" y="468"/>
                  </a:cubicBezTo>
                  <a:close/>
                  <a:moveTo>
                    <a:pt x="12810" y="1"/>
                  </a:moveTo>
                  <a:cubicBezTo>
                    <a:pt x="12577" y="67"/>
                    <a:pt x="7907" y="668"/>
                    <a:pt x="5705" y="2803"/>
                  </a:cubicBezTo>
                  <a:cubicBezTo>
                    <a:pt x="4304" y="4137"/>
                    <a:pt x="4037" y="5938"/>
                    <a:pt x="3804" y="7806"/>
                  </a:cubicBezTo>
                  <a:cubicBezTo>
                    <a:pt x="3637" y="8941"/>
                    <a:pt x="3470" y="10141"/>
                    <a:pt x="3036" y="11276"/>
                  </a:cubicBezTo>
                  <a:cubicBezTo>
                    <a:pt x="3003" y="11342"/>
                    <a:pt x="1" y="19415"/>
                    <a:pt x="802" y="20449"/>
                  </a:cubicBezTo>
                  <a:cubicBezTo>
                    <a:pt x="868" y="20582"/>
                    <a:pt x="1002" y="20616"/>
                    <a:pt x="1168" y="20616"/>
                  </a:cubicBezTo>
                  <a:cubicBezTo>
                    <a:pt x="1569" y="20582"/>
                    <a:pt x="2369" y="20115"/>
                    <a:pt x="3237" y="19615"/>
                  </a:cubicBezTo>
                  <a:cubicBezTo>
                    <a:pt x="4317" y="19018"/>
                    <a:pt x="5713" y="18202"/>
                    <a:pt x="6432" y="18202"/>
                  </a:cubicBezTo>
                  <a:cubicBezTo>
                    <a:pt x="6556" y="18202"/>
                    <a:pt x="6660" y="18226"/>
                    <a:pt x="6739" y="18281"/>
                  </a:cubicBezTo>
                  <a:cubicBezTo>
                    <a:pt x="7306" y="18647"/>
                    <a:pt x="8307" y="19782"/>
                    <a:pt x="9141" y="20682"/>
                  </a:cubicBezTo>
                  <a:cubicBezTo>
                    <a:pt x="9975" y="21650"/>
                    <a:pt x="10408" y="22150"/>
                    <a:pt x="10642" y="22250"/>
                  </a:cubicBezTo>
                  <a:cubicBezTo>
                    <a:pt x="10675" y="22283"/>
                    <a:pt x="10709" y="22283"/>
                    <a:pt x="10742" y="22283"/>
                  </a:cubicBezTo>
                  <a:cubicBezTo>
                    <a:pt x="11142" y="22283"/>
                    <a:pt x="12176" y="21650"/>
                    <a:pt x="15712" y="19248"/>
                  </a:cubicBezTo>
                  <a:cubicBezTo>
                    <a:pt x="16413" y="18748"/>
                    <a:pt x="17046" y="18314"/>
                    <a:pt x="17247" y="18180"/>
                  </a:cubicBezTo>
                  <a:cubicBezTo>
                    <a:pt x="17256" y="18178"/>
                    <a:pt x="17265" y="18177"/>
                    <a:pt x="17276" y="18177"/>
                  </a:cubicBezTo>
                  <a:cubicBezTo>
                    <a:pt x="17615" y="18177"/>
                    <a:pt x="18699" y="19199"/>
                    <a:pt x="19281" y="19782"/>
                  </a:cubicBezTo>
                  <a:cubicBezTo>
                    <a:pt x="20344" y="20785"/>
                    <a:pt x="20936" y="21345"/>
                    <a:pt x="21359" y="21345"/>
                  </a:cubicBezTo>
                  <a:cubicBezTo>
                    <a:pt x="21414" y="21345"/>
                    <a:pt x="21466" y="21335"/>
                    <a:pt x="21516" y="21316"/>
                  </a:cubicBezTo>
                  <a:cubicBezTo>
                    <a:pt x="21650" y="21283"/>
                    <a:pt x="21750" y="21183"/>
                    <a:pt x="21750" y="20949"/>
                  </a:cubicBezTo>
                  <a:cubicBezTo>
                    <a:pt x="21883" y="19682"/>
                    <a:pt x="22083" y="12343"/>
                    <a:pt x="21350" y="7806"/>
                  </a:cubicBezTo>
                  <a:cubicBezTo>
                    <a:pt x="20582" y="3236"/>
                    <a:pt x="15345" y="134"/>
                    <a:pt x="1284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7"/>
            <p:cNvSpPr/>
            <p:nvPr/>
          </p:nvSpPr>
          <p:spPr>
            <a:xfrm>
              <a:off x="3762150" y="2535600"/>
              <a:ext cx="454400" cy="696425"/>
            </a:xfrm>
            <a:custGeom>
              <a:avLst/>
              <a:gdLst/>
              <a:ahLst/>
              <a:cxnLst/>
              <a:rect l="l" t="t" r="r" b="b"/>
              <a:pathLst>
                <a:path w="18176" h="27857" extrusionOk="0">
                  <a:moveTo>
                    <a:pt x="6300" y="0"/>
                  </a:moveTo>
                  <a:cubicBezTo>
                    <a:pt x="6300" y="0"/>
                    <a:pt x="4532" y="5371"/>
                    <a:pt x="3064" y="7305"/>
                  </a:cubicBezTo>
                  <a:cubicBezTo>
                    <a:pt x="1630" y="9173"/>
                    <a:pt x="996" y="9474"/>
                    <a:pt x="496" y="13843"/>
                  </a:cubicBezTo>
                  <a:cubicBezTo>
                    <a:pt x="0" y="18169"/>
                    <a:pt x="2186" y="27856"/>
                    <a:pt x="2974" y="27856"/>
                  </a:cubicBezTo>
                  <a:cubicBezTo>
                    <a:pt x="2982" y="27856"/>
                    <a:pt x="2990" y="27855"/>
                    <a:pt x="2998" y="27853"/>
                  </a:cubicBezTo>
                  <a:cubicBezTo>
                    <a:pt x="3731" y="27653"/>
                    <a:pt x="10870" y="16212"/>
                    <a:pt x="13305" y="14344"/>
                  </a:cubicBezTo>
                  <a:cubicBezTo>
                    <a:pt x="15673" y="12476"/>
                    <a:pt x="18175" y="10508"/>
                    <a:pt x="18175" y="10508"/>
                  </a:cubicBezTo>
                  <a:cubicBezTo>
                    <a:pt x="18175" y="10508"/>
                    <a:pt x="12338" y="8773"/>
                    <a:pt x="10370" y="6271"/>
                  </a:cubicBezTo>
                  <a:cubicBezTo>
                    <a:pt x="8868" y="4270"/>
                    <a:pt x="7501" y="2168"/>
                    <a:pt x="6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7"/>
            <p:cNvSpPr/>
            <p:nvPr/>
          </p:nvSpPr>
          <p:spPr>
            <a:xfrm>
              <a:off x="3866275" y="2535600"/>
              <a:ext cx="349425" cy="337750"/>
            </a:xfrm>
            <a:custGeom>
              <a:avLst/>
              <a:gdLst/>
              <a:ahLst/>
              <a:cxnLst/>
              <a:rect l="l" t="t" r="r" b="b"/>
              <a:pathLst>
                <a:path w="13977" h="13510" extrusionOk="0">
                  <a:moveTo>
                    <a:pt x="2135" y="0"/>
                  </a:moveTo>
                  <a:cubicBezTo>
                    <a:pt x="1501" y="1835"/>
                    <a:pt x="834" y="3636"/>
                    <a:pt x="0" y="5371"/>
                  </a:cubicBezTo>
                  <a:cubicBezTo>
                    <a:pt x="901" y="7839"/>
                    <a:pt x="3336" y="11842"/>
                    <a:pt x="10141" y="13510"/>
                  </a:cubicBezTo>
                  <a:cubicBezTo>
                    <a:pt x="12175" y="11942"/>
                    <a:pt x="13977" y="10474"/>
                    <a:pt x="13977" y="10474"/>
                  </a:cubicBezTo>
                  <a:cubicBezTo>
                    <a:pt x="13977" y="10474"/>
                    <a:pt x="8139" y="8706"/>
                    <a:pt x="6171" y="6205"/>
                  </a:cubicBezTo>
                  <a:cubicBezTo>
                    <a:pt x="4670" y="4203"/>
                    <a:pt x="3336" y="2135"/>
                    <a:pt x="2135" y="0"/>
                  </a:cubicBezTo>
                  <a:close/>
                </a:path>
              </a:pathLst>
            </a:custGeom>
            <a:solidFill>
              <a:srgbClr val="000000">
                <a:alpha val="29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7"/>
            <p:cNvSpPr/>
            <p:nvPr/>
          </p:nvSpPr>
          <p:spPr>
            <a:xfrm>
              <a:off x="3884600" y="2535600"/>
              <a:ext cx="331100" cy="317750"/>
            </a:xfrm>
            <a:custGeom>
              <a:avLst/>
              <a:gdLst/>
              <a:ahLst/>
              <a:cxnLst/>
              <a:rect l="l" t="t" r="r" b="b"/>
              <a:pathLst>
                <a:path w="13244" h="12710" extrusionOk="0">
                  <a:moveTo>
                    <a:pt x="1402" y="0"/>
                  </a:moveTo>
                  <a:cubicBezTo>
                    <a:pt x="1402" y="0"/>
                    <a:pt x="802" y="1835"/>
                    <a:pt x="1" y="3703"/>
                  </a:cubicBezTo>
                  <a:cubicBezTo>
                    <a:pt x="635" y="5604"/>
                    <a:pt x="1969" y="8373"/>
                    <a:pt x="4271" y="10007"/>
                  </a:cubicBezTo>
                  <a:cubicBezTo>
                    <a:pt x="6139" y="11275"/>
                    <a:pt x="8240" y="12176"/>
                    <a:pt x="10442" y="12709"/>
                  </a:cubicBezTo>
                  <a:lnTo>
                    <a:pt x="13244" y="10508"/>
                  </a:lnTo>
                  <a:cubicBezTo>
                    <a:pt x="13244" y="10474"/>
                    <a:pt x="7440" y="8706"/>
                    <a:pt x="5438" y="6205"/>
                  </a:cubicBezTo>
                  <a:cubicBezTo>
                    <a:pt x="3937" y="4203"/>
                    <a:pt x="2603" y="2135"/>
                    <a:pt x="140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7"/>
            <p:cNvSpPr/>
            <p:nvPr/>
          </p:nvSpPr>
          <p:spPr>
            <a:xfrm>
              <a:off x="3757025" y="2530575"/>
              <a:ext cx="462025" cy="706375"/>
            </a:xfrm>
            <a:custGeom>
              <a:avLst/>
              <a:gdLst/>
              <a:ahLst/>
              <a:cxnLst/>
              <a:rect l="l" t="t" r="r" b="b"/>
              <a:pathLst>
                <a:path w="18481" h="28255" extrusionOk="0">
                  <a:moveTo>
                    <a:pt x="6538" y="701"/>
                  </a:moveTo>
                  <a:cubicBezTo>
                    <a:pt x="7706" y="2703"/>
                    <a:pt x="9007" y="4704"/>
                    <a:pt x="10408" y="6572"/>
                  </a:cubicBezTo>
                  <a:cubicBezTo>
                    <a:pt x="12109" y="8741"/>
                    <a:pt x="16579" y="10342"/>
                    <a:pt x="17913" y="10809"/>
                  </a:cubicBezTo>
                  <a:cubicBezTo>
                    <a:pt x="17146" y="11376"/>
                    <a:pt x="15211" y="12910"/>
                    <a:pt x="13343" y="14378"/>
                  </a:cubicBezTo>
                  <a:cubicBezTo>
                    <a:pt x="11942" y="15479"/>
                    <a:pt x="8940" y="19748"/>
                    <a:pt x="6572" y="23184"/>
                  </a:cubicBezTo>
                  <a:cubicBezTo>
                    <a:pt x="5071" y="25319"/>
                    <a:pt x="3536" y="27521"/>
                    <a:pt x="3169" y="27821"/>
                  </a:cubicBezTo>
                  <a:cubicBezTo>
                    <a:pt x="2435" y="27087"/>
                    <a:pt x="367" y="18214"/>
                    <a:pt x="868" y="14044"/>
                  </a:cubicBezTo>
                  <a:cubicBezTo>
                    <a:pt x="1301" y="10242"/>
                    <a:pt x="1835" y="9641"/>
                    <a:pt x="2936" y="8207"/>
                  </a:cubicBezTo>
                  <a:cubicBezTo>
                    <a:pt x="3069" y="8040"/>
                    <a:pt x="3236" y="7840"/>
                    <a:pt x="3403" y="7640"/>
                  </a:cubicBezTo>
                  <a:cubicBezTo>
                    <a:pt x="4637" y="6005"/>
                    <a:pt x="6071" y="2036"/>
                    <a:pt x="6538" y="701"/>
                  </a:cubicBezTo>
                  <a:close/>
                  <a:moveTo>
                    <a:pt x="6438" y="1"/>
                  </a:moveTo>
                  <a:cubicBezTo>
                    <a:pt x="6372" y="1"/>
                    <a:pt x="6338" y="34"/>
                    <a:pt x="6271" y="134"/>
                  </a:cubicBezTo>
                  <a:cubicBezTo>
                    <a:pt x="6238" y="168"/>
                    <a:pt x="4504" y="5505"/>
                    <a:pt x="3069" y="7340"/>
                  </a:cubicBezTo>
                  <a:cubicBezTo>
                    <a:pt x="2902" y="7540"/>
                    <a:pt x="2736" y="7740"/>
                    <a:pt x="2602" y="7907"/>
                  </a:cubicBezTo>
                  <a:cubicBezTo>
                    <a:pt x="1501" y="9341"/>
                    <a:pt x="901" y="10041"/>
                    <a:pt x="434" y="13978"/>
                  </a:cubicBezTo>
                  <a:cubicBezTo>
                    <a:pt x="0" y="18014"/>
                    <a:pt x="1935" y="27321"/>
                    <a:pt x="2902" y="28154"/>
                  </a:cubicBezTo>
                  <a:cubicBezTo>
                    <a:pt x="3036" y="28221"/>
                    <a:pt x="3069" y="28221"/>
                    <a:pt x="3169" y="28221"/>
                  </a:cubicBezTo>
                  <a:cubicBezTo>
                    <a:pt x="3203" y="28221"/>
                    <a:pt x="3203" y="28221"/>
                    <a:pt x="3203" y="28255"/>
                  </a:cubicBezTo>
                  <a:cubicBezTo>
                    <a:pt x="3536" y="28154"/>
                    <a:pt x="4504" y="26854"/>
                    <a:pt x="6872" y="23418"/>
                  </a:cubicBezTo>
                  <a:cubicBezTo>
                    <a:pt x="9240" y="20015"/>
                    <a:pt x="12209" y="15746"/>
                    <a:pt x="13543" y="14712"/>
                  </a:cubicBezTo>
                  <a:cubicBezTo>
                    <a:pt x="15912" y="12844"/>
                    <a:pt x="18413" y="10875"/>
                    <a:pt x="18413" y="10875"/>
                  </a:cubicBezTo>
                  <a:cubicBezTo>
                    <a:pt x="18480" y="10842"/>
                    <a:pt x="18480" y="10742"/>
                    <a:pt x="18480" y="10675"/>
                  </a:cubicBezTo>
                  <a:cubicBezTo>
                    <a:pt x="18480" y="10575"/>
                    <a:pt x="18447" y="10542"/>
                    <a:pt x="18380" y="10508"/>
                  </a:cubicBezTo>
                  <a:cubicBezTo>
                    <a:pt x="18347" y="10508"/>
                    <a:pt x="12609" y="8741"/>
                    <a:pt x="10708" y="6339"/>
                  </a:cubicBezTo>
                  <a:cubicBezTo>
                    <a:pt x="9207" y="4371"/>
                    <a:pt x="7873" y="2303"/>
                    <a:pt x="6672" y="134"/>
                  </a:cubicBezTo>
                  <a:cubicBezTo>
                    <a:pt x="6605" y="34"/>
                    <a:pt x="6538" y="1"/>
                    <a:pt x="643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7"/>
            <p:cNvSpPr/>
            <p:nvPr/>
          </p:nvSpPr>
          <p:spPr>
            <a:xfrm>
              <a:off x="3846250" y="2059375"/>
              <a:ext cx="649650" cy="783450"/>
            </a:xfrm>
            <a:custGeom>
              <a:avLst/>
              <a:gdLst/>
              <a:ahLst/>
              <a:cxnLst/>
              <a:rect l="l" t="t" r="r" b="b"/>
              <a:pathLst>
                <a:path w="25986" h="31338" extrusionOk="0">
                  <a:moveTo>
                    <a:pt x="13018" y="0"/>
                  </a:moveTo>
                  <a:cubicBezTo>
                    <a:pt x="10434" y="0"/>
                    <a:pt x="7860" y="618"/>
                    <a:pt x="5504" y="1837"/>
                  </a:cubicBezTo>
                  <a:cubicBezTo>
                    <a:pt x="834" y="4305"/>
                    <a:pt x="1" y="12077"/>
                    <a:pt x="701" y="14379"/>
                  </a:cubicBezTo>
                  <a:cubicBezTo>
                    <a:pt x="1435" y="16681"/>
                    <a:pt x="2269" y="23719"/>
                    <a:pt x="6839" y="27155"/>
                  </a:cubicBezTo>
                  <a:cubicBezTo>
                    <a:pt x="10700" y="30009"/>
                    <a:pt x="15288" y="31337"/>
                    <a:pt x="17730" y="31337"/>
                  </a:cubicBezTo>
                  <a:cubicBezTo>
                    <a:pt x="18200" y="31337"/>
                    <a:pt x="18590" y="31288"/>
                    <a:pt x="18881" y="31191"/>
                  </a:cubicBezTo>
                  <a:cubicBezTo>
                    <a:pt x="20682" y="30557"/>
                    <a:pt x="22216" y="28156"/>
                    <a:pt x="24084" y="24420"/>
                  </a:cubicBezTo>
                  <a:cubicBezTo>
                    <a:pt x="25986" y="20717"/>
                    <a:pt x="25085" y="16747"/>
                    <a:pt x="24918" y="14446"/>
                  </a:cubicBezTo>
                  <a:cubicBezTo>
                    <a:pt x="24785" y="12178"/>
                    <a:pt x="25052" y="5206"/>
                    <a:pt x="25052" y="5206"/>
                  </a:cubicBezTo>
                  <a:cubicBezTo>
                    <a:pt x="25052" y="5206"/>
                    <a:pt x="20248" y="1503"/>
                    <a:pt x="17747" y="703"/>
                  </a:cubicBezTo>
                  <a:cubicBezTo>
                    <a:pt x="16198" y="233"/>
                    <a:pt x="14606" y="0"/>
                    <a:pt x="130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7"/>
            <p:cNvSpPr/>
            <p:nvPr/>
          </p:nvSpPr>
          <p:spPr>
            <a:xfrm>
              <a:off x="3940475" y="2057975"/>
              <a:ext cx="533750" cy="217250"/>
            </a:xfrm>
            <a:custGeom>
              <a:avLst/>
              <a:gdLst/>
              <a:ahLst/>
              <a:cxnLst/>
              <a:rect l="l" t="t" r="r" b="b"/>
              <a:pathLst>
                <a:path w="21350" h="8690" extrusionOk="0">
                  <a:moveTo>
                    <a:pt x="9360" y="0"/>
                  </a:moveTo>
                  <a:cubicBezTo>
                    <a:pt x="6738" y="0"/>
                    <a:pt x="4143" y="631"/>
                    <a:pt x="1769" y="1859"/>
                  </a:cubicBezTo>
                  <a:cubicBezTo>
                    <a:pt x="1102" y="2226"/>
                    <a:pt x="535" y="2693"/>
                    <a:pt x="1" y="3227"/>
                  </a:cubicBezTo>
                  <a:lnTo>
                    <a:pt x="2403" y="4928"/>
                  </a:lnTo>
                  <a:cubicBezTo>
                    <a:pt x="2403" y="4928"/>
                    <a:pt x="3461" y="3881"/>
                    <a:pt x="5718" y="3881"/>
                  </a:cubicBezTo>
                  <a:cubicBezTo>
                    <a:pt x="7324" y="3881"/>
                    <a:pt x="9538" y="4412"/>
                    <a:pt x="12410" y="6229"/>
                  </a:cubicBezTo>
                  <a:cubicBezTo>
                    <a:pt x="15436" y="8107"/>
                    <a:pt x="18062" y="8689"/>
                    <a:pt x="20110" y="8689"/>
                  </a:cubicBezTo>
                  <a:cubicBezTo>
                    <a:pt x="20500" y="8689"/>
                    <a:pt x="20869" y="8668"/>
                    <a:pt x="21216" y="8631"/>
                  </a:cubicBezTo>
                  <a:cubicBezTo>
                    <a:pt x="21249" y="6796"/>
                    <a:pt x="21349" y="5262"/>
                    <a:pt x="21349" y="5262"/>
                  </a:cubicBezTo>
                  <a:cubicBezTo>
                    <a:pt x="21349" y="5262"/>
                    <a:pt x="16546" y="1526"/>
                    <a:pt x="14078" y="692"/>
                  </a:cubicBezTo>
                  <a:cubicBezTo>
                    <a:pt x="12524" y="228"/>
                    <a:pt x="10937" y="0"/>
                    <a:pt x="9360" y="0"/>
                  </a:cubicBezTo>
                  <a:close/>
                </a:path>
              </a:pathLst>
            </a:custGeom>
            <a:solidFill>
              <a:srgbClr val="000000">
                <a:alpha val="29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7"/>
            <p:cNvSpPr/>
            <p:nvPr/>
          </p:nvSpPr>
          <p:spPr>
            <a:xfrm>
              <a:off x="3842925" y="2053575"/>
              <a:ext cx="652975" cy="794775"/>
            </a:xfrm>
            <a:custGeom>
              <a:avLst/>
              <a:gdLst/>
              <a:ahLst/>
              <a:cxnLst/>
              <a:rect l="l" t="t" r="r" b="b"/>
              <a:pathLst>
                <a:path w="26119" h="31791" extrusionOk="0">
                  <a:moveTo>
                    <a:pt x="13176" y="401"/>
                  </a:moveTo>
                  <a:cubicBezTo>
                    <a:pt x="14744" y="401"/>
                    <a:pt x="16312" y="634"/>
                    <a:pt x="17813" y="1068"/>
                  </a:cubicBezTo>
                  <a:cubicBezTo>
                    <a:pt x="20048" y="1802"/>
                    <a:pt x="24284" y="5038"/>
                    <a:pt x="24951" y="5538"/>
                  </a:cubicBezTo>
                  <a:cubicBezTo>
                    <a:pt x="24918" y="6439"/>
                    <a:pt x="24651" y="12576"/>
                    <a:pt x="24851" y="14711"/>
                  </a:cubicBezTo>
                  <a:cubicBezTo>
                    <a:pt x="24918" y="14978"/>
                    <a:pt x="24951" y="15378"/>
                    <a:pt x="24985" y="15745"/>
                  </a:cubicBezTo>
                  <a:cubicBezTo>
                    <a:pt x="25251" y="17980"/>
                    <a:pt x="25652" y="21416"/>
                    <a:pt x="24084" y="24552"/>
                  </a:cubicBezTo>
                  <a:cubicBezTo>
                    <a:pt x="22283" y="28087"/>
                    <a:pt x="20748" y="30556"/>
                    <a:pt x="18980" y="31156"/>
                  </a:cubicBezTo>
                  <a:cubicBezTo>
                    <a:pt x="18697" y="31260"/>
                    <a:pt x="18311" y="31312"/>
                    <a:pt x="17842" y="31312"/>
                  </a:cubicBezTo>
                  <a:cubicBezTo>
                    <a:pt x="15438" y="31312"/>
                    <a:pt x="10879" y="29945"/>
                    <a:pt x="7139" y="27153"/>
                  </a:cubicBezTo>
                  <a:cubicBezTo>
                    <a:pt x="3469" y="24418"/>
                    <a:pt x="2235" y="19281"/>
                    <a:pt x="1501" y="16212"/>
                  </a:cubicBezTo>
                  <a:cubicBezTo>
                    <a:pt x="1401" y="15478"/>
                    <a:pt x="1234" y="14911"/>
                    <a:pt x="1101" y="14478"/>
                  </a:cubicBezTo>
                  <a:cubicBezTo>
                    <a:pt x="434" y="12476"/>
                    <a:pt x="1101" y="4704"/>
                    <a:pt x="5771" y="2202"/>
                  </a:cubicBezTo>
                  <a:cubicBezTo>
                    <a:pt x="8106" y="1035"/>
                    <a:pt x="10641" y="401"/>
                    <a:pt x="13176" y="401"/>
                  </a:cubicBezTo>
                  <a:close/>
                  <a:moveTo>
                    <a:pt x="13215" y="0"/>
                  </a:moveTo>
                  <a:cubicBezTo>
                    <a:pt x="10587" y="0"/>
                    <a:pt x="7986" y="626"/>
                    <a:pt x="5604" y="1869"/>
                  </a:cubicBezTo>
                  <a:cubicBezTo>
                    <a:pt x="634" y="4471"/>
                    <a:pt x="0" y="12476"/>
                    <a:pt x="734" y="14644"/>
                  </a:cubicBezTo>
                  <a:cubicBezTo>
                    <a:pt x="834" y="15078"/>
                    <a:pt x="967" y="15645"/>
                    <a:pt x="1134" y="16312"/>
                  </a:cubicBezTo>
                  <a:cubicBezTo>
                    <a:pt x="1835" y="19448"/>
                    <a:pt x="3102" y="24718"/>
                    <a:pt x="6905" y="27554"/>
                  </a:cubicBezTo>
                  <a:cubicBezTo>
                    <a:pt x="10674" y="30422"/>
                    <a:pt x="15378" y="31790"/>
                    <a:pt x="17880" y="31790"/>
                  </a:cubicBezTo>
                  <a:cubicBezTo>
                    <a:pt x="18413" y="31790"/>
                    <a:pt x="18814" y="31723"/>
                    <a:pt x="19180" y="31590"/>
                  </a:cubicBezTo>
                  <a:cubicBezTo>
                    <a:pt x="21082" y="30956"/>
                    <a:pt x="22650" y="28388"/>
                    <a:pt x="24484" y="24752"/>
                  </a:cubicBezTo>
                  <a:cubicBezTo>
                    <a:pt x="26119" y="21483"/>
                    <a:pt x="25685" y="17980"/>
                    <a:pt x="25452" y="15712"/>
                  </a:cubicBezTo>
                  <a:cubicBezTo>
                    <a:pt x="25385" y="15312"/>
                    <a:pt x="25352" y="14978"/>
                    <a:pt x="25318" y="14644"/>
                  </a:cubicBezTo>
                  <a:cubicBezTo>
                    <a:pt x="25151" y="12410"/>
                    <a:pt x="25452" y="5538"/>
                    <a:pt x="25452" y="5438"/>
                  </a:cubicBezTo>
                  <a:cubicBezTo>
                    <a:pt x="25452" y="5405"/>
                    <a:pt x="25418" y="5304"/>
                    <a:pt x="25352" y="5271"/>
                  </a:cubicBezTo>
                  <a:cubicBezTo>
                    <a:pt x="25151" y="5138"/>
                    <a:pt x="20515" y="1535"/>
                    <a:pt x="18013" y="701"/>
                  </a:cubicBezTo>
                  <a:cubicBezTo>
                    <a:pt x="16433" y="233"/>
                    <a:pt x="14819" y="0"/>
                    <a:pt x="1321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7"/>
            <p:cNvSpPr/>
            <p:nvPr/>
          </p:nvSpPr>
          <p:spPr>
            <a:xfrm>
              <a:off x="4195675" y="2390475"/>
              <a:ext cx="30875" cy="66750"/>
            </a:xfrm>
            <a:custGeom>
              <a:avLst/>
              <a:gdLst/>
              <a:ahLst/>
              <a:cxnLst/>
              <a:rect l="l" t="t" r="r" b="b"/>
              <a:pathLst>
                <a:path w="1235" h="2670" extrusionOk="0">
                  <a:moveTo>
                    <a:pt x="634" y="1"/>
                  </a:moveTo>
                  <a:cubicBezTo>
                    <a:pt x="300" y="1"/>
                    <a:pt x="0" y="601"/>
                    <a:pt x="0" y="1335"/>
                  </a:cubicBezTo>
                  <a:cubicBezTo>
                    <a:pt x="0" y="2102"/>
                    <a:pt x="300" y="2670"/>
                    <a:pt x="634" y="2670"/>
                  </a:cubicBezTo>
                  <a:cubicBezTo>
                    <a:pt x="968" y="2670"/>
                    <a:pt x="1234" y="2102"/>
                    <a:pt x="1234" y="1335"/>
                  </a:cubicBezTo>
                  <a:cubicBezTo>
                    <a:pt x="1234" y="635"/>
                    <a:pt x="968" y="1"/>
                    <a:pt x="6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7"/>
            <p:cNvSpPr/>
            <p:nvPr/>
          </p:nvSpPr>
          <p:spPr>
            <a:xfrm>
              <a:off x="4384975" y="2408825"/>
              <a:ext cx="31700" cy="66750"/>
            </a:xfrm>
            <a:custGeom>
              <a:avLst/>
              <a:gdLst/>
              <a:ahLst/>
              <a:cxnLst/>
              <a:rect l="l" t="t" r="r" b="b"/>
              <a:pathLst>
                <a:path w="1268" h="2670" extrusionOk="0">
                  <a:moveTo>
                    <a:pt x="634" y="1"/>
                  </a:moveTo>
                  <a:cubicBezTo>
                    <a:pt x="300" y="1"/>
                    <a:pt x="0" y="568"/>
                    <a:pt x="0" y="1335"/>
                  </a:cubicBezTo>
                  <a:cubicBezTo>
                    <a:pt x="0" y="2069"/>
                    <a:pt x="300" y="2669"/>
                    <a:pt x="634" y="2669"/>
                  </a:cubicBezTo>
                  <a:cubicBezTo>
                    <a:pt x="968" y="2669"/>
                    <a:pt x="1268" y="2069"/>
                    <a:pt x="1268" y="1335"/>
                  </a:cubicBezTo>
                  <a:cubicBezTo>
                    <a:pt x="1268" y="568"/>
                    <a:pt x="968" y="1"/>
                    <a:pt x="6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7"/>
            <p:cNvSpPr/>
            <p:nvPr/>
          </p:nvSpPr>
          <p:spPr>
            <a:xfrm>
              <a:off x="4257375" y="2386950"/>
              <a:ext cx="119275" cy="170350"/>
            </a:xfrm>
            <a:custGeom>
              <a:avLst/>
              <a:gdLst/>
              <a:ahLst/>
              <a:cxnLst/>
              <a:rect l="l" t="t" r="r" b="b"/>
              <a:pathLst>
                <a:path w="4771" h="6814" extrusionOk="0">
                  <a:moveTo>
                    <a:pt x="4375" y="0"/>
                  </a:moveTo>
                  <a:cubicBezTo>
                    <a:pt x="4320" y="0"/>
                    <a:pt x="4270" y="25"/>
                    <a:pt x="4237" y="75"/>
                  </a:cubicBezTo>
                  <a:cubicBezTo>
                    <a:pt x="3970" y="275"/>
                    <a:pt x="2135" y="2143"/>
                    <a:pt x="2736" y="3111"/>
                  </a:cubicBezTo>
                  <a:cubicBezTo>
                    <a:pt x="2936" y="3411"/>
                    <a:pt x="3136" y="3644"/>
                    <a:pt x="3403" y="3878"/>
                  </a:cubicBezTo>
                  <a:cubicBezTo>
                    <a:pt x="3870" y="4312"/>
                    <a:pt x="4270" y="4745"/>
                    <a:pt x="4070" y="5446"/>
                  </a:cubicBezTo>
                  <a:cubicBezTo>
                    <a:pt x="3903" y="5913"/>
                    <a:pt x="3270" y="6280"/>
                    <a:pt x="2536" y="6380"/>
                  </a:cubicBezTo>
                  <a:cubicBezTo>
                    <a:pt x="2451" y="6387"/>
                    <a:pt x="2363" y="6392"/>
                    <a:pt x="2274" y="6392"/>
                  </a:cubicBezTo>
                  <a:cubicBezTo>
                    <a:pt x="1592" y="6392"/>
                    <a:pt x="814" y="6150"/>
                    <a:pt x="401" y="5412"/>
                  </a:cubicBezTo>
                  <a:cubicBezTo>
                    <a:pt x="351" y="5337"/>
                    <a:pt x="263" y="5300"/>
                    <a:pt x="180" y="5300"/>
                  </a:cubicBezTo>
                  <a:cubicBezTo>
                    <a:pt x="153" y="5300"/>
                    <a:pt x="126" y="5304"/>
                    <a:pt x="101" y="5312"/>
                  </a:cubicBezTo>
                  <a:cubicBezTo>
                    <a:pt x="34" y="5412"/>
                    <a:pt x="1" y="5546"/>
                    <a:pt x="34" y="5613"/>
                  </a:cubicBezTo>
                  <a:cubicBezTo>
                    <a:pt x="534" y="6547"/>
                    <a:pt x="1435" y="6813"/>
                    <a:pt x="2236" y="6813"/>
                  </a:cubicBezTo>
                  <a:cubicBezTo>
                    <a:pt x="2369" y="6813"/>
                    <a:pt x="2436" y="6813"/>
                    <a:pt x="2602" y="6780"/>
                  </a:cubicBezTo>
                  <a:cubicBezTo>
                    <a:pt x="3536" y="6680"/>
                    <a:pt x="4270" y="6180"/>
                    <a:pt x="4470" y="5579"/>
                  </a:cubicBezTo>
                  <a:cubicBezTo>
                    <a:pt x="4771" y="4612"/>
                    <a:pt x="4204" y="4078"/>
                    <a:pt x="3703" y="3578"/>
                  </a:cubicBezTo>
                  <a:cubicBezTo>
                    <a:pt x="3470" y="3344"/>
                    <a:pt x="3270" y="3144"/>
                    <a:pt x="3103" y="2911"/>
                  </a:cubicBezTo>
                  <a:cubicBezTo>
                    <a:pt x="2803" y="2444"/>
                    <a:pt x="3770" y="1109"/>
                    <a:pt x="4537" y="342"/>
                  </a:cubicBezTo>
                  <a:cubicBezTo>
                    <a:pt x="4604" y="275"/>
                    <a:pt x="4604" y="142"/>
                    <a:pt x="4537" y="75"/>
                  </a:cubicBezTo>
                  <a:cubicBezTo>
                    <a:pt x="4487" y="25"/>
                    <a:pt x="4429" y="0"/>
                    <a:pt x="437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7"/>
            <p:cNvSpPr/>
            <p:nvPr/>
          </p:nvSpPr>
          <p:spPr>
            <a:xfrm>
              <a:off x="4072250" y="2553100"/>
              <a:ext cx="200175" cy="141525"/>
            </a:xfrm>
            <a:custGeom>
              <a:avLst/>
              <a:gdLst/>
              <a:ahLst/>
              <a:cxnLst/>
              <a:rect l="l" t="t" r="r" b="b"/>
              <a:pathLst>
                <a:path w="8007" h="5661" extrusionOk="0">
                  <a:moveTo>
                    <a:pt x="1668" y="1"/>
                  </a:moveTo>
                  <a:cubicBezTo>
                    <a:pt x="1668" y="1"/>
                    <a:pt x="0" y="5338"/>
                    <a:pt x="1902" y="5638"/>
                  </a:cubicBezTo>
                  <a:cubicBezTo>
                    <a:pt x="1997" y="5653"/>
                    <a:pt x="2098" y="5661"/>
                    <a:pt x="2204" y="5661"/>
                  </a:cubicBezTo>
                  <a:cubicBezTo>
                    <a:pt x="4190" y="5661"/>
                    <a:pt x="8006" y="3136"/>
                    <a:pt x="8006" y="3136"/>
                  </a:cubicBezTo>
                  <a:cubicBezTo>
                    <a:pt x="5571" y="3069"/>
                    <a:pt x="3269" y="1935"/>
                    <a:pt x="16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7"/>
            <p:cNvSpPr/>
            <p:nvPr/>
          </p:nvSpPr>
          <p:spPr>
            <a:xfrm>
              <a:off x="4077250" y="2548100"/>
              <a:ext cx="201825" cy="150975"/>
            </a:xfrm>
            <a:custGeom>
              <a:avLst/>
              <a:gdLst/>
              <a:ahLst/>
              <a:cxnLst/>
              <a:rect l="l" t="t" r="r" b="b"/>
              <a:pathLst>
                <a:path w="8073" h="6039" extrusionOk="0">
                  <a:moveTo>
                    <a:pt x="1568" y="634"/>
                  </a:moveTo>
                  <a:cubicBezTo>
                    <a:pt x="3036" y="2269"/>
                    <a:pt x="5037" y="3269"/>
                    <a:pt x="7139" y="3503"/>
                  </a:cubicBezTo>
                  <a:cubicBezTo>
                    <a:pt x="6006" y="4164"/>
                    <a:pt x="3391" y="5655"/>
                    <a:pt x="1950" y="5655"/>
                  </a:cubicBezTo>
                  <a:cubicBezTo>
                    <a:pt x="1862" y="5655"/>
                    <a:pt x="1780" y="5649"/>
                    <a:pt x="1702" y="5638"/>
                  </a:cubicBezTo>
                  <a:cubicBezTo>
                    <a:pt x="1468" y="5571"/>
                    <a:pt x="1368" y="5471"/>
                    <a:pt x="1235" y="5304"/>
                  </a:cubicBezTo>
                  <a:cubicBezTo>
                    <a:pt x="668" y="4370"/>
                    <a:pt x="1235" y="1868"/>
                    <a:pt x="1568" y="634"/>
                  </a:cubicBezTo>
                  <a:close/>
                  <a:moveTo>
                    <a:pt x="1435" y="0"/>
                  </a:moveTo>
                  <a:cubicBezTo>
                    <a:pt x="1335" y="0"/>
                    <a:pt x="1301" y="34"/>
                    <a:pt x="1268" y="134"/>
                  </a:cubicBezTo>
                  <a:cubicBezTo>
                    <a:pt x="1235" y="301"/>
                    <a:pt x="0" y="4137"/>
                    <a:pt x="901" y="5504"/>
                  </a:cubicBezTo>
                  <a:cubicBezTo>
                    <a:pt x="1068" y="5805"/>
                    <a:pt x="1301" y="5971"/>
                    <a:pt x="1635" y="6005"/>
                  </a:cubicBezTo>
                  <a:cubicBezTo>
                    <a:pt x="1768" y="6038"/>
                    <a:pt x="1835" y="6038"/>
                    <a:pt x="1969" y="6038"/>
                  </a:cubicBezTo>
                  <a:cubicBezTo>
                    <a:pt x="4037" y="6038"/>
                    <a:pt x="7773" y="3636"/>
                    <a:pt x="7939" y="3536"/>
                  </a:cubicBezTo>
                  <a:cubicBezTo>
                    <a:pt x="8006" y="3470"/>
                    <a:pt x="8073" y="3370"/>
                    <a:pt x="8006" y="3303"/>
                  </a:cubicBezTo>
                  <a:cubicBezTo>
                    <a:pt x="7973" y="3203"/>
                    <a:pt x="7906" y="3136"/>
                    <a:pt x="7806" y="3136"/>
                  </a:cubicBezTo>
                  <a:cubicBezTo>
                    <a:pt x="5438" y="3036"/>
                    <a:pt x="3169" y="1935"/>
                    <a:pt x="1635" y="101"/>
                  </a:cubicBezTo>
                  <a:cubicBezTo>
                    <a:pt x="1602" y="0"/>
                    <a:pt x="1502" y="0"/>
                    <a:pt x="14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7"/>
            <p:cNvSpPr/>
            <p:nvPr/>
          </p:nvSpPr>
          <p:spPr>
            <a:xfrm>
              <a:off x="4133125" y="2283625"/>
              <a:ext cx="147625" cy="46850"/>
            </a:xfrm>
            <a:custGeom>
              <a:avLst/>
              <a:gdLst/>
              <a:ahLst/>
              <a:cxnLst/>
              <a:rect l="l" t="t" r="r" b="b"/>
              <a:pathLst>
                <a:path w="5905" h="1874" extrusionOk="0">
                  <a:moveTo>
                    <a:pt x="3386" y="0"/>
                  </a:moveTo>
                  <a:cubicBezTo>
                    <a:pt x="1208" y="0"/>
                    <a:pt x="67" y="1514"/>
                    <a:pt x="67" y="1540"/>
                  </a:cubicBezTo>
                  <a:cubicBezTo>
                    <a:pt x="0" y="1606"/>
                    <a:pt x="34" y="1740"/>
                    <a:pt x="100" y="1840"/>
                  </a:cubicBezTo>
                  <a:cubicBezTo>
                    <a:pt x="167" y="1873"/>
                    <a:pt x="201" y="1873"/>
                    <a:pt x="234" y="1873"/>
                  </a:cubicBezTo>
                  <a:cubicBezTo>
                    <a:pt x="301" y="1873"/>
                    <a:pt x="367" y="1873"/>
                    <a:pt x="401" y="1840"/>
                  </a:cubicBezTo>
                  <a:cubicBezTo>
                    <a:pt x="477" y="1764"/>
                    <a:pt x="1454" y="460"/>
                    <a:pt x="3406" y="460"/>
                  </a:cubicBezTo>
                  <a:cubicBezTo>
                    <a:pt x="4028" y="460"/>
                    <a:pt x="4749" y="593"/>
                    <a:pt x="5571" y="939"/>
                  </a:cubicBezTo>
                  <a:cubicBezTo>
                    <a:pt x="5608" y="958"/>
                    <a:pt x="5646" y="966"/>
                    <a:pt x="5681" y="966"/>
                  </a:cubicBezTo>
                  <a:cubicBezTo>
                    <a:pt x="5771" y="966"/>
                    <a:pt x="5847" y="911"/>
                    <a:pt x="5871" y="839"/>
                  </a:cubicBezTo>
                  <a:cubicBezTo>
                    <a:pt x="5905" y="706"/>
                    <a:pt x="5871" y="572"/>
                    <a:pt x="5738" y="539"/>
                  </a:cubicBezTo>
                  <a:cubicBezTo>
                    <a:pt x="4854" y="149"/>
                    <a:pt x="4069" y="0"/>
                    <a:pt x="338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7"/>
            <p:cNvSpPr/>
            <p:nvPr/>
          </p:nvSpPr>
          <p:spPr>
            <a:xfrm>
              <a:off x="4377475" y="2320800"/>
              <a:ext cx="90900" cy="53025"/>
            </a:xfrm>
            <a:custGeom>
              <a:avLst/>
              <a:gdLst/>
              <a:ahLst/>
              <a:cxnLst/>
              <a:rect l="l" t="t" r="r" b="b"/>
              <a:pathLst>
                <a:path w="3636" h="2121" extrusionOk="0">
                  <a:moveTo>
                    <a:pt x="846" y="0"/>
                  </a:moveTo>
                  <a:cubicBezTo>
                    <a:pt x="488" y="0"/>
                    <a:pt x="244" y="53"/>
                    <a:pt x="234" y="53"/>
                  </a:cubicBezTo>
                  <a:cubicBezTo>
                    <a:pt x="100" y="86"/>
                    <a:pt x="0" y="186"/>
                    <a:pt x="67" y="286"/>
                  </a:cubicBezTo>
                  <a:cubicBezTo>
                    <a:pt x="93" y="390"/>
                    <a:pt x="160" y="474"/>
                    <a:pt x="235" y="474"/>
                  </a:cubicBezTo>
                  <a:cubicBezTo>
                    <a:pt x="256" y="474"/>
                    <a:pt x="278" y="468"/>
                    <a:pt x="300" y="453"/>
                  </a:cubicBezTo>
                  <a:cubicBezTo>
                    <a:pt x="331" y="453"/>
                    <a:pt x="538" y="413"/>
                    <a:pt x="832" y="413"/>
                  </a:cubicBezTo>
                  <a:cubicBezTo>
                    <a:pt x="1512" y="413"/>
                    <a:pt x="2657" y="624"/>
                    <a:pt x="3169" y="2021"/>
                  </a:cubicBezTo>
                  <a:cubicBezTo>
                    <a:pt x="3236" y="2087"/>
                    <a:pt x="3302" y="2121"/>
                    <a:pt x="3402" y="2121"/>
                  </a:cubicBezTo>
                  <a:cubicBezTo>
                    <a:pt x="3402" y="2121"/>
                    <a:pt x="3436" y="2121"/>
                    <a:pt x="3469" y="2087"/>
                  </a:cubicBezTo>
                  <a:cubicBezTo>
                    <a:pt x="3603" y="2054"/>
                    <a:pt x="3636" y="1954"/>
                    <a:pt x="3603" y="1854"/>
                  </a:cubicBezTo>
                  <a:cubicBezTo>
                    <a:pt x="2962" y="252"/>
                    <a:pt x="1629" y="0"/>
                    <a:pt x="84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7"/>
            <p:cNvSpPr/>
            <p:nvPr/>
          </p:nvSpPr>
          <p:spPr>
            <a:xfrm>
              <a:off x="3784550" y="1922650"/>
              <a:ext cx="887325" cy="566275"/>
            </a:xfrm>
            <a:custGeom>
              <a:avLst/>
              <a:gdLst/>
              <a:ahLst/>
              <a:cxnLst/>
              <a:rect l="l" t="t" r="r" b="b"/>
              <a:pathLst>
                <a:path w="35493" h="22651" extrusionOk="0">
                  <a:moveTo>
                    <a:pt x="24218" y="1"/>
                  </a:moveTo>
                  <a:cubicBezTo>
                    <a:pt x="23599" y="1"/>
                    <a:pt x="22975" y="54"/>
                    <a:pt x="22349" y="167"/>
                  </a:cubicBezTo>
                  <a:cubicBezTo>
                    <a:pt x="20682" y="468"/>
                    <a:pt x="19114" y="1135"/>
                    <a:pt x="17446" y="1302"/>
                  </a:cubicBezTo>
                  <a:cubicBezTo>
                    <a:pt x="17144" y="1333"/>
                    <a:pt x="16847" y="1347"/>
                    <a:pt x="16553" y="1347"/>
                  </a:cubicBezTo>
                  <a:cubicBezTo>
                    <a:pt x="14660" y="1347"/>
                    <a:pt x="12902" y="775"/>
                    <a:pt x="11044" y="775"/>
                  </a:cubicBezTo>
                  <a:cubicBezTo>
                    <a:pt x="10477" y="775"/>
                    <a:pt x="9900" y="828"/>
                    <a:pt x="9307" y="968"/>
                  </a:cubicBezTo>
                  <a:cubicBezTo>
                    <a:pt x="6938" y="1535"/>
                    <a:pt x="4837" y="2836"/>
                    <a:pt x="3269" y="4704"/>
                  </a:cubicBezTo>
                  <a:cubicBezTo>
                    <a:pt x="734" y="7873"/>
                    <a:pt x="0" y="13710"/>
                    <a:pt x="3936" y="22650"/>
                  </a:cubicBezTo>
                  <a:cubicBezTo>
                    <a:pt x="3936" y="22650"/>
                    <a:pt x="4837" y="18614"/>
                    <a:pt x="7139" y="17146"/>
                  </a:cubicBezTo>
                  <a:cubicBezTo>
                    <a:pt x="9440" y="15678"/>
                    <a:pt x="11608" y="16012"/>
                    <a:pt x="10274" y="14011"/>
                  </a:cubicBezTo>
                  <a:cubicBezTo>
                    <a:pt x="8940" y="12009"/>
                    <a:pt x="8173" y="10041"/>
                    <a:pt x="11108" y="9140"/>
                  </a:cubicBezTo>
                  <a:cubicBezTo>
                    <a:pt x="11724" y="8942"/>
                    <a:pt x="12467" y="8857"/>
                    <a:pt x="13288" y="8857"/>
                  </a:cubicBezTo>
                  <a:cubicBezTo>
                    <a:pt x="16334" y="8857"/>
                    <a:pt x="20441" y="10036"/>
                    <a:pt x="23017" y="11008"/>
                  </a:cubicBezTo>
                  <a:cubicBezTo>
                    <a:pt x="24272" y="11491"/>
                    <a:pt x="25987" y="11847"/>
                    <a:pt x="27721" y="11847"/>
                  </a:cubicBezTo>
                  <a:cubicBezTo>
                    <a:pt x="30546" y="11847"/>
                    <a:pt x="33424" y="10900"/>
                    <a:pt x="34458" y="8006"/>
                  </a:cubicBezTo>
                  <a:cubicBezTo>
                    <a:pt x="35492" y="5138"/>
                    <a:pt x="32490" y="2836"/>
                    <a:pt x="30288" y="1635"/>
                  </a:cubicBezTo>
                  <a:cubicBezTo>
                    <a:pt x="28404" y="628"/>
                    <a:pt x="26339" y="1"/>
                    <a:pt x="2421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7"/>
            <p:cNvSpPr/>
            <p:nvPr/>
          </p:nvSpPr>
          <p:spPr>
            <a:xfrm>
              <a:off x="3816225" y="1947675"/>
              <a:ext cx="747225" cy="234350"/>
            </a:xfrm>
            <a:custGeom>
              <a:avLst/>
              <a:gdLst/>
              <a:ahLst/>
              <a:cxnLst/>
              <a:rect l="l" t="t" r="r" b="b"/>
              <a:pathLst>
                <a:path w="29889" h="9374" extrusionOk="0">
                  <a:moveTo>
                    <a:pt x="27654" y="0"/>
                  </a:moveTo>
                  <a:lnTo>
                    <a:pt x="27654" y="0"/>
                  </a:lnTo>
                  <a:cubicBezTo>
                    <a:pt x="28254" y="601"/>
                    <a:pt x="28955" y="1468"/>
                    <a:pt x="29222" y="2535"/>
                  </a:cubicBezTo>
                  <a:cubicBezTo>
                    <a:pt x="29488" y="3836"/>
                    <a:pt x="29088" y="5171"/>
                    <a:pt x="28021" y="6538"/>
                  </a:cubicBezTo>
                  <a:cubicBezTo>
                    <a:pt x="26618" y="8350"/>
                    <a:pt x="25243" y="8989"/>
                    <a:pt x="23579" y="8989"/>
                  </a:cubicBezTo>
                  <a:cubicBezTo>
                    <a:pt x="22118" y="8989"/>
                    <a:pt x="20435" y="8496"/>
                    <a:pt x="18314" y="7873"/>
                  </a:cubicBezTo>
                  <a:cubicBezTo>
                    <a:pt x="16512" y="7339"/>
                    <a:pt x="14411" y="6772"/>
                    <a:pt x="11909" y="6238"/>
                  </a:cubicBezTo>
                  <a:cubicBezTo>
                    <a:pt x="10455" y="5956"/>
                    <a:pt x="9094" y="5838"/>
                    <a:pt x="7835" y="5838"/>
                  </a:cubicBezTo>
                  <a:cubicBezTo>
                    <a:pt x="4475" y="5838"/>
                    <a:pt x="1839" y="6681"/>
                    <a:pt x="67" y="7506"/>
                  </a:cubicBezTo>
                  <a:cubicBezTo>
                    <a:pt x="34" y="7672"/>
                    <a:pt x="1" y="7839"/>
                    <a:pt x="1" y="8006"/>
                  </a:cubicBezTo>
                  <a:cubicBezTo>
                    <a:pt x="1659" y="7214"/>
                    <a:pt x="4345" y="6294"/>
                    <a:pt x="7856" y="6294"/>
                  </a:cubicBezTo>
                  <a:cubicBezTo>
                    <a:pt x="9077" y="6294"/>
                    <a:pt x="10397" y="6405"/>
                    <a:pt x="11809" y="6672"/>
                  </a:cubicBezTo>
                  <a:cubicBezTo>
                    <a:pt x="14311" y="7139"/>
                    <a:pt x="16346" y="7773"/>
                    <a:pt x="18114" y="8273"/>
                  </a:cubicBezTo>
                  <a:cubicBezTo>
                    <a:pt x="20248" y="8873"/>
                    <a:pt x="22016" y="9374"/>
                    <a:pt x="23551" y="9374"/>
                  </a:cubicBezTo>
                  <a:cubicBezTo>
                    <a:pt x="25285" y="9374"/>
                    <a:pt x="26820" y="8707"/>
                    <a:pt x="28288" y="6805"/>
                  </a:cubicBezTo>
                  <a:cubicBezTo>
                    <a:pt x="29455" y="5304"/>
                    <a:pt x="29889" y="3836"/>
                    <a:pt x="29588" y="2469"/>
                  </a:cubicBezTo>
                  <a:cubicBezTo>
                    <a:pt x="29422" y="1668"/>
                    <a:pt x="29055" y="1001"/>
                    <a:pt x="28621" y="467"/>
                  </a:cubicBezTo>
                  <a:cubicBezTo>
                    <a:pt x="28288" y="301"/>
                    <a:pt x="27954" y="134"/>
                    <a:pt x="27654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7"/>
            <p:cNvSpPr/>
            <p:nvPr/>
          </p:nvSpPr>
          <p:spPr>
            <a:xfrm>
              <a:off x="3812050" y="2189500"/>
              <a:ext cx="197675" cy="83425"/>
            </a:xfrm>
            <a:custGeom>
              <a:avLst/>
              <a:gdLst/>
              <a:ahLst/>
              <a:cxnLst/>
              <a:rect l="l" t="t" r="r" b="b"/>
              <a:pathLst>
                <a:path w="7907" h="3337" extrusionOk="0">
                  <a:moveTo>
                    <a:pt x="7907" y="1"/>
                  </a:moveTo>
                  <a:cubicBezTo>
                    <a:pt x="7339" y="68"/>
                    <a:pt x="6672" y="168"/>
                    <a:pt x="5872" y="301"/>
                  </a:cubicBezTo>
                  <a:cubicBezTo>
                    <a:pt x="3003" y="801"/>
                    <a:pt x="1135" y="1869"/>
                    <a:pt x="1" y="2836"/>
                  </a:cubicBezTo>
                  <a:cubicBezTo>
                    <a:pt x="1" y="3003"/>
                    <a:pt x="34" y="3170"/>
                    <a:pt x="68" y="3337"/>
                  </a:cubicBezTo>
                  <a:cubicBezTo>
                    <a:pt x="1168" y="2369"/>
                    <a:pt x="3003" y="1202"/>
                    <a:pt x="5905" y="701"/>
                  </a:cubicBezTo>
                  <a:cubicBezTo>
                    <a:pt x="6606" y="568"/>
                    <a:pt x="7239" y="501"/>
                    <a:pt x="7840" y="435"/>
                  </a:cubicBezTo>
                  <a:cubicBezTo>
                    <a:pt x="7840" y="268"/>
                    <a:pt x="7873" y="134"/>
                    <a:pt x="7907" y="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7"/>
            <p:cNvSpPr/>
            <p:nvPr/>
          </p:nvSpPr>
          <p:spPr>
            <a:xfrm>
              <a:off x="3759525" y="1917600"/>
              <a:ext cx="919850" cy="576325"/>
            </a:xfrm>
            <a:custGeom>
              <a:avLst/>
              <a:gdLst/>
              <a:ahLst/>
              <a:cxnLst/>
              <a:rect l="l" t="t" r="r" b="b"/>
              <a:pathLst>
                <a:path w="36794" h="23053" extrusionOk="0">
                  <a:moveTo>
                    <a:pt x="25224" y="351"/>
                  </a:moveTo>
                  <a:cubicBezTo>
                    <a:pt x="27191" y="351"/>
                    <a:pt x="29220" y="896"/>
                    <a:pt x="31189" y="1971"/>
                  </a:cubicBezTo>
                  <a:cubicBezTo>
                    <a:pt x="32790" y="2838"/>
                    <a:pt x="36326" y="5139"/>
                    <a:pt x="35292" y="8075"/>
                  </a:cubicBezTo>
                  <a:cubicBezTo>
                    <a:pt x="34792" y="9409"/>
                    <a:pt x="33858" y="10410"/>
                    <a:pt x="32524" y="11044"/>
                  </a:cubicBezTo>
                  <a:cubicBezTo>
                    <a:pt x="31388" y="11567"/>
                    <a:pt x="30044" y="11782"/>
                    <a:pt x="28700" y="11782"/>
                  </a:cubicBezTo>
                  <a:cubicBezTo>
                    <a:pt x="27044" y="11782"/>
                    <a:pt x="25388" y="11456"/>
                    <a:pt x="24118" y="10977"/>
                  </a:cubicBezTo>
                  <a:cubicBezTo>
                    <a:pt x="21135" y="9862"/>
                    <a:pt x="17185" y="8787"/>
                    <a:pt x="14242" y="8787"/>
                  </a:cubicBezTo>
                  <a:cubicBezTo>
                    <a:pt x="13400" y="8787"/>
                    <a:pt x="12640" y="8875"/>
                    <a:pt x="12009" y="9076"/>
                  </a:cubicBezTo>
                  <a:cubicBezTo>
                    <a:pt x="10908" y="9476"/>
                    <a:pt x="10241" y="9976"/>
                    <a:pt x="9974" y="10710"/>
                  </a:cubicBezTo>
                  <a:cubicBezTo>
                    <a:pt x="9607" y="11878"/>
                    <a:pt x="10408" y="13245"/>
                    <a:pt x="11108" y="14313"/>
                  </a:cubicBezTo>
                  <a:cubicBezTo>
                    <a:pt x="11442" y="14746"/>
                    <a:pt x="11575" y="15080"/>
                    <a:pt x="11475" y="15313"/>
                  </a:cubicBezTo>
                  <a:cubicBezTo>
                    <a:pt x="11409" y="15647"/>
                    <a:pt x="10841" y="15847"/>
                    <a:pt x="10141" y="16147"/>
                  </a:cubicBezTo>
                  <a:cubicBezTo>
                    <a:pt x="9574" y="16381"/>
                    <a:pt x="8807" y="16681"/>
                    <a:pt x="8073" y="17148"/>
                  </a:cubicBezTo>
                  <a:cubicBezTo>
                    <a:pt x="6205" y="18316"/>
                    <a:pt x="5271" y="20984"/>
                    <a:pt x="4904" y="22185"/>
                  </a:cubicBezTo>
                  <a:cubicBezTo>
                    <a:pt x="601" y="12144"/>
                    <a:pt x="2769" y="7074"/>
                    <a:pt x="4470" y="5006"/>
                  </a:cubicBezTo>
                  <a:cubicBezTo>
                    <a:pt x="5971" y="3205"/>
                    <a:pt x="8106" y="1870"/>
                    <a:pt x="10374" y="1337"/>
                  </a:cubicBezTo>
                  <a:cubicBezTo>
                    <a:pt x="10975" y="1170"/>
                    <a:pt x="11575" y="1137"/>
                    <a:pt x="12109" y="1137"/>
                  </a:cubicBezTo>
                  <a:cubicBezTo>
                    <a:pt x="13010" y="1137"/>
                    <a:pt x="13910" y="1303"/>
                    <a:pt x="14778" y="1370"/>
                  </a:cubicBezTo>
                  <a:cubicBezTo>
                    <a:pt x="15755" y="1506"/>
                    <a:pt x="16733" y="1664"/>
                    <a:pt x="17765" y="1664"/>
                  </a:cubicBezTo>
                  <a:cubicBezTo>
                    <a:pt x="18000" y="1664"/>
                    <a:pt x="18238" y="1656"/>
                    <a:pt x="18480" y="1637"/>
                  </a:cubicBezTo>
                  <a:cubicBezTo>
                    <a:pt x="19448" y="1504"/>
                    <a:pt x="20382" y="1237"/>
                    <a:pt x="21316" y="1003"/>
                  </a:cubicBezTo>
                  <a:cubicBezTo>
                    <a:pt x="22016" y="836"/>
                    <a:pt x="22750" y="636"/>
                    <a:pt x="23450" y="503"/>
                  </a:cubicBezTo>
                  <a:cubicBezTo>
                    <a:pt x="24034" y="402"/>
                    <a:pt x="24626" y="351"/>
                    <a:pt x="25224" y="351"/>
                  </a:cubicBezTo>
                  <a:close/>
                  <a:moveTo>
                    <a:pt x="25227" y="0"/>
                  </a:moveTo>
                  <a:cubicBezTo>
                    <a:pt x="24583" y="0"/>
                    <a:pt x="23945" y="56"/>
                    <a:pt x="23317" y="169"/>
                  </a:cubicBezTo>
                  <a:cubicBezTo>
                    <a:pt x="22583" y="269"/>
                    <a:pt x="21849" y="436"/>
                    <a:pt x="21149" y="670"/>
                  </a:cubicBezTo>
                  <a:cubicBezTo>
                    <a:pt x="20282" y="903"/>
                    <a:pt x="19314" y="1170"/>
                    <a:pt x="18414" y="1237"/>
                  </a:cubicBezTo>
                  <a:cubicBezTo>
                    <a:pt x="18131" y="1267"/>
                    <a:pt x="17851" y="1280"/>
                    <a:pt x="17572" y="1280"/>
                  </a:cubicBezTo>
                  <a:cubicBezTo>
                    <a:pt x="16632" y="1280"/>
                    <a:pt x="15711" y="1132"/>
                    <a:pt x="14811" y="1003"/>
                  </a:cubicBezTo>
                  <a:cubicBezTo>
                    <a:pt x="13874" y="875"/>
                    <a:pt x="12924" y="721"/>
                    <a:pt x="11952" y="721"/>
                  </a:cubicBezTo>
                  <a:cubicBezTo>
                    <a:pt x="11400" y="721"/>
                    <a:pt x="10842" y="770"/>
                    <a:pt x="10274" y="903"/>
                  </a:cubicBezTo>
                  <a:cubicBezTo>
                    <a:pt x="7906" y="1504"/>
                    <a:pt x="5738" y="2871"/>
                    <a:pt x="4137" y="4739"/>
                  </a:cubicBezTo>
                  <a:cubicBezTo>
                    <a:pt x="2335" y="6974"/>
                    <a:pt x="0" y="12311"/>
                    <a:pt x="4737" y="22919"/>
                  </a:cubicBezTo>
                  <a:cubicBezTo>
                    <a:pt x="4770" y="23019"/>
                    <a:pt x="4837" y="23052"/>
                    <a:pt x="4937" y="23052"/>
                  </a:cubicBezTo>
                  <a:cubicBezTo>
                    <a:pt x="5071" y="23052"/>
                    <a:pt x="5137" y="22986"/>
                    <a:pt x="5104" y="22919"/>
                  </a:cubicBezTo>
                  <a:cubicBezTo>
                    <a:pt x="5104" y="22885"/>
                    <a:pt x="6071" y="18916"/>
                    <a:pt x="8240" y="17548"/>
                  </a:cubicBezTo>
                  <a:cubicBezTo>
                    <a:pt x="8940" y="17081"/>
                    <a:pt x="9641" y="16814"/>
                    <a:pt x="10241" y="16581"/>
                  </a:cubicBezTo>
                  <a:cubicBezTo>
                    <a:pt x="11075" y="16247"/>
                    <a:pt x="11642" y="16014"/>
                    <a:pt x="11809" y="15514"/>
                  </a:cubicBezTo>
                  <a:cubicBezTo>
                    <a:pt x="11942" y="15147"/>
                    <a:pt x="11775" y="14713"/>
                    <a:pt x="11409" y="14146"/>
                  </a:cubicBezTo>
                  <a:cubicBezTo>
                    <a:pt x="10775" y="13212"/>
                    <a:pt x="9974" y="11911"/>
                    <a:pt x="10308" y="10910"/>
                  </a:cubicBezTo>
                  <a:cubicBezTo>
                    <a:pt x="10508" y="10343"/>
                    <a:pt x="11108" y="9876"/>
                    <a:pt x="12109" y="9543"/>
                  </a:cubicBezTo>
                  <a:cubicBezTo>
                    <a:pt x="12705" y="9351"/>
                    <a:pt x="13429" y="9267"/>
                    <a:pt x="14236" y="9267"/>
                  </a:cubicBezTo>
                  <a:cubicBezTo>
                    <a:pt x="17089" y="9267"/>
                    <a:pt x="20979" y="10319"/>
                    <a:pt x="23917" y="11411"/>
                  </a:cubicBezTo>
                  <a:cubicBezTo>
                    <a:pt x="25265" y="11927"/>
                    <a:pt x="26990" y="12271"/>
                    <a:pt x="28709" y="12271"/>
                  </a:cubicBezTo>
                  <a:cubicBezTo>
                    <a:pt x="30097" y="12271"/>
                    <a:pt x="31480" y="12047"/>
                    <a:pt x="32657" y="11511"/>
                  </a:cubicBezTo>
                  <a:cubicBezTo>
                    <a:pt x="34125" y="10844"/>
                    <a:pt x="35125" y="9743"/>
                    <a:pt x="35626" y="8308"/>
                  </a:cubicBezTo>
                  <a:cubicBezTo>
                    <a:pt x="36793" y="5006"/>
                    <a:pt x="33024" y="2571"/>
                    <a:pt x="31356" y="1670"/>
                  </a:cubicBezTo>
                  <a:cubicBezTo>
                    <a:pt x="29332" y="557"/>
                    <a:pt x="27250" y="0"/>
                    <a:pt x="2522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7"/>
            <p:cNvSpPr/>
            <p:nvPr/>
          </p:nvSpPr>
          <p:spPr>
            <a:xfrm>
              <a:off x="3761950" y="2354100"/>
              <a:ext cx="183575" cy="188050"/>
            </a:xfrm>
            <a:custGeom>
              <a:avLst/>
              <a:gdLst/>
              <a:ahLst/>
              <a:cxnLst/>
              <a:rect l="l" t="t" r="r" b="b"/>
              <a:pathLst>
                <a:path w="7343" h="7522" extrusionOk="0">
                  <a:moveTo>
                    <a:pt x="3635" y="1"/>
                  </a:moveTo>
                  <a:cubicBezTo>
                    <a:pt x="3149" y="1"/>
                    <a:pt x="2653" y="263"/>
                    <a:pt x="2172" y="922"/>
                  </a:cubicBezTo>
                  <a:cubicBezTo>
                    <a:pt x="1" y="3857"/>
                    <a:pt x="3407" y="7521"/>
                    <a:pt x="6508" y="7521"/>
                  </a:cubicBezTo>
                  <a:cubicBezTo>
                    <a:pt x="6790" y="7521"/>
                    <a:pt x="7069" y="7491"/>
                    <a:pt x="7342" y="7427"/>
                  </a:cubicBezTo>
                  <a:lnTo>
                    <a:pt x="7209" y="3891"/>
                  </a:lnTo>
                  <a:cubicBezTo>
                    <a:pt x="7209" y="3891"/>
                    <a:pt x="5505" y="1"/>
                    <a:pt x="36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7"/>
            <p:cNvSpPr/>
            <p:nvPr/>
          </p:nvSpPr>
          <p:spPr>
            <a:xfrm>
              <a:off x="3787050" y="2348575"/>
              <a:ext cx="163475" cy="198725"/>
            </a:xfrm>
            <a:custGeom>
              <a:avLst/>
              <a:gdLst/>
              <a:ahLst/>
              <a:cxnLst/>
              <a:rect l="l" t="t" r="r" b="b"/>
              <a:pathLst>
                <a:path w="6539" h="7949" extrusionOk="0">
                  <a:moveTo>
                    <a:pt x="2669" y="1"/>
                  </a:moveTo>
                  <a:cubicBezTo>
                    <a:pt x="2063" y="1"/>
                    <a:pt x="1490" y="337"/>
                    <a:pt x="1001" y="1010"/>
                  </a:cubicBezTo>
                  <a:cubicBezTo>
                    <a:pt x="0" y="2311"/>
                    <a:pt x="34" y="3945"/>
                    <a:pt x="1001" y="5413"/>
                  </a:cubicBezTo>
                  <a:cubicBezTo>
                    <a:pt x="2002" y="6947"/>
                    <a:pt x="3836" y="7948"/>
                    <a:pt x="5471" y="7948"/>
                  </a:cubicBezTo>
                  <a:cubicBezTo>
                    <a:pt x="5738" y="7948"/>
                    <a:pt x="6038" y="7915"/>
                    <a:pt x="6338" y="7848"/>
                  </a:cubicBezTo>
                  <a:cubicBezTo>
                    <a:pt x="6438" y="7815"/>
                    <a:pt x="6538" y="7748"/>
                    <a:pt x="6505" y="7615"/>
                  </a:cubicBezTo>
                  <a:cubicBezTo>
                    <a:pt x="6450" y="7504"/>
                    <a:pt x="6394" y="7439"/>
                    <a:pt x="6301" y="7439"/>
                  </a:cubicBezTo>
                  <a:cubicBezTo>
                    <a:pt x="6282" y="7439"/>
                    <a:pt x="6261" y="7442"/>
                    <a:pt x="6238" y="7448"/>
                  </a:cubicBezTo>
                  <a:cubicBezTo>
                    <a:pt x="5990" y="7507"/>
                    <a:pt x="5732" y="7536"/>
                    <a:pt x="5468" y="7536"/>
                  </a:cubicBezTo>
                  <a:cubicBezTo>
                    <a:pt x="3958" y="7536"/>
                    <a:pt x="2272" y="6599"/>
                    <a:pt x="1334" y="5179"/>
                  </a:cubicBezTo>
                  <a:cubicBezTo>
                    <a:pt x="467" y="3845"/>
                    <a:pt x="400" y="2444"/>
                    <a:pt x="1301" y="1277"/>
                  </a:cubicBezTo>
                  <a:cubicBezTo>
                    <a:pt x="1692" y="706"/>
                    <a:pt x="2136" y="433"/>
                    <a:pt x="2586" y="433"/>
                  </a:cubicBezTo>
                  <a:cubicBezTo>
                    <a:pt x="2636" y="433"/>
                    <a:pt x="2686" y="436"/>
                    <a:pt x="2735" y="443"/>
                  </a:cubicBezTo>
                  <a:cubicBezTo>
                    <a:pt x="4403" y="643"/>
                    <a:pt x="6004" y="4145"/>
                    <a:pt x="6004" y="4179"/>
                  </a:cubicBezTo>
                  <a:cubicBezTo>
                    <a:pt x="6055" y="4281"/>
                    <a:pt x="6126" y="4324"/>
                    <a:pt x="6216" y="4324"/>
                  </a:cubicBezTo>
                  <a:cubicBezTo>
                    <a:pt x="6244" y="4324"/>
                    <a:pt x="6273" y="4320"/>
                    <a:pt x="6305" y="4312"/>
                  </a:cubicBezTo>
                  <a:cubicBezTo>
                    <a:pt x="6405" y="4245"/>
                    <a:pt x="6471" y="4145"/>
                    <a:pt x="6405" y="4012"/>
                  </a:cubicBezTo>
                  <a:cubicBezTo>
                    <a:pt x="6371" y="3845"/>
                    <a:pt x="4737" y="243"/>
                    <a:pt x="2836" y="9"/>
                  </a:cubicBezTo>
                  <a:cubicBezTo>
                    <a:pt x="2780" y="4"/>
                    <a:pt x="2725" y="1"/>
                    <a:pt x="266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7"/>
            <p:cNvSpPr/>
            <p:nvPr/>
          </p:nvSpPr>
          <p:spPr>
            <a:xfrm>
              <a:off x="4607625" y="2431350"/>
              <a:ext cx="90100" cy="127625"/>
            </a:xfrm>
            <a:custGeom>
              <a:avLst/>
              <a:gdLst/>
              <a:ahLst/>
              <a:cxnLst/>
              <a:rect l="l" t="t" r="r" b="b"/>
              <a:pathLst>
                <a:path w="3604" h="5105" extrusionOk="0">
                  <a:moveTo>
                    <a:pt x="3603" y="0"/>
                  </a:moveTo>
                  <a:lnTo>
                    <a:pt x="2703" y="101"/>
                  </a:lnTo>
                  <a:cubicBezTo>
                    <a:pt x="2703" y="101"/>
                    <a:pt x="2600" y="87"/>
                    <a:pt x="2439" y="87"/>
                  </a:cubicBezTo>
                  <a:cubicBezTo>
                    <a:pt x="1933" y="87"/>
                    <a:pt x="854" y="221"/>
                    <a:pt x="601" y="1335"/>
                  </a:cubicBezTo>
                  <a:cubicBezTo>
                    <a:pt x="267" y="2802"/>
                    <a:pt x="1" y="5104"/>
                    <a:pt x="601" y="5104"/>
                  </a:cubicBezTo>
                  <a:cubicBezTo>
                    <a:pt x="1235" y="5104"/>
                    <a:pt x="2369" y="4804"/>
                    <a:pt x="2769" y="3837"/>
                  </a:cubicBezTo>
                  <a:cubicBezTo>
                    <a:pt x="3203" y="2869"/>
                    <a:pt x="3603" y="1"/>
                    <a:pt x="36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7"/>
            <p:cNvSpPr/>
            <p:nvPr/>
          </p:nvSpPr>
          <p:spPr>
            <a:xfrm>
              <a:off x="4601800" y="2426350"/>
              <a:ext cx="103425" cy="137625"/>
            </a:xfrm>
            <a:custGeom>
              <a:avLst/>
              <a:gdLst/>
              <a:ahLst/>
              <a:cxnLst/>
              <a:rect l="l" t="t" r="r" b="b"/>
              <a:pathLst>
                <a:path w="4137" h="5505" extrusionOk="0">
                  <a:moveTo>
                    <a:pt x="3603" y="367"/>
                  </a:moveTo>
                  <a:lnTo>
                    <a:pt x="3603" y="367"/>
                  </a:lnTo>
                  <a:cubicBezTo>
                    <a:pt x="3469" y="1134"/>
                    <a:pt x="3136" y="3169"/>
                    <a:pt x="2802" y="3903"/>
                  </a:cubicBezTo>
                  <a:cubicBezTo>
                    <a:pt x="2469" y="4737"/>
                    <a:pt x="1434" y="5037"/>
                    <a:pt x="801" y="5037"/>
                  </a:cubicBezTo>
                  <a:cubicBezTo>
                    <a:pt x="601" y="4737"/>
                    <a:pt x="667" y="3236"/>
                    <a:pt x="1068" y="1568"/>
                  </a:cubicBezTo>
                  <a:cubicBezTo>
                    <a:pt x="1268" y="634"/>
                    <a:pt x="2235" y="501"/>
                    <a:pt x="2669" y="501"/>
                  </a:cubicBezTo>
                  <a:cubicBezTo>
                    <a:pt x="2802" y="501"/>
                    <a:pt x="2902" y="501"/>
                    <a:pt x="2869" y="467"/>
                  </a:cubicBezTo>
                  <a:lnTo>
                    <a:pt x="2936" y="467"/>
                  </a:lnTo>
                  <a:lnTo>
                    <a:pt x="3603" y="367"/>
                  </a:lnTo>
                  <a:close/>
                  <a:moveTo>
                    <a:pt x="3903" y="0"/>
                  </a:moveTo>
                  <a:lnTo>
                    <a:pt x="2969" y="67"/>
                  </a:lnTo>
                  <a:cubicBezTo>
                    <a:pt x="2897" y="60"/>
                    <a:pt x="2818" y="56"/>
                    <a:pt x="2734" y="56"/>
                  </a:cubicBezTo>
                  <a:cubicBezTo>
                    <a:pt x="2028" y="56"/>
                    <a:pt x="935" y="340"/>
                    <a:pt x="667" y="1501"/>
                  </a:cubicBezTo>
                  <a:cubicBezTo>
                    <a:pt x="567" y="2035"/>
                    <a:pt x="0" y="4704"/>
                    <a:pt x="500" y="5337"/>
                  </a:cubicBezTo>
                  <a:cubicBezTo>
                    <a:pt x="601" y="5471"/>
                    <a:pt x="734" y="5504"/>
                    <a:pt x="834" y="5504"/>
                  </a:cubicBezTo>
                  <a:cubicBezTo>
                    <a:pt x="1468" y="5504"/>
                    <a:pt x="2735" y="5237"/>
                    <a:pt x="3269" y="4170"/>
                  </a:cubicBezTo>
                  <a:cubicBezTo>
                    <a:pt x="3669" y="3203"/>
                    <a:pt x="4103" y="367"/>
                    <a:pt x="4103" y="234"/>
                  </a:cubicBezTo>
                  <a:cubicBezTo>
                    <a:pt x="4136" y="200"/>
                    <a:pt x="4103" y="167"/>
                    <a:pt x="4036" y="67"/>
                  </a:cubicBezTo>
                  <a:cubicBezTo>
                    <a:pt x="4003" y="0"/>
                    <a:pt x="3936" y="0"/>
                    <a:pt x="390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7"/>
            <p:cNvSpPr/>
            <p:nvPr/>
          </p:nvSpPr>
          <p:spPr>
            <a:xfrm>
              <a:off x="4657675" y="2418925"/>
              <a:ext cx="87575" cy="121900"/>
            </a:xfrm>
            <a:custGeom>
              <a:avLst/>
              <a:gdLst/>
              <a:ahLst/>
              <a:cxnLst/>
              <a:rect l="l" t="t" r="r" b="b"/>
              <a:pathLst>
                <a:path w="3503" h="4876" extrusionOk="0">
                  <a:moveTo>
                    <a:pt x="2322" y="0"/>
                  </a:moveTo>
                  <a:cubicBezTo>
                    <a:pt x="1629" y="0"/>
                    <a:pt x="859" y="121"/>
                    <a:pt x="701" y="631"/>
                  </a:cubicBezTo>
                  <a:cubicBezTo>
                    <a:pt x="400" y="1598"/>
                    <a:pt x="0" y="4801"/>
                    <a:pt x="267" y="4867"/>
                  </a:cubicBezTo>
                  <a:cubicBezTo>
                    <a:pt x="285" y="4873"/>
                    <a:pt x="308" y="4876"/>
                    <a:pt x="335" y="4876"/>
                  </a:cubicBezTo>
                  <a:cubicBezTo>
                    <a:pt x="780" y="4876"/>
                    <a:pt x="2435" y="4167"/>
                    <a:pt x="2435" y="4167"/>
                  </a:cubicBezTo>
                  <a:lnTo>
                    <a:pt x="3503" y="97"/>
                  </a:lnTo>
                  <a:cubicBezTo>
                    <a:pt x="3503" y="97"/>
                    <a:pt x="2943" y="0"/>
                    <a:pt x="2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7"/>
            <p:cNvSpPr/>
            <p:nvPr/>
          </p:nvSpPr>
          <p:spPr>
            <a:xfrm>
              <a:off x="4651825" y="2413325"/>
              <a:ext cx="99275" cy="133125"/>
            </a:xfrm>
            <a:custGeom>
              <a:avLst/>
              <a:gdLst/>
              <a:ahLst/>
              <a:cxnLst/>
              <a:rect l="l" t="t" r="r" b="b"/>
              <a:pathLst>
                <a:path w="3971" h="5325" extrusionOk="0">
                  <a:moveTo>
                    <a:pt x="2569" y="421"/>
                  </a:moveTo>
                  <a:cubicBezTo>
                    <a:pt x="2903" y="421"/>
                    <a:pt x="3169" y="421"/>
                    <a:pt x="3436" y="521"/>
                  </a:cubicBezTo>
                  <a:lnTo>
                    <a:pt x="2469" y="4224"/>
                  </a:lnTo>
                  <a:cubicBezTo>
                    <a:pt x="1735" y="4558"/>
                    <a:pt x="901" y="4858"/>
                    <a:pt x="601" y="4891"/>
                  </a:cubicBezTo>
                  <a:cubicBezTo>
                    <a:pt x="501" y="4357"/>
                    <a:pt x="801" y="1789"/>
                    <a:pt x="1101" y="888"/>
                  </a:cubicBezTo>
                  <a:cubicBezTo>
                    <a:pt x="1235" y="555"/>
                    <a:pt x="1902" y="421"/>
                    <a:pt x="2569" y="421"/>
                  </a:cubicBezTo>
                  <a:close/>
                  <a:moveTo>
                    <a:pt x="2614" y="0"/>
                  </a:moveTo>
                  <a:cubicBezTo>
                    <a:pt x="1844" y="0"/>
                    <a:pt x="961" y="138"/>
                    <a:pt x="768" y="755"/>
                  </a:cubicBezTo>
                  <a:cubicBezTo>
                    <a:pt x="501" y="1555"/>
                    <a:pt x="1" y="4658"/>
                    <a:pt x="301" y="5158"/>
                  </a:cubicBezTo>
                  <a:cubicBezTo>
                    <a:pt x="334" y="5258"/>
                    <a:pt x="434" y="5325"/>
                    <a:pt x="468" y="5325"/>
                  </a:cubicBezTo>
                  <a:lnTo>
                    <a:pt x="568" y="5325"/>
                  </a:lnTo>
                  <a:cubicBezTo>
                    <a:pt x="968" y="5325"/>
                    <a:pt x="2102" y="4858"/>
                    <a:pt x="2803" y="4524"/>
                  </a:cubicBezTo>
                  <a:cubicBezTo>
                    <a:pt x="2903" y="4524"/>
                    <a:pt x="2936" y="4424"/>
                    <a:pt x="2936" y="4391"/>
                  </a:cubicBezTo>
                  <a:lnTo>
                    <a:pt x="3970" y="355"/>
                  </a:lnTo>
                  <a:cubicBezTo>
                    <a:pt x="3970" y="321"/>
                    <a:pt x="3937" y="221"/>
                    <a:pt x="3937" y="188"/>
                  </a:cubicBezTo>
                  <a:cubicBezTo>
                    <a:pt x="3937" y="154"/>
                    <a:pt x="3837" y="88"/>
                    <a:pt x="3803" y="88"/>
                  </a:cubicBezTo>
                  <a:cubicBezTo>
                    <a:pt x="3677" y="74"/>
                    <a:pt x="3175" y="0"/>
                    <a:pt x="261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7"/>
            <p:cNvSpPr/>
            <p:nvPr/>
          </p:nvSpPr>
          <p:spPr>
            <a:xfrm>
              <a:off x="4718550" y="2396450"/>
              <a:ext cx="150125" cy="127800"/>
            </a:xfrm>
            <a:custGeom>
              <a:avLst/>
              <a:gdLst/>
              <a:ahLst/>
              <a:cxnLst/>
              <a:rect l="l" t="t" r="r" b="b"/>
              <a:pathLst>
                <a:path w="6005" h="5112" extrusionOk="0">
                  <a:moveTo>
                    <a:pt x="1414" y="1"/>
                  </a:moveTo>
                  <a:cubicBezTo>
                    <a:pt x="1137" y="1"/>
                    <a:pt x="907" y="76"/>
                    <a:pt x="767" y="262"/>
                  </a:cubicBezTo>
                  <a:cubicBezTo>
                    <a:pt x="67" y="1230"/>
                    <a:pt x="0" y="5066"/>
                    <a:pt x="0" y="5066"/>
                  </a:cubicBezTo>
                  <a:cubicBezTo>
                    <a:pt x="131" y="5097"/>
                    <a:pt x="260" y="5111"/>
                    <a:pt x="386" y="5111"/>
                  </a:cubicBezTo>
                  <a:cubicBezTo>
                    <a:pt x="805" y="5111"/>
                    <a:pt x="1186" y="4948"/>
                    <a:pt x="1468" y="4665"/>
                  </a:cubicBezTo>
                  <a:cubicBezTo>
                    <a:pt x="2002" y="4032"/>
                    <a:pt x="2602" y="3198"/>
                    <a:pt x="2602" y="3198"/>
                  </a:cubicBezTo>
                  <a:cubicBezTo>
                    <a:pt x="2602" y="3198"/>
                    <a:pt x="4311" y="3611"/>
                    <a:pt x="4848" y="3611"/>
                  </a:cubicBezTo>
                  <a:cubicBezTo>
                    <a:pt x="4901" y="3611"/>
                    <a:pt x="4943" y="3607"/>
                    <a:pt x="4970" y="3598"/>
                  </a:cubicBezTo>
                  <a:cubicBezTo>
                    <a:pt x="5271" y="3531"/>
                    <a:pt x="6004" y="3598"/>
                    <a:pt x="5804" y="2564"/>
                  </a:cubicBezTo>
                  <a:cubicBezTo>
                    <a:pt x="5604" y="1530"/>
                    <a:pt x="4403" y="1196"/>
                    <a:pt x="4403" y="1196"/>
                  </a:cubicBezTo>
                  <a:cubicBezTo>
                    <a:pt x="4403" y="1196"/>
                    <a:pt x="2525" y="1"/>
                    <a:pt x="14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7"/>
            <p:cNvSpPr/>
            <p:nvPr/>
          </p:nvSpPr>
          <p:spPr>
            <a:xfrm>
              <a:off x="4714375" y="2390350"/>
              <a:ext cx="158475" cy="137750"/>
            </a:xfrm>
            <a:custGeom>
              <a:avLst/>
              <a:gdLst/>
              <a:ahLst/>
              <a:cxnLst/>
              <a:rect l="l" t="t" r="r" b="b"/>
              <a:pathLst>
                <a:path w="6339" h="5510" extrusionOk="0">
                  <a:moveTo>
                    <a:pt x="1560" y="421"/>
                  </a:moveTo>
                  <a:cubicBezTo>
                    <a:pt x="2319" y="421"/>
                    <a:pt x="3705" y="1137"/>
                    <a:pt x="4437" y="1607"/>
                  </a:cubicBezTo>
                  <a:cubicBezTo>
                    <a:pt x="4437" y="1640"/>
                    <a:pt x="4437" y="1640"/>
                    <a:pt x="4470" y="1640"/>
                  </a:cubicBezTo>
                  <a:cubicBezTo>
                    <a:pt x="4470" y="1640"/>
                    <a:pt x="5604" y="1974"/>
                    <a:pt x="5771" y="2841"/>
                  </a:cubicBezTo>
                  <a:cubicBezTo>
                    <a:pt x="5804" y="3142"/>
                    <a:pt x="5804" y="3308"/>
                    <a:pt x="5738" y="3442"/>
                  </a:cubicBezTo>
                  <a:cubicBezTo>
                    <a:pt x="5638" y="3575"/>
                    <a:pt x="5471" y="3575"/>
                    <a:pt x="5304" y="3609"/>
                  </a:cubicBezTo>
                  <a:cubicBezTo>
                    <a:pt x="5237" y="3609"/>
                    <a:pt x="5137" y="3642"/>
                    <a:pt x="5104" y="3642"/>
                  </a:cubicBezTo>
                  <a:cubicBezTo>
                    <a:pt x="5089" y="3644"/>
                    <a:pt x="5069" y="3646"/>
                    <a:pt x="5045" y="3646"/>
                  </a:cubicBezTo>
                  <a:cubicBezTo>
                    <a:pt x="4737" y="3646"/>
                    <a:pt x="3698" y="3458"/>
                    <a:pt x="2802" y="3242"/>
                  </a:cubicBezTo>
                  <a:cubicBezTo>
                    <a:pt x="2736" y="3242"/>
                    <a:pt x="2636" y="3242"/>
                    <a:pt x="2602" y="3308"/>
                  </a:cubicBezTo>
                  <a:cubicBezTo>
                    <a:pt x="2602" y="3308"/>
                    <a:pt x="1968" y="4142"/>
                    <a:pt x="1468" y="4743"/>
                  </a:cubicBezTo>
                  <a:cubicBezTo>
                    <a:pt x="1198" y="4983"/>
                    <a:pt x="874" y="5115"/>
                    <a:pt x="521" y="5115"/>
                  </a:cubicBezTo>
                  <a:cubicBezTo>
                    <a:pt x="481" y="5115"/>
                    <a:pt x="441" y="5113"/>
                    <a:pt x="401" y="5110"/>
                  </a:cubicBezTo>
                  <a:cubicBezTo>
                    <a:pt x="434" y="3942"/>
                    <a:pt x="567" y="1307"/>
                    <a:pt x="1101" y="606"/>
                  </a:cubicBezTo>
                  <a:cubicBezTo>
                    <a:pt x="1188" y="476"/>
                    <a:pt x="1350" y="421"/>
                    <a:pt x="1560" y="421"/>
                  </a:cubicBezTo>
                  <a:close/>
                  <a:moveTo>
                    <a:pt x="1625" y="0"/>
                  </a:moveTo>
                  <a:cubicBezTo>
                    <a:pt x="1282" y="0"/>
                    <a:pt x="990" y="96"/>
                    <a:pt x="801" y="340"/>
                  </a:cubicBezTo>
                  <a:cubicBezTo>
                    <a:pt x="67" y="1307"/>
                    <a:pt x="0" y="4843"/>
                    <a:pt x="0" y="5276"/>
                  </a:cubicBezTo>
                  <a:cubicBezTo>
                    <a:pt x="0" y="5343"/>
                    <a:pt x="100" y="5443"/>
                    <a:pt x="167" y="5477"/>
                  </a:cubicBezTo>
                  <a:cubicBezTo>
                    <a:pt x="301" y="5510"/>
                    <a:pt x="434" y="5510"/>
                    <a:pt x="567" y="5510"/>
                  </a:cubicBezTo>
                  <a:cubicBezTo>
                    <a:pt x="1001" y="5510"/>
                    <a:pt x="1468" y="5343"/>
                    <a:pt x="1835" y="4976"/>
                  </a:cubicBezTo>
                  <a:cubicBezTo>
                    <a:pt x="2269" y="4509"/>
                    <a:pt x="2736" y="3875"/>
                    <a:pt x="2936" y="3642"/>
                  </a:cubicBezTo>
                  <a:cubicBezTo>
                    <a:pt x="3540" y="3786"/>
                    <a:pt x="4640" y="4029"/>
                    <a:pt x="5124" y="4029"/>
                  </a:cubicBezTo>
                  <a:cubicBezTo>
                    <a:pt x="5201" y="4029"/>
                    <a:pt x="5263" y="4023"/>
                    <a:pt x="5304" y="4009"/>
                  </a:cubicBezTo>
                  <a:cubicBezTo>
                    <a:pt x="5337" y="3975"/>
                    <a:pt x="5438" y="3975"/>
                    <a:pt x="5471" y="3975"/>
                  </a:cubicBezTo>
                  <a:cubicBezTo>
                    <a:pt x="5671" y="3942"/>
                    <a:pt x="6005" y="3842"/>
                    <a:pt x="6171" y="3609"/>
                  </a:cubicBezTo>
                  <a:cubicBezTo>
                    <a:pt x="6305" y="3375"/>
                    <a:pt x="6338" y="3108"/>
                    <a:pt x="6271" y="2708"/>
                  </a:cubicBezTo>
                  <a:cubicBezTo>
                    <a:pt x="6071" y="1674"/>
                    <a:pt x="4904" y="1307"/>
                    <a:pt x="4670" y="1207"/>
                  </a:cubicBezTo>
                  <a:cubicBezTo>
                    <a:pt x="4364" y="1003"/>
                    <a:pt x="2734" y="0"/>
                    <a:pt x="162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7"/>
            <p:cNvSpPr/>
            <p:nvPr/>
          </p:nvSpPr>
          <p:spPr>
            <a:xfrm>
              <a:off x="4783575" y="2340200"/>
              <a:ext cx="143475" cy="153725"/>
            </a:xfrm>
            <a:custGeom>
              <a:avLst/>
              <a:gdLst/>
              <a:ahLst/>
              <a:cxnLst/>
              <a:rect l="l" t="t" r="r" b="b"/>
              <a:pathLst>
                <a:path w="5739" h="6149" extrusionOk="0">
                  <a:moveTo>
                    <a:pt x="1219" y="1"/>
                  </a:moveTo>
                  <a:cubicBezTo>
                    <a:pt x="968" y="1"/>
                    <a:pt x="754" y="246"/>
                    <a:pt x="535" y="644"/>
                  </a:cubicBezTo>
                  <a:cubicBezTo>
                    <a:pt x="1" y="1612"/>
                    <a:pt x="635" y="2512"/>
                    <a:pt x="1035" y="3346"/>
                  </a:cubicBezTo>
                  <a:cubicBezTo>
                    <a:pt x="1469" y="4180"/>
                    <a:pt x="3203" y="6148"/>
                    <a:pt x="3203" y="6148"/>
                  </a:cubicBezTo>
                  <a:lnTo>
                    <a:pt x="5738" y="5314"/>
                  </a:lnTo>
                  <a:cubicBezTo>
                    <a:pt x="4471" y="4414"/>
                    <a:pt x="3370" y="3179"/>
                    <a:pt x="2636" y="1778"/>
                  </a:cubicBezTo>
                  <a:cubicBezTo>
                    <a:pt x="2008" y="503"/>
                    <a:pt x="1576" y="1"/>
                    <a:pt x="12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7"/>
            <p:cNvSpPr/>
            <p:nvPr/>
          </p:nvSpPr>
          <p:spPr>
            <a:xfrm>
              <a:off x="4779425" y="2335450"/>
              <a:ext cx="151800" cy="163475"/>
            </a:xfrm>
            <a:custGeom>
              <a:avLst/>
              <a:gdLst/>
              <a:ahLst/>
              <a:cxnLst/>
              <a:rect l="l" t="t" r="r" b="b"/>
              <a:pathLst>
                <a:path w="6072" h="6539" extrusionOk="0">
                  <a:moveTo>
                    <a:pt x="1368" y="434"/>
                  </a:moveTo>
                  <a:cubicBezTo>
                    <a:pt x="1568" y="434"/>
                    <a:pt x="1968" y="701"/>
                    <a:pt x="2635" y="2102"/>
                  </a:cubicBezTo>
                  <a:cubicBezTo>
                    <a:pt x="3303" y="3436"/>
                    <a:pt x="4303" y="4604"/>
                    <a:pt x="5471" y="5471"/>
                  </a:cubicBezTo>
                  <a:lnTo>
                    <a:pt x="3469" y="6138"/>
                  </a:lnTo>
                  <a:cubicBezTo>
                    <a:pt x="3136" y="5704"/>
                    <a:pt x="1735" y="4170"/>
                    <a:pt x="1401" y="3470"/>
                  </a:cubicBezTo>
                  <a:cubicBezTo>
                    <a:pt x="1368" y="3369"/>
                    <a:pt x="1301" y="3269"/>
                    <a:pt x="1234" y="3169"/>
                  </a:cubicBezTo>
                  <a:cubicBezTo>
                    <a:pt x="867" y="2435"/>
                    <a:pt x="467" y="1702"/>
                    <a:pt x="867" y="968"/>
                  </a:cubicBezTo>
                  <a:cubicBezTo>
                    <a:pt x="1068" y="601"/>
                    <a:pt x="1234" y="434"/>
                    <a:pt x="1368" y="434"/>
                  </a:cubicBezTo>
                  <a:close/>
                  <a:moveTo>
                    <a:pt x="1368" y="0"/>
                  </a:moveTo>
                  <a:cubicBezTo>
                    <a:pt x="968" y="0"/>
                    <a:pt x="701" y="434"/>
                    <a:pt x="501" y="768"/>
                  </a:cubicBezTo>
                  <a:cubicBezTo>
                    <a:pt x="0" y="1668"/>
                    <a:pt x="467" y="2536"/>
                    <a:pt x="867" y="3336"/>
                  </a:cubicBezTo>
                  <a:cubicBezTo>
                    <a:pt x="968" y="3436"/>
                    <a:pt x="1001" y="3536"/>
                    <a:pt x="1034" y="3636"/>
                  </a:cubicBezTo>
                  <a:cubicBezTo>
                    <a:pt x="1468" y="4470"/>
                    <a:pt x="3169" y="6372"/>
                    <a:pt x="3236" y="6472"/>
                  </a:cubicBezTo>
                  <a:cubicBezTo>
                    <a:pt x="3303" y="6505"/>
                    <a:pt x="3369" y="6538"/>
                    <a:pt x="3403" y="6538"/>
                  </a:cubicBezTo>
                  <a:lnTo>
                    <a:pt x="3469" y="6538"/>
                  </a:lnTo>
                  <a:lnTo>
                    <a:pt x="5971" y="5704"/>
                  </a:lnTo>
                  <a:cubicBezTo>
                    <a:pt x="6004" y="5671"/>
                    <a:pt x="6071" y="5638"/>
                    <a:pt x="6071" y="5538"/>
                  </a:cubicBezTo>
                  <a:cubicBezTo>
                    <a:pt x="6071" y="5471"/>
                    <a:pt x="6071" y="5371"/>
                    <a:pt x="6004" y="5338"/>
                  </a:cubicBezTo>
                  <a:cubicBezTo>
                    <a:pt x="4704" y="4470"/>
                    <a:pt x="3669" y="3269"/>
                    <a:pt x="2969" y="1868"/>
                  </a:cubicBezTo>
                  <a:cubicBezTo>
                    <a:pt x="2335" y="601"/>
                    <a:pt x="1835" y="0"/>
                    <a:pt x="13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7"/>
            <p:cNvSpPr/>
            <p:nvPr/>
          </p:nvSpPr>
          <p:spPr>
            <a:xfrm>
              <a:off x="4422500" y="2835800"/>
              <a:ext cx="138450" cy="368350"/>
            </a:xfrm>
            <a:custGeom>
              <a:avLst/>
              <a:gdLst/>
              <a:ahLst/>
              <a:cxnLst/>
              <a:rect l="l" t="t" r="r" b="b"/>
              <a:pathLst>
                <a:path w="5538" h="14734" extrusionOk="0">
                  <a:moveTo>
                    <a:pt x="1501" y="1"/>
                  </a:moveTo>
                  <a:cubicBezTo>
                    <a:pt x="1501" y="1"/>
                    <a:pt x="0" y="12843"/>
                    <a:pt x="267" y="13544"/>
                  </a:cubicBezTo>
                  <a:cubicBezTo>
                    <a:pt x="455" y="14107"/>
                    <a:pt x="2128" y="14734"/>
                    <a:pt x="3073" y="14734"/>
                  </a:cubicBezTo>
                  <a:cubicBezTo>
                    <a:pt x="3304" y="14734"/>
                    <a:pt x="3491" y="14696"/>
                    <a:pt x="3603" y="14611"/>
                  </a:cubicBezTo>
                  <a:cubicBezTo>
                    <a:pt x="4137" y="14144"/>
                    <a:pt x="3836" y="13210"/>
                    <a:pt x="3603" y="12643"/>
                  </a:cubicBezTo>
                  <a:cubicBezTo>
                    <a:pt x="3336" y="12043"/>
                    <a:pt x="5538" y="1302"/>
                    <a:pt x="5538" y="1302"/>
                  </a:cubicBezTo>
                  <a:lnTo>
                    <a:pt x="1501" y="1"/>
                  </a:lnTo>
                  <a:close/>
                </a:path>
              </a:pathLst>
            </a:custGeom>
            <a:solidFill>
              <a:srgbClr val="FF8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7"/>
            <p:cNvSpPr/>
            <p:nvPr/>
          </p:nvSpPr>
          <p:spPr>
            <a:xfrm>
              <a:off x="4416650" y="2830800"/>
              <a:ext cx="148475" cy="379475"/>
            </a:xfrm>
            <a:custGeom>
              <a:avLst/>
              <a:gdLst/>
              <a:ahLst/>
              <a:cxnLst/>
              <a:rect l="l" t="t" r="r" b="b"/>
              <a:pathLst>
                <a:path w="5939" h="15179" extrusionOk="0">
                  <a:moveTo>
                    <a:pt x="1902" y="501"/>
                  </a:moveTo>
                  <a:lnTo>
                    <a:pt x="5538" y="1635"/>
                  </a:lnTo>
                  <a:cubicBezTo>
                    <a:pt x="5004" y="4370"/>
                    <a:pt x="3370" y="12343"/>
                    <a:pt x="3637" y="12910"/>
                  </a:cubicBezTo>
                  <a:cubicBezTo>
                    <a:pt x="3904" y="13577"/>
                    <a:pt x="4137" y="14311"/>
                    <a:pt x="3703" y="14644"/>
                  </a:cubicBezTo>
                  <a:cubicBezTo>
                    <a:pt x="3624" y="14692"/>
                    <a:pt x="3453" y="14732"/>
                    <a:pt x="3210" y="14732"/>
                  </a:cubicBezTo>
                  <a:cubicBezTo>
                    <a:pt x="2943" y="14732"/>
                    <a:pt x="2588" y="14684"/>
                    <a:pt x="2169" y="14544"/>
                  </a:cubicBezTo>
                  <a:cubicBezTo>
                    <a:pt x="1335" y="14311"/>
                    <a:pt x="735" y="13911"/>
                    <a:pt x="668" y="13710"/>
                  </a:cubicBezTo>
                  <a:cubicBezTo>
                    <a:pt x="501" y="13177"/>
                    <a:pt x="1335" y="5638"/>
                    <a:pt x="1902" y="501"/>
                  </a:cubicBezTo>
                  <a:close/>
                  <a:moveTo>
                    <a:pt x="1735" y="1"/>
                  </a:moveTo>
                  <a:cubicBezTo>
                    <a:pt x="1702" y="1"/>
                    <a:pt x="1635" y="1"/>
                    <a:pt x="1569" y="34"/>
                  </a:cubicBezTo>
                  <a:cubicBezTo>
                    <a:pt x="1535" y="67"/>
                    <a:pt x="1502" y="167"/>
                    <a:pt x="1502" y="201"/>
                  </a:cubicBezTo>
                  <a:cubicBezTo>
                    <a:pt x="1235" y="2336"/>
                    <a:pt x="1" y="13143"/>
                    <a:pt x="234" y="13844"/>
                  </a:cubicBezTo>
                  <a:cubicBezTo>
                    <a:pt x="401" y="14344"/>
                    <a:pt x="1302" y="14744"/>
                    <a:pt x="2036" y="14978"/>
                  </a:cubicBezTo>
                  <a:cubicBezTo>
                    <a:pt x="2302" y="15045"/>
                    <a:pt x="2803" y="15178"/>
                    <a:pt x="3236" y="15178"/>
                  </a:cubicBezTo>
                  <a:cubicBezTo>
                    <a:pt x="3537" y="15178"/>
                    <a:pt x="3804" y="15078"/>
                    <a:pt x="3870" y="15011"/>
                  </a:cubicBezTo>
                  <a:cubicBezTo>
                    <a:pt x="4637" y="14411"/>
                    <a:pt x="4170" y="13310"/>
                    <a:pt x="3970" y="12810"/>
                  </a:cubicBezTo>
                  <a:cubicBezTo>
                    <a:pt x="3837" y="12243"/>
                    <a:pt x="5071" y="5571"/>
                    <a:pt x="5905" y="1535"/>
                  </a:cubicBezTo>
                  <a:cubicBezTo>
                    <a:pt x="5938" y="1402"/>
                    <a:pt x="5872" y="1335"/>
                    <a:pt x="5772" y="1302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7"/>
            <p:cNvSpPr/>
            <p:nvPr/>
          </p:nvSpPr>
          <p:spPr>
            <a:xfrm>
              <a:off x="3192450" y="2854200"/>
              <a:ext cx="1450225" cy="1109950"/>
            </a:xfrm>
            <a:custGeom>
              <a:avLst/>
              <a:gdLst/>
              <a:ahLst/>
              <a:cxnLst/>
              <a:rect l="l" t="t" r="r" b="b"/>
              <a:pathLst>
                <a:path w="58009" h="44398" extrusionOk="0">
                  <a:moveTo>
                    <a:pt x="50881" y="1"/>
                  </a:moveTo>
                  <a:cubicBezTo>
                    <a:pt x="50493" y="1"/>
                    <a:pt x="50167" y="41"/>
                    <a:pt x="49936" y="132"/>
                  </a:cubicBezTo>
                  <a:cubicBezTo>
                    <a:pt x="48468" y="732"/>
                    <a:pt x="46100" y="6737"/>
                    <a:pt x="41997" y="12041"/>
                  </a:cubicBezTo>
                  <a:cubicBezTo>
                    <a:pt x="37928" y="17311"/>
                    <a:pt x="20415" y="27552"/>
                    <a:pt x="20415" y="27552"/>
                  </a:cubicBezTo>
                  <a:lnTo>
                    <a:pt x="12776" y="3735"/>
                  </a:lnTo>
                  <a:lnTo>
                    <a:pt x="1" y="17978"/>
                  </a:lnTo>
                  <a:cubicBezTo>
                    <a:pt x="2765" y="23174"/>
                    <a:pt x="15605" y="44397"/>
                    <a:pt x="17803" y="44397"/>
                  </a:cubicBezTo>
                  <a:cubicBezTo>
                    <a:pt x="17806" y="44397"/>
                    <a:pt x="17810" y="44397"/>
                    <a:pt x="17813" y="44397"/>
                  </a:cubicBezTo>
                  <a:cubicBezTo>
                    <a:pt x="19981" y="44297"/>
                    <a:pt x="33891" y="31588"/>
                    <a:pt x="38328" y="26084"/>
                  </a:cubicBezTo>
                  <a:cubicBezTo>
                    <a:pt x="42764" y="20580"/>
                    <a:pt x="47468" y="11273"/>
                    <a:pt x="48168" y="11140"/>
                  </a:cubicBezTo>
                  <a:cubicBezTo>
                    <a:pt x="49336" y="11006"/>
                    <a:pt x="50470" y="10806"/>
                    <a:pt x="51604" y="10539"/>
                  </a:cubicBezTo>
                  <a:cubicBezTo>
                    <a:pt x="52271" y="10406"/>
                    <a:pt x="52872" y="10206"/>
                    <a:pt x="53472" y="9939"/>
                  </a:cubicBezTo>
                  <a:cubicBezTo>
                    <a:pt x="53772" y="9806"/>
                    <a:pt x="53872" y="9605"/>
                    <a:pt x="54173" y="9205"/>
                  </a:cubicBezTo>
                  <a:cubicBezTo>
                    <a:pt x="54373" y="8805"/>
                    <a:pt x="54539" y="8405"/>
                    <a:pt x="54640" y="7938"/>
                  </a:cubicBezTo>
                  <a:cubicBezTo>
                    <a:pt x="54667" y="7771"/>
                    <a:pt x="54672" y="7743"/>
                    <a:pt x="54697" y="7743"/>
                  </a:cubicBezTo>
                  <a:cubicBezTo>
                    <a:pt x="54709" y="7743"/>
                    <a:pt x="54727" y="7751"/>
                    <a:pt x="54756" y="7751"/>
                  </a:cubicBezTo>
                  <a:cubicBezTo>
                    <a:pt x="54807" y="7751"/>
                    <a:pt x="54891" y="7728"/>
                    <a:pt x="55040" y="7604"/>
                  </a:cubicBezTo>
                  <a:cubicBezTo>
                    <a:pt x="55473" y="7270"/>
                    <a:pt x="55507" y="5402"/>
                    <a:pt x="55507" y="5402"/>
                  </a:cubicBezTo>
                  <a:cubicBezTo>
                    <a:pt x="55507" y="5402"/>
                    <a:pt x="56007" y="5236"/>
                    <a:pt x="56941" y="4402"/>
                  </a:cubicBezTo>
                  <a:cubicBezTo>
                    <a:pt x="57842" y="3568"/>
                    <a:pt x="58009" y="2634"/>
                    <a:pt x="57275" y="1800"/>
                  </a:cubicBezTo>
                  <a:cubicBezTo>
                    <a:pt x="56631" y="1100"/>
                    <a:pt x="52909" y="1"/>
                    <a:pt x="508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7"/>
            <p:cNvSpPr/>
            <p:nvPr/>
          </p:nvSpPr>
          <p:spPr>
            <a:xfrm>
              <a:off x="3187450" y="2846950"/>
              <a:ext cx="1463575" cy="1121350"/>
            </a:xfrm>
            <a:custGeom>
              <a:avLst/>
              <a:gdLst/>
              <a:ahLst/>
              <a:cxnLst/>
              <a:rect l="l" t="t" r="r" b="b"/>
              <a:pathLst>
                <a:path w="58543" h="44854" extrusionOk="0">
                  <a:moveTo>
                    <a:pt x="51284" y="1"/>
                  </a:moveTo>
                  <a:cubicBezTo>
                    <a:pt x="50847" y="1"/>
                    <a:pt x="50474" y="48"/>
                    <a:pt x="50203" y="155"/>
                  </a:cubicBezTo>
                  <a:cubicBezTo>
                    <a:pt x="49369" y="422"/>
                    <a:pt x="48435" y="2057"/>
                    <a:pt x="47034" y="4525"/>
                  </a:cubicBezTo>
                  <a:cubicBezTo>
                    <a:pt x="45733" y="6760"/>
                    <a:pt x="44165" y="9529"/>
                    <a:pt x="42164" y="12097"/>
                  </a:cubicBezTo>
                  <a:cubicBezTo>
                    <a:pt x="38361" y="17034"/>
                    <a:pt x="22850" y="26240"/>
                    <a:pt x="20815" y="27441"/>
                  </a:cubicBezTo>
                  <a:lnTo>
                    <a:pt x="13243" y="3891"/>
                  </a:lnTo>
                  <a:cubicBezTo>
                    <a:pt x="13214" y="3834"/>
                    <a:pt x="13161" y="3751"/>
                    <a:pt x="13061" y="3751"/>
                  </a:cubicBezTo>
                  <a:cubicBezTo>
                    <a:pt x="13045" y="3751"/>
                    <a:pt x="13028" y="3753"/>
                    <a:pt x="13010" y="3758"/>
                  </a:cubicBezTo>
                  <a:cubicBezTo>
                    <a:pt x="12910" y="3824"/>
                    <a:pt x="12843" y="3891"/>
                    <a:pt x="12876" y="4025"/>
                  </a:cubicBezTo>
                  <a:lnTo>
                    <a:pt x="20515" y="27842"/>
                  </a:lnTo>
                  <a:cubicBezTo>
                    <a:pt x="20515" y="27875"/>
                    <a:pt x="20615" y="27908"/>
                    <a:pt x="20648" y="27942"/>
                  </a:cubicBezTo>
                  <a:cubicBezTo>
                    <a:pt x="20665" y="27975"/>
                    <a:pt x="20699" y="27992"/>
                    <a:pt x="20732" y="27992"/>
                  </a:cubicBezTo>
                  <a:cubicBezTo>
                    <a:pt x="20765" y="27992"/>
                    <a:pt x="20799" y="27975"/>
                    <a:pt x="20815" y="27942"/>
                  </a:cubicBezTo>
                  <a:cubicBezTo>
                    <a:pt x="21516" y="27541"/>
                    <a:pt x="38394" y="17701"/>
                    <a:pt x="42497" y="12397"/>
                  </a:cubicBezTo>
                  <a:cubicBezTo>
                    <a:pt x="44499" y="9762"/>
                    <a:pt x="46067" y="6993"/>
                    <a:pt x="47368" y="4758"/>
                  </a:cubicBezTo>
                  <a:cubicBezTo>
                    <a:pt x="48635" y="2557"/>
                    <a:pt x="49602" y="822"/>
                    <a:pt x="50303" y="555"/>
                  </a:cubicBezTo>
                  <a:cubicBezTo>
                    <a:pt x="50506" y="481"/>
                    <a:pt x="50790" y="448"/>
                    <a:pt x="51129" y="448"/>
                  </a:cubicBezTo>
                  <a:cubicBezTo>
                    <a:pt x="53070" y="448"/>
                    <a:pt x="56807" y="1537"/>
                    <a:pt x="57375" y="2190"/>
                  </a:cubicBezTo>
                  <a:cubicBezTo>
                    <a:pt x="58008" y="2924"/>
                    <a:pt x="57908" y="3691"/>
                    <a:pt x="57041" y="4525"/>
                  </a:cubicBezTo>
                  <a:cubicBezTo>
                    <a:pt x="56207" y="5326"/>
                    <a:pt x="55707" y="5426"/>
                    <a:pt x="55707" y="5426"/>
                  </a:cubicBezTo>
                  <a:cubicBezTo>
                    <a:pt x="55640" y="5492"/>
                    <a:pt x="55540" y="5559"/>
                    <a:pt x="55540" y="5659"/>
                  </a:cubicBezTo>
                  <a:cubicBezTo>
                    <a:pt x="55540" y="6526"/>
                    <a:pt x="55373" y="7527"/>
                    <a:pt x="55173" y="7694"/>
                  </a:cubicBezTo>
                  <a:cubicBezTo>
                    <a:pt x="55073" y="7761"/>
                    <a:pt x="55040" y="7761"/>
                    <a:pt x="55040" y="7761"/>
                  </a:cubicBezTo>
                  <a:cubicBezTo>
                    <a:pt x="55006" y="7744"/>
                    <a:pt x="54965" y="7736"/>
                    <a:pt x="54927" y="7736"/>
                  </a:cubicBezTo>
                  <a:cubicBezTo>
                    <a:pt x="54890" y="7736"/>
                    <a:pt x="54856" y="7744"/>
                    <a:pt x="54840" y="7761"/>
                  </a:cubicBezTo>
                  <a:cubicBezTo>
                    <a:pt x="54739" y="7827"/>
                    <a:pt x="54706" y="7894"/>
                    <a:pt x="54673" y="8094"/>
                  </a:cubicBezTo>
                  <a:cubicBezTo>
                    <a:pt x="54573" y="8528"/>
                    <a:pt x="54406" y="8928"/>
                    <a:pt x="54206" y="9262"/>
                  </a:cubicBezTo>
                  <a:lnTo>
                    <a:pt x="54072" y="9428"/>
                  </a:lnTo>
                  <a:cubicBezTo>
                    <a:pt x="53872" y="9729"/>
                    <a:pt x="53805" y="9862"/>
                    <a:pt x="53572" y="9929"/>
                  </a:cubicBezTo>
                  <a:cubicBezTo>
                    <a:pt x="53005" y="10196"/>
                    <a:pt x="52371" y="10396"/>
                    <a:pt x="51737" y="10529"/>
                  </a:cubicBezTo>
                  <a:cubicBezTo>
                    <a:pt x="50670" y="10829"/>
                    <a:pt x="49536" y="11030"/>
                    <a:pt x="48368" y="11163"/>
                  </a:cubicBezTo>
                  <a:cubicBezTo>
                    <a:pt x="48035" y="11230"/>
                    <a:pt x="47434" y="12097"/>
                    <a:pt x="45399" y="15533"/>
                  </a:cubicBezTo>
                  <a:cubicBezTo>
                    <a:pt x="43498" y="18702"/>
                    <a:pt x="40896" y="23038"/>
                    <a:pt x="38394" y="26174"/>
                  </a:cubicBezTo>
                  <a:cubicBezTo>
                    <a:pt x="33691" y="32078"/>
                    <a:pt x="19981" y="44353"/>
                    <a:pt x="18013" y="44387"/>
                  </a:cubicBezTo>
                  <a:cubicBezTo>
                    <a:pt x="16045" y="44387"/>
                    <a:pt x="3636" y="24206"/>
                    <a:pt x="434" y="18101"/>
                  </a:cubicBezTo>
                  <a:cubicBezTo>
                    <a:pt x="363" y="18054"/>
                    <a:pt x="276" y="18007"/>
                    <a:pt x="207" y="18007"/>
                  </a:cubicBezTo>
                  <a:cubicBezTo>
                    <a:pt x="179" y="18007"/>
                    <a:pt x="153" y="18015"/>
                    <a:pt x="134" y="18035"/>
                  </a:cubicBezTo>
                  <a:cubicBezTo>
                    <a:pt x="34" y="18101"/>
                    <a:pt x="0" y="18235"/>
                    <a:pt x="34" y="18335"/>
                  </a:cubicBezTo>
                  <a:cubicBezTo>
                    <a:pt x="2169" y="22371"/>
                    <a:pt x="15511" y="44854"/>
                    <a:pt x="18013" y="44854"/>
                  </a:cubicBezTo>
                  <a:cubicBezTo>
                    <a:pt x="20382" y="44754"/>
                    <a:pt x="34625" y="31578"/>
                    <a:pt x="38895" y="26374"/>
                  </a:cubicBezTo>
                  <a:cubicBezTo>
                    <a:pt x="41397" y="23205"/>
                    <a:pt x="43998" y="18835"/>
                    <a:pt x="45900" y="15666"/>
                  </a:cubicBezTo>
                  <a:cubicBezTo>
                    <a:pt x="47167" y="13565"/>
                    <a:pt x="48335" y="11597"/>
                    <a:pt x="48568" y="11497"/>
                  </a:cubicBezTo>
                  <a:cubicBezTo>
                    <a:pt x="49736" y="11363"/>
                    <a:pt x="50870" y="11163"/>
                    <a:pt x="52004" y="10863"/>
                  </a:cubicBezTo>
                  <a:cubicBezTo>
                    <a:pt x="52605" y="10729"/>
                    <a:pt x="53272" y="10529"/>
                    <a:pt x="53872" y="10262"/>
                  </a:cubicBezTo>
                  <a:cubicBezTo>
                    <a:pt x="54172" y="10162"/>
                    <a:pt x="54339" y="9929"/>
                    <a:pt x="54539" y="9595"/>
                  </a:cubicBezTo>
                  <a:lnTo>
                    <a:pt x="54673" y="9428"/>
                  </a:lnTo>
                  <a:cubicBezTo>
                    <a:pt x="54906" y="9028"/>
                    <a:pt x="55073" y="8561"/>
                    <a:pt x="55173" y="8094"/>
                  </a:cubicBezTo>
                  <a:lnTo>
                    <a:pt x="55173" y="8061"/>
                  </a:lnTo>
                  <a:cubicBezTo>
                    <a:pt x="55240" y="8061"/>
                    <a:pt x="55373" y="7994"/>
                    <a:pt x="55507" y="7894"/>
                  </a:cubicBezTo>
                  <a:cubicBezTo>
                    <a:pt x="55907" y="7560"/>
                    <a:pt x="56007" y="6260"/>
                    <a:pt x="56040" y="5692"/>
                  </a:cubicBezTo>
                  <a:cubicBezTo>
                    <a:pt x="56307" y="5592"/>
                    <a:pt x="56741" y="5359"/>
                    <a:pt x="57408" y="4725"/>
                  </a:cubicBezTo>
                  <a:cubicBezTo>
                    <a:pt x="58409" y="3758"/>
                    <a:pt x="58542" y="2724"/>
                    <a:pt x="57742" y="1856"/>
                  </a:cubicBezTo>
                  <a:cubicBezTo>
                    <a:pt x="57104" y="1136"/>
                    <a:pt x="53428" y="1"/>
                    <a:pt x="5128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7"/>
            <p:cNvSpPr/>
            <p:nvPr/>
          </p:nvSpPr>
          <p:spPr>
            <a:xfrm>
              <a:off x="3603575" y="3537975"/>
              <a:ext cx="103425" cy="145125"/>
            </a:xfrm>
            <a:custGeom>
              <a:avLst/>
              <a:gdLst/>
              <a:ahLst/>
              <a:cxnLst/>
              <a:rect l="l" t="t" r="r" b="b"/>
              <a:pathLst>
                <a:path w="4137" h="5805" extrusionOk="0">
                  <a:moveTo>
                    <a:pt x="3903" y="0"/>
                  </a:moveTo>
                  <a:cubicBezTo>
                    <a:pt x="3837" y="0"/>
                    <a:pt x="1735" y="134"/>
                    <a:pt x="34" y="5571"/>
                  </a:cubicBezTo>
                  <a:cubicBezTo>
                    <a:pt x="1" y="5638"/>
                    <a:pt x="34" y="5771"/>
                    <a:pt x="167" y="5805"/>
                  </a:cubicBezTo>
                  <a:lnTo>
                    <a:pt x="234" y="5805"/>
                  </a:lnTo>
                  <a:cubicBezTo>
                    <a:pt x="368" y="5805"/>
                    <a:pt x="401" y="5771"/>
                    <a:pt x="401" y="5738"/>
                  </a:cubicBezTo>
                  <a:cubicBezTo>
                    <a:pt x="2002" y="634"/>
                    <a:pt x="3870" y="434"/>
                    <a:pt x="3903" y="434"/>
                  </a:cubicBezTo>
                  <a:cubicBezTo>
                    <a:pt x="4037" y="434"/>
                    <a:pt x="4137" y="334"/>
                    <a:pt x="4137" y="234"/>
                  </a:cubicBezTo>
                  <a:cubicBezTo>
                    <a:pt x="4137" y="101"/>
                    <a:pt x="4037" y="0"/>
                    <a:pt x="390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7"/>
            <p:cNvSpPr/>
            <p:nvPr/>
          </p:nvSpPr>
          <p:spPr>
            <a:xfrm>
              <a:off x="4254875" y="2854575"/>
              <a:ext cx="386975" cy="355700"/>
            </a:xfrm>
            <a:custGeom>
              <a:avLst/>
              <a:gdLst/>
              <a:ahLst/>
              <a:cxnLst/>
              <a:rect l="l" t="t" r="r" b="b"/>
              <a:pathLst>
                <a:path w="15479" h="14228" extrusionOk="0">
                  <a:moveTo>
                    <a:pt x="8259" y="1"/>
                  </a:moveTo>
                  <a:cubicBezTo>
                    <a:pt x="7899" y="1"/>
                    <a:pt x="7594" y="37"/>
                    <a:pt x="7372" y="117"/>
                  </a:cubicBezTo>
                  <a:cubicBezTo>
                    <a:pt x="5938" y="684"/>
                    <a:pt x="3770" y="6221"/>
                    <a:pt x="1" y="11358"/>
                  </a:cubicBezTo>
                  <a:lnTo>
                    <a:pt x="3503" y="14227"/>
                  </a:lnTo>
                  <a:cubicBezTo>
                    <a:pt x="4604" y="12392"/>
                    <a:pt x="5371" y="11125"/>
                    <a:pt x="5638" y="11092"/>
                  </a:cubicBezTo>
                  <a:cubicBezTo>
                    <a:pt x="6839" y="10958"/>
                    <a:pt x="7973" y="10758"/>
                    <a:pt x="9107" y="10458"/>
                  </a:cubicBezTo>
                  <a:cubicBezTo>
                    <a:pt x="9707" y="10358"/>
                    <a:pt x="10341" y="10124"/>
                    <a:pt x="10975" y="9891"/>
                  </a:cubicBezTo>
                  <a:cubicBezTo>
                    <a:pt x="11275" y="9757"/>
                    <a:pt x="11375" y="9557"/>
                    <a:pt x="11676" y="9123"/>
                  </a:cubicBezTo>
                  <a:cubicBezTo>
                    <a:pt x="11942" y="8757"/>
                    <a:pt x="12109" y="8356"/>
                    <a:pt x="12143" y="7889"/>
                  </a:cubicBezTo>
                  <a:cubicBezTo>
                    <a:pt x="12209" y="7456"/>
                    <a:pt x="12509" y="7356"/>
                    <a:pt x="12876" y="7022"/>
                  </a:cubicBezTo>
                  <a:cubicBezTo>
                    <a:pt x="13277" y="6688"/>
                    <a:pt x="12976" y="5387"/>
                    <a:pt x="12976" y="5387"/>
                  </a:cubicBezTo>
                  <a:cubicBezTo>
                    <a:pt x="12976" y="5387"/>
                    <a:pt x="13477" y="5254"/>
                    <a:pt x="14377" y="4387"/>
                  </a:cubicBezTo>
                  <a:cubicBezTo>
                    <a:pt x="15311" y="3519"/>
                    <a:pt x="15478" y="2585"/>
                    <a:pt x="14711" y="1785"/>
                  </a:cubicBezTo>
                  <a:cubicBezTo>
                    <a:pt x="14088" y="1133"/>
                    <a:pt x="10290" y="1"/>
                    <a:pt x="82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7"/>
            <p:cNvSpPr/>
            <p:nvPr/>
          </p:nvSpPr>
          <p:spPr>
            <a:xfrm>
              <a:off x="3362563" y="2850575"/>
              <a:ext cx="1280100" cy="1108775"/>
            </a:xfrm>
            <a:custGeom>
              <a:avLst/>
              <a:gdLst/>
              <a:ahLst/>
              <a:cxnLst/>
              <a:rect l="l" t="t" r="r" b="b"/>
              <a:pathLst>
                <a:path w="51204" h="44351" extrusionOk="0">
                  <a:moveTo>
                    <a:pt x="44002" y="0"/>
                  </a:moveTo>
                  <a:cubicBezTo>
                    <a:pt x="43634" y="0"/>
                    <a:pt x="43323" y="37"/>
                    <a:pt x="43097" y="119"/>
                  </a:cubicBezTo>
                  <a:cubicBezTo>
                    <a:pt x="42731" y="285"/>
                    <a:pt x="42264" y="786"/>
                    <a:pt x="41763" y="1586"/>
                  </a:cubicBezTo>
                  <a:cubicBezTo>
                    <a:pt x="42530" y="2821"/>
                    <a:pt x="43431" y="3588"/>
                    <a:pt x="42597" y="5789"/>
                  </a:cubicBezTo>
                  <a:cubicBezTo>
                    <a:pt x="41363" y="9125"/>
                    <a:pt x="38427" y="13295"/>
                    <a:pt x="35926" y="16831"/>
                  </a:cubicBezTo>
                  <a:cubicBezTo>
                    <a:pt x="33449" y="20364"/>
                    <a:pt x="12995" y="39586"/>
                    <a:pt x="10155" y="39586"/>
                  </a:cubicBezTo>
                  <a:cubicBezTo>
                    <a:pt x="10126" y="39586"/>
                    <a:pt x="10099" y="39584"/>
                    <a:pt x="10074" y="39580"/>
                  </a:cubicBezTo>
                  <a:cubicBezTo>
                    <a:pt x="8039" y="39247"/>
                    <a:pt x="2135" y="32075"/>
                    <a:pt x="0" y="29473"/>
                  </a:cubicBezTo>
                  <a:lnTo>
                    <a:pt x="0" y="29473"/>
                  </a:lnTo>
                  <a:cubicBezTo>
                    <a:pt x="4484" y="36713"/>
                    <a:pt x="9629" y="44351"/>
                    <a:pt x="10990" y="44351"/>
                  </a:cubicBezTo>
                  <a:cubicBezTo>
                    <a:pt x="10996" y="44351"/>
                    <a:pt x="11002" y="44351"/>
                    <a:pt x="11008" y="44350"/>
                  </a:cubicBezTo>
                  <a:cubicBezTo>
                    <a:pt x="13176" y="44284"/>
                    <a:pt x="27153" y="31608"/>
                    <a:pt x="31556" y="26071"/>
                  </a:cubicBezTo>
                  <a:cubicBezTo>
                    <a:pt x="35959" y="20500"/>
                    <a:pt x="40662" y="11227"/>
                    <a:pt x="41363" y="11127"/>
                  </a:cubicBezTo>
                  <a:cubicBezTo>
                    <a:pt x="42530" y="10993"/>
                    <a:pt x="43665" y="10793"/>
                    <a:pt x="44765" y="10493"/>
                  </a:cubicBezTo>
                  <a:cubicBezTo>
                    <a:pt x="45399" y="10393"/>
                    <a:pt x="46033" y="10159"/>
                    <a:pt x="46667" y="9926"/>
                  </a:cubicBezTo>
                  <a:cubicBezTo>
                    <a:pt x="47000" y="9792"/>
                    <a:pt x="47067" y="9592"/>
                    <a:pt x="47367" y="9158"/>
                  </a:cubicBezTo>
                  <a:cubicBezTo>
                    <a:pt x="47601" y="8792"/>
                    <a:pt x="47767" y="8391"/>
                    <a:pt x="47834" y="7924"/>
                  </a:cubicBezTo>
                  <a:cubicBezTo>
                    <a:pt x="47861" y="7749"/>
                    <a:pt x="47866" y="7716"/>
                    <a:pt x="47889" y="7716"/>
                  </a:cubicBezTo>
                  <a:cubicBezTo>
                    <a:pt x="47904" y="7716"/>
                    <a:pt x="47925" y="7729"/>
                    <a:pt x="47964" y="7729"/>
                  </a:cubicBezTo>
                  <a:cubicBezTo>
                    <a:pt x="48015" y="7729"/>
                    <a:pt x="48098" y="7705"/>
                    <a:pt x="48234" y="7591"/>
                  </a:cubicBezTo>
                  <a:cubicBezTo>
                    <a:pt x="48668" y="7257"/>
                    <a:pt x="48701" y="5356"/>
                    <a:pt x="48701" y="5356"/>
                  </a:cubicBezTo>
                  <a:cubicBezTo>
                    <a:pt x="48701" y="5356"/>
                    <a:pt x="49202" y="5256"/>
                    <a:pt x="50102" y="4355"/>
                  </a:cubicBezTo>
                  <a:cubicBezTo>
                    <a:pt x="51036" y="3488"/>
                    <a:pt x="51203" y="2587"/>
                    <a:pt x="50436" y="1787"/>
                  </a:cubicBezTo>
                  <a:cubicBezTo>
                    <a:pt x="49815" y="1109"/>
                    <a:pt x="46037" y="0"/>
                    <a:pt x="44002" y="0"/>
                  </a:cubicBezTo>
                  <a:close/>
                </a:path>
              </a:pathLst>
            </a:custGeom>
            <a:solidFill>
              <a:srgbClr val="000000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7"/>
            <p:cNvSpPr/>
            <p:nvPr/>
          </p:nvSpPr>
          <p:spPr>
            <a:xfrm>
              <a:off x="4250700" y="2849350"/>
              <a:ext cx="396975" cy="365925"/>
            </a:xfrm>
            <a:custGeom>
              <a:avLst/>
              <a:gdLst/>
              <a:ahLst/>
              <a:cxnLst/>
              <a:rect l="l" t="t" r="r" b="b"/>
              <a:pathLst>
                <a:path w="15879" h="14637" extrusionOk="0">
                  <a:moveTo>
                    <a:pt x="8473" y="487"/>
                  </a:moveTo>
                  <a:cubicBezTo>
                    <a:pt x="10403" y="487"/>
                    <a:pt x="14208" y="1601"/>
                    <a:pt x="14778" y="2227"/>
                  </a:cubicBezTo>
                  <a:cubicBezTo>
                    <a:pt x="15612" y="3095"/>
                    <a:pt x="15011" y="3929"/>
                    <a:pt x="14444" y="4496"/>
                  </a:cubicBezTo>
                  <a:cubicBezTo>
                    <a:pt x="13610" y="5296"/>
                    <a:pt x="13110" y="5430"/>
                    <a:pt x="13110" y="5430"/>
                  </a:cubicBezTo>
                  <a:cubicBezTo>
                    <a:pt x="13043" y="5430"/>
                    <a:pt x="13010" y="5463"/>
                    <a:pt x="12977" y="5496"/>
                  </a:cubicBezTo>
                  <a:cubicBezTo>
                    <a:pt x="12943" y="5530"/>
                    <a:pt x="12943" y="5630"/>
                    <a:pt x="12943" y="5663"/>
                  </a:cubicBezTo>
                  <a:cubicBezTo>
                    <a:pt x="13043" y="6130"/>
                    <a:pt x="13143" y="6931"/>
                    <a:pt x="12943" y="7098"/>
                  </a:cubicBezTo>
                  <a:cubicBezTo>
                    <a:pt x="12877" y="7131"/>
                    <a:pt x="12810" y="7164"/>
                    <a:pt x="12777" y="7198"/>
                  </a:cubicBezTo>
                  <a:cubicBezTo>
                    <a:pt x="12443" y="7464"/>
                    <a:pt x="12176" y="7665"/>
                    <a:pt x="12109" y="8098"/>
                  </a:cubicBezTo>
                  <a:cubicBezTo>
                    <a:pt x="12009" y="8499"/>
                    <a:pt x="11843" y="8932"/>
                    <a:pt x="11642" y="9266"/>
                  </a:cubicBezTo>
                  <a:lnTo>
                    <a:pt x="11542" y="9399"/>
                  </a:lnTo>
                  <a:cubicBezTo>
                    <a:pt x="11342" y="9733"/>
                    <a:pt x="11275" y="9833"/>
                    <a:pt x="11042" y="9933"/>
                  </a:cubicBezTo>
                  <a:cubicBezTo>
                    <a:pt x="10475" y="10133"/>
                    <a:pt x="9841" y="10333"/>
                    <a:pt x="9207" y="10467"/>
                  </a:cubicBezTo>
                  <a:cubicBezTo>
                    <a:pt x="8140" y="10767"/>
                    <a:pt x="7006" y="10967"/>
                    <a:pt x="5838" y="11100"/>
                  </a:cubicBezTo>
                  <a:cubicBezTo>
                    <a:pt x="5538" y="11134"/>
                    <a:pt x="5204" y="11567"/>
                    <a:pt x="3670" y="14103"/>
                  </a:cubicBezTo>
                  <a:lnTo>
                    <a:pt x="501" y="11501"/>
                  </a:lnTo>
                  <a:cubicBezTo>
                    <a:pt x="2169" y="9132"/>
                    <a:pt x="3603" y="6731"/>
                    <a:pt x="4704" y="4829"/>
                  </a:cubicBezTo>
                  <a:cubicBezTo>
                    <a:pt x="5972" y="2628"/>
                    <a:pt x="6972" y="826"/>
                    <a:pt x="7673" y="593"/>
                  </a:cubicBezTo>
                  <a:cubicBezTo>
                    <a:pt x="7868" y="520"/>
                    <a:pt x="8143" y="487"/>
                    <a:pt x="8473" y="487"/>
                  </a:cubicBezTo>
                  <a:close/>
                  <a:moveTo>
                    <a:pt x="8476" y="1"/>
                  </a:moveTo>
                  <a:cubicBezTo>
                    <a:pt x="8096" y="1"/>
                    <a:pt x="7774" y="39"/>
                    <a:pt x="7539" y="126"/>
                  </a:cubicBezTo>
                  <a:cubicBezTo>
                    <a:pt x="6672" y="459"/>
                    <a:pt x="5705" y="2227"/>
                    <a:pt x="4337" y="4596"/>
                  </a:cubicBezTo>
                  <a:cubicBezTo>
                    <a:pt x="3203" y="6597"/>
                    <a:pt x="1802" y="9066"/>
                    <a:pt x="34" y="11434"/>
                  </a:cubicBezTo>
                  <a:cubicBezTo>
                    <a:pt x="1" y="11501"/>
                    <a:pt x="1" y="11634"/>
                    <a:pt x="101" y="11734"/>
                  </a:cubicBezTo>
                  <a:lnTo>
                    <a:pt x="3603" y="14603"/>
                  </a:lnTo>
                  <a:cubicBezTo>
                    <a:pt x="3637" y="14636"/>
                    <a:pt x="3670" y="14636"/>
                    <a:pt x="3703" y="14636"/>
                  </a:cubicBezTo>
                  <a:cubicBezTo>
                    <a:pt x="3772" y="14613"/>
                    <a:pt x="3826" y="14574"/>
                    <a:pt x="3874" y="14574"/>
                  </a:cubicBezTo>
                  <a:cubicBezTo>
                    <a:pt x="3896" y="14574"/>
                    <a:pt x="3916" y="14582"/>
                    <a:pt x="3937" y="14603"/>
                  </a:cubicBezTo>
                  <a:cubicBezTo>
                    <a:pt x="4471" y="13736"/>
                    <a:pt x="5671" y="11667"/>
                    <a:pt x="5938" y="11567"/>
                  </a:cubicBezTo>
                  <a:cubicBezTo>
                    <a:pt x="7106" y="11434"/>
                    <a:pt x="8207" y="11234"/>
                    <a:pt x="9341" y="10934"/>
                  </a:cubicBezTo>
                  <a:cubicBezTo>
                    <a:pt x="9975" y="10800"/>
                    <a:pt x="10642" y="10600"/>
                    <a:pt x="11209" y="10333"/>
                  </a:cubicBezTo>
                  <a:cubicBezTo>
                    <a:pt x="11542" y="10233"/>
                    <a:pt x="11676" y="9966"/>
                    <a:pt x="11943" y="9633"/>
                  </a:cubicBezTo>
                  <a:lnTo>
                    <a:pt x="12009" y="9499"/>
                  </a:lnTo>
                  <a:cubicBezTo>
                    <a:pt x="12276" y="9099"/>
                    <a:pt x="12443" y="8632"/>
                    <a:pt x="12510" y="8165"/>
                  </a:cubicBezTo>
                  <a:cubicBezTo>
                    <a:pt x="12543" y="7898"/>
                    <a:pt x="12710" y="7765"/>
                    <a:pt x="13010" y="7565"/>
                  </a:cubicBezTo>
                  <a:cubicBezTo>
                    <a:pt x="13110" y="7464"/>
                    <a:pt x="13143" y="7431"/>
                    <a:pt x="13210" y="7398"/>
                  </a:cubicBezTo>
                  <a:cubicBezTo>
                    <a:pt x="13644" y="7064"/>
                    <a:pt x="13510" y="6130"/>
                    <a:pt x="13444" y="5730"/>
                  </a:cubicBezTo>
                  <a:cubicBezTo>
                    <a:pt x="13677" y="5630"/>
                    <a:pt x="14144" y="5330"/>
                    <a:pt x="14778" y="4763"/>
                  </a:cubicBezTo>
                  <a:cubicBezTo>
                    <a:pt x="15779" y="3762"/>
                    <a:pt x="15879" y="2728"/>
                    <a:pt x="15112" y="1827"/>
                  </a:cubicBezTo>
                  <a:cubicBezTo>
                    <a:pt x="14462" y="1177"/>
                    <a:pt x="10581" y="1"/>
                    <a:pt x="847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7"/>
            <p:cNvSpPr/>
            <p:nvPr/>
          </p:nvSpPr>
          <p:spPr>
            <a:xfrm>
              <a:off x="4316575" y="2425500"/>
              <a:ext cx="688025" cy="576275"/>
            </a:xfrm>
            <a:custGeom>
              <a:avLst/>
              <a:gdLst/>
              <a:ahLst/>
              <a:cxnLst/>
              <a:rect l="l" t="t" r="r" b="b"/>
              <a:pathLst>
                <a:path w="27521" h="23051" extrusionOk="0">
                  <a:moveTo>
                    <a:pt x="27521" y="1"/>
                  </a:moveTo>
                  <a:lnTo>
                    <a:pt x="2069" y="8040"/>
                  </a:lnTo>
                  <a:cubicBezTo>
                    <a:pt x="902" y="8040"/>
                    <a:pt x="1" y="9708"/>
                    <a:pt x="1" y="11709"/>
                  </a:cubicBezTo>
                  <a:cubicBezTo>
                    <a:pt x="1" y="13711"/>
                    <a:pt x="902" y="15379"/>
                    <a:pt x="2069" y="15379"/>
                  </a:cubicBezTo>
                  <a:lnTo>
                    <a:pt x="27521" y="23051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rgbClr val="FF8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7"/>
            <p:cNvSpPr/>
            <p:nvPr/>
          </p:nvSpPr>
          <p:spPr>
            <a:xfrm>
              <a:off x="4312425" y="2422175"/>
              <a:ext cx="697175" cy="585450"/>
            </a:xfrm>
            <a:custGeom>
              <a:avLst/>
              <a:gdLst/>
              <a:ahLst/>
              <a:cxnLst/>
              <a:rect l="l" t="t" r="r" b="b"/>
              <a:pathLst>
                <a:path w="27887" h="23418" extrusionOk="0">
                  <a:moveTo>
                    <a:pt x="27486" y="468"/>
                  </a:moveTo>
                  <a:lnTo>
                    <a:pt x="27486" y="22884"/>
                  </a:lnTo>
                  <a:lnTo>
                    <a:pt x="2302" y="15311"/>
                  </a:lnTo>
                  <a:lnTo>
                    <a:pt x="2235" y="15311"/>
                  </a:lnTo>
                  <a:cubicBezTo>
                    <a:pt x="1234" y="15311"/>
                    <a:pt x="367" y="13710"/>
                    <a:pt x="367" y="11842"/>
                  </a:cubicBezTo>
                  <a:cubicBezTo>
                    <a:pt x="367" y="9974"/>
                    <a:pt x="1234" y="8373"/>
                    <a:pt x="2235" y="8373"/>
                  </a:cubicBezTo>
                  <a:lnTo>
                    <a:pt x="2335" y="8373"/>
                  </a:lnTo>
                  <a:lnTo>
                    <a:pt x="27486" y="468"/>
                  </a:lnTo>
                  <a:close/>
                  <a:moveTo>
                    <a:pt x="27620" y="1"/>
                  </a:moveTo>
                  <a:lnTo>
                    <a:pt x="2235" y="8006"/>
                  </a:lnTo>
                  <a:cubicBezTo>
                    <a:pt x="1001" y="8006"/>
                    <a:pt x="0" y="9741"/>
                    <a:pt x="0" y="11876"/>
                  </a:cubicBezTo>
                  <a:cubicBezTo>
                    <a:pt x="0" y="14011"/>
                    <a:pt x="1001" y="15712"/>
                    <a:pt x="2235" y="15745"/>
                  </a:cubicBezTo>
                  <a:lnTo>
                    <a:pt x="27620" y="23417"/>
                  </a:lnTo>
                  <a:lnTo>
                    <a:pt x="27787" y="23417"/>
                  </a:lnTo>
                  <a:cubicBezTo>
                    <a:pt x="27853" y="23384"/>
                    <a:pt x="27887" y="23351"/>
                    <a:pt x="27887" y="23251"/>
                  </a:cubicBezTo>
                  <a:lnTo>
                    <a:pt x="27887" y="201"/>
                  </a:lnTo>
                  <a:cubicBezTo>
                    <a:pt x="27887" y="101"/>
                    <a:pt x="27853" y="67"/>
                    <a:pt x="27787" y="34"/>
                  </a:cubicBezTo>
                  <a:cubicBezTo>
                    <a:pt x="27753" y="1"/>
                    <a:pt x="27720" y="1"/>
                    <a:pt x="2762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7"/>
            <p:cNvSpPr/>
            <p:nvPr/>
          </p:nvSpPr>
          <p:spPr>
            <a:xfrm>
              <a:off x="4471700" y="2543725"/>
              <a:ext cx="259375" cy="82800"/>
            </a:xfrm>
            <a:custGeom>
              <a:avLst/>
              <a:gdLst/>
              <a:ahLst/>
              <a:cxnLst/>
              <a:rect l="l" t="t" r="r" b="b"/>
              <a:pathLst>
                <a:path w="10375" h="3312" extrusionOk="0">
                  <a:moveTo>
                    <a:pt x="10160" y="0"/>
                  </a:moveTo>
                  <a:cubicBezTo>
                    <a:pt x="10143" y="0"/>
                    <a:pt x="10125" y="3"/>
                    <a:pt x="10108" y="9"/>
                  </a:cubicBezTo>
                  <a:lnTo>
                    <a:pt x="167" y="2877"/>
                  </a:lnTo>
                  <a:cubicBezTo>
                    <a:pt x="100" y="2944"/>
                    <a:pt x="0" y="3011"/>
                    <a:pt x="34" y="3144"/>
                  </a:cubicBezTo>
                  <a:cubicBezTo>
                    <a:pt x="100" y="3278"/>
                    <a:pt x="167" y="3311"/>
                    <a:pt x="234" y="3311"/>
                  </a:cubicBezTo>
                  <a:cubicBezTo>
                    <a:pt x="301" y="3311"/>
                    <a:pt x="301" y="3311"/>
                    <a:pt x="301" y="3278"/>
                  </a:cubicBezTo>
                  <a:lnTo>
                    <a:pt x="10208" y="376"/>
                  </a:lnTo>
                  <a:cubicBezTo>
                    <a:pt x="10308" y="342"/>
                    <a:pt x="10374" y="276"/>
                    <a:pt x="10341" y="142"/>
                  </a:cubicBezTo>
                  <a:cubicBezTo>
                    <a:pt x="10314" y="60"/>
                    <a:pt x="10241" y="0"/>
                    <a:pt x="1016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7"/>
            <p:cNvSpPr/>
            <p:nvPr/>
          </p:nvSpPr>
          <p:spPr>
            <a:xfrm>
              <a:off x="4751075" y="2520875"/>
              <a:ext cx="63400" cy="25575"/>
            </a:xfrm>
            <a:custGeom>
              <a:avLst/>
              <a:gdLst/>
              <a:ahLst/>
              <a:cxnLst/>
              <a:rect l="l" t="t" r="r" b="b"/>
              <a:pathLst>
                <a:path w="2536" h="1023" extrusionOk="0">
                  <a:moveTo>
                    <a:pt x="2337" y="0"/>
                  </a:moveTo>
                  <a:cubicBezTo>
                    <a:pt x="2315" y="0"/>
                    <a:pt x="2292" y="7"/>
                    <a:pt x="2268" y="22"/>
                  </a:cubicBezTo>
                  <a:lnTo>
                    <a:pt x="167" y="589"/>
                  </a:lnTo>
                  <a:cubicBezTo>
                    <a:pt x="100" y="622"/>
                    <a:pt x="0" y="723"/>
                    <a:pt x="33" y="856"/>
                  </a:cubicBezTo>
                  <a:cubicBezTo>
                    <a:pt x="100" y="956"/>
                    <a:pt x="167" y="1023"/>
                    <a:pt x="267" y="1023"/>
                  </a:cubicBezTo>
                  <a:cubicBezTo>
                    <a:pt x="300" y="1023"/>
                    <a:pt x="300" y="1023"/>
                    <a:pt x="300" y="956"/>
                  </a:cubicBezTo>
                  <a:lnTo>
                    <a:pt x="2368" y="389"/>
                  </a:lnTo>
                  <a:cubicBezTo>
                    <a:pt x="2468" y="356"/>
                    <a:pt x="2535" y="256"/>
                    <a:pt x="2502" y="122"/>
                  </a:cubicBezTo>
                  <a:cubicBezTo>
                    <a:pt x="2476" y="71"/>
                    <a:pt x="2411" y="0"/>
                    <a:pt x="233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7"/>
            <p:cNvSpPr/>
            <p:nvPr/>
          </p:nvSpPr>
          <p:spPr>
            <a:xfrm>
              <a:off x="4316575" y="2600625"/>
              <a:ext cx="133475" cy="231025"/>
            </a:xfrm>
            <a:custGeom>
              <a:avLst/>
              <a:gdLst/>
              <a:ahLst/>
              <a:cxnLst/>
              <a:rect l="l" t="t" r="r" b="b"/>
              <a:pathLst>
                <a:path w="5339" h="9241" extrusionOk="0">
                  <a:moveTo>
                    <a:pt x="5338" y="1"/>
                  </a:moveTo>
                  <a:lnTo>
                    <a:pt x="2069" y="1035"/>
                  </a:lnTo>
                  <a:cubicBezTo>
                    <a:pt x="902" y="1035"/>
                    <a:pt x="1" y="2703"/>
                    <a:pt x="1" y="4704"/>
                  </a:cubicBezTo>
                  <a:cubicBezTo>
                    <a:pt x="1" y="6706"/>
                    <a:pt x="902" y="8374"/>
                    <a:pt x="2069" y="8374"/>
                  </a:cubicBezTo>
                  <a:lnTo>
                    <a:pt x="5005" y="9241"/>
                  </a:lnTo>
                  <a:cubicBezTo>
                    <a:pt x="3637" y="6339"/>
                    <a:pt x="3737" y="2870"/>
                    <a:pt x="533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7"/>
            <p:cNvSpPr/>
            <p:nvPr/>
          </p:nvSpPr>
          <p:spPr>
            <a:xfrm>
              <a:off x="4312425" y="2596975"/>
              <a:ext cx="142625" cy="241350"/>
            </a:xfrm>
            <a:custGeom>
              <a:avLst/>
              <a:gdLst/>
              <a:ahLst/>
              <a:cxnLst/>
              <a:rect l="l" t="t" r="r" b="b"/>
              <a:pathLst>
                <a:path w="5705" h="9654" extrusionOk="0">
                  <a:moveTo>
                    <a:pt x="5070" y="514"/>
                  </a:moveTo>
                  <a:cubicBezTo>
                    <a:pt x="3736" y="3182"/>
                    <a:pt x="3669" y="6351"/>
                    <a:pt x="4737" y="9053"/>
                  </a:cubicBezTo>
                  <a:lnTo>
                    <a:pt x="2235" y="8319"/>
                  </a:lnTo>
                  <a:lnTo>
                    <a:pt x="2202" y="8319"/>
                  </a:lnTo>
                  <a:cubicBezTo>
                    <a:pt x="1201" y="8319"/>
                    <a:pt x="334" y="6718"/>
                    <a:pt x="334" y="4850"/>
                  </a:cubicBezTo>
                  <a:cubicBezTo>
                    <a:pt x="334" y="2982"/>
                    <a:pt x="1201" y="1381"/>
                    <a:pt x="2202" y="1381"/>
                  </a:cubicBezTo>
                  <a:lnTo>
                    <a:pt x="2302" y="1381"/>
                  </a:lnTo>
                  <a:lnTo>
                    <a:pt x="5070" y="514"/>
                  </a:lnTo>
                  <a:close/>
                  <a:moveTo>
                    <a:pt x="5511" y="0"/>
                  </a:moveTo>
                  <a:cubicBezTo>
                    <a:pt x="5489" y="0"/>
                    <a:pt x="5464" y="5"/>
                    <a:pt x="5437" y="14"/>
                  </a:cubicBezTo>
                  <a:lnTo>
                    <a:pt x="2235" y="1014"/>
                  </a:lnTo>
                  <a:cubicBezTo>
                    <a:pt x="1001" y="1014"/>
                    <a:pt x="0" y="2749"/>
                    <a:pt x="0" y="4884"/>
                  </a:cubicBezTo>
                  <a:cubicBezTo>
                    <a:pt x="0" y="7019"/>
                    <a:pt x="1001" y="8720"/>
                    <a:pt x="2235" y="8753"/>
                  </a:cubicBezTo>
                  <a:lnTo>
                    <a:pt x="5171" y="9654"/>
                  </a:lnTo>
                  <a:lnTo>
                    <a:pt x="5204" y="9654"/>
                  </a:lnTo>
                  <a:cubicBezTo>
                    <a:pt x="5231" y="9654"/>
                    <a:pt x="5279" y="9611"/>
                    <a:pt x="5314" y="9611"/>
                  </a:cubicBezTo>
                  <a:cubicBezTo>
                    <a:pt x="5323" y="9611"/>
                    <a:pt x="5331" y="9614"/>
                    <a:pt x="5337" y="9620"/>
                  </a:cubicBezTo>
                  <a:cubicBezTo>
                    <a:pt x="5404" y="9587"/>
                    <a:pt x="5404" y="9520"/>
                    <a:pt x="5371" y="9420"/>
                  </a:cubicBezTo>
                  <a:cubicBezTo>
                    <a:pt x="4003" y="6552"/>
                    <a:pt x="4070" y="3116"/>
                    <a:pt x="5671" y="347"/>
                  </a:cubicBezTo>
                  <a:cubicBezTo>
                    <a:pt x="5704" y="247"/>
                    <a:pt x="5704" y="180"/>
                    <a:pt x="5671" y="80"/>
                  </a:cubicBezTo>
                  <a:cubicBezTo>
                    <a:pt x="5622" y="31"/>
                    <a:pt x="5573" y="0"/>
                    <a:pt x="551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7"/>
            <p:cNvSpPr/>
            <p:nvPr/>
          </p:nvSpPr>
          <p:spPr>
            <a:xfrm>
              <a:off x="4841950" y="2331275"/>
              <a:ext cx="435350" cy="773075"/>
            </a:xfrm>
            <a:custGeom>
              <a:avLst/>
              <a:gdLst/>
              <a:ahLst/>
              <a:cxnLst/>
              <a:rect l="l" t="t" r="r" b="b"/>
              <a:pathLst>
                <a:path w="17414" h="30923" extrusionOk="0">
                  <a:moveTo>
                    <a:pt x="8707" y="1"/>
                  </a:moveTo>
                  <a:cubicBezTo>
                    <a:pt x="3904" y="1"/>
                    <a:pt x="1" y="6939"/>
                    <a:pt x="1" y="15478"/>
                  </a:cubicBezTo>
                  <a:cubicBezTo>
                    <a:pt x="1" y="24018"/>
                    <a:pt x="3904" y="30923"/>
                    <a:pt x="8707" y="30923"/>
                  </a:cubicBezTo>
                  <a:cubicBezTo>
                    <a:pt x="13511" y="30923"/>
                    <a:pt x="17413" y="24018"/>
                    <a:pt x="17413" y="15478"/>
                  </a:cubicBezTo>
                  <a:cubicBezTo>
                    <a:pt x="17413" y="6939"/>
                    <a:pt x="13511" y="1"/>
                    <a:pt x="8707" y="1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7"/>
            <p:cNvSpPr/>
            <p:nvPr/>
          </p:nvSpPr>
          <p:spPr>
            <a:xfrm>
              <a:off x="4836950" y="2326275"/>
              <a:ext cx="446175" cy="783925"/>
            </a:xfrm>
            <a:custGeom>
              <a:avLst/>
              <a:gdLst/>
              <a:ahLst/>
              <a:cxnLst/>
              <a:rect l="l" t="t" r="r" b="b"/>
              <a:pathLst>
                <a:path w="17847" h="31357" extrusionOk="0">
                  <a:moveTo>
                    <a:pt x="8907" y="401"/>
                  </a:moveTo>
                  <a:cubicBezTo>
                    <a:pt x="13577" y="401"/>
                    <a:pt x="17413" y="7239"/>
                    <a:pt x="17413" y="15678"/>
                  </a:cubicBezTo>
                  <a:cubicBezTo>
                    <a:pt x="17413" y="24084"/>
                    <a:pt x="13577" y="30923"/>
                    <a:pt x="8907" y="30923"/>
                  </a:cubicBezTo>
                  <a:cubicBezTo>
                    <a:pt x="4237" y="30923"/>
                    <a:pt x="401" y="24084"/>
                    <a:pt x="401" y="15678"/>
                  </a:cubicBezTo>
                  <a:cubicBezTo>
                    <a:pt x="401" y="7239"/>
                    <a:pt x="4204" y="401"/>
                    <a:pt x="8907" y="401"/>
                  </a:cubicBezTo>
                  <a:close/>
                  <a:moveTo>
                    <a:pt x="8907" y="0"/>
                  </a:moveTo>
                  <a:cubicBezTo>
                    <a:pt x="4004" y="0"/>
                    <a:pt x="1" y="7039"/>
                    <a:pt x="1" y="15678"/>
                  </a:cubicBezTo>
                  <a:cubicBezTo>
                    <a:pt x="1" y="24318"/>
                    <a:pt x="4004" y="31356"/>
                    <a:pt x="8907" y="31356"/>
                  </a:cubicBezTo>
                  <a:cubicBezTo>
                    <a:pt x="13844" y="31356"/>
                    <a:pt x="17847" y="24318"/>
                    <a:pt x="17847" y="15678"/>
                  </a:cubicBezTo>
                  <a:cubicBezTo>
                    <a:pt x="17847" y="7039"/>
                    <a:pt x="13811" y="0"/>
                    <a:pt x="890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7"/>
            <p:cNvSpPr/>
            <p:nvPr/>
          </p:nvSpPr>
          <p:spPr>
            <a:xfrm>
              <a:off x="4833625" y="2576450"/>
              <a:ext cx="233525" cy="299400"/>
            </a:xfrm>
            <a:custGeom>
              <a:avLst/>
              <a:gdLst/>
              <a:ahLst/>
              <a:cxnLst/>
              <a:rect l="l" t="t" r="r" b="b"/>
              <a:pathLst>
                <a:path w="9341" h="11976" extrusionOk="0">
                  <a:moveTo>
                    <a:pt x="701" y="1"/>
                  </a:moveTo>
                  <a:lnTo>
                    <a:pt x="0" y="5905"/>
                  </a:lnTo>
                  <a:lnTo>
                    <a:pt x="901" y="11976"/>
                  </a:lnTo>
                  <a:lnTo>
                    <a:pt x="9040" y="9140"/>
                  </a:lnTo>
                  <a:lnTo>
                    <a:pt x="9340" y="2402"/>
                  </a:lnTo>
                  <a:lnTo>
                    <a:pt x="9040" y="2236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7"/>
            <p:cNvSpPr/>
            <p:nvPr/>
          </p:nvSpPr>
          <p:spPr>
            <a:xfrm>
              <a:off x="4828625" y="2571450"/>
              <a:ext cx="243525" cy="309400"/>
            </a:xfrm>
            <a:custGeom>
              <a:avLst/>
              <a:gdLst/>
              <a:ahLst/>
              <a:cxnLst/>
              <a:rect l="l" t="t" r="r" b="b"/>
              <a:pathLst>
                <a:path w="9741" h="12376" extrusionOk="0">
                  <a:moveTo>
                    <a:pt x="1034" y="434"/>
                  </a:moveTo>
                  <a:lnTo>
                    <a:pt x="9107" y="2602"/>
                  </a:lnTo>
                  <a:cubicBezTo>
                    <a:pt x="9157" y="2636"/>
                    <a:pt x="9190" y="2652"/>
                    <a:pt x="9215" y="2652"/>
                  </a:cubicBezTo>
                  <a:cubicBezTo>
                    <a:pt x="9240" y="2652"/>
                    <a:pt x="9257" y="2636"/>
                    <a:pt x="9274" y="2602"/>
                  </a:cubicBezTo>
                  <a:lnTo>
                    <a:pt x="9274" y="2602"/>
                  </a:lnTo>
                  <a:lnTo>
                    <a:pt x="9007" y="9174"/>
                  </a:lnTo>
                  <a:lnTo>
                    <a:pt x="1268" y="11876"/>
                  </a:lnTo>
                  <a:lnTo>
                    <a:pt x="401" y="6105"/>
                  </a:lnTo>
                  <a:lnTo>
                    <a:pt x="1034" y="434"/>
                  </a:lnTo>
                  <a:close/>
                  <a:moveTo>
                    <a:pt x="934" y="0"/>
                  </a:moveTo>
                  <a:cubicBezTo>
                    <a:pt x="901" y="0"/>
                    <a:pt x="834" y="0"/>
                    <a:pt x="767" y="34"/>
                  </a:cubicBezTo>
                  <a:cubicBezTo>
                    <a:pt x="734" y="67"/>
                    <a:pt x="701" y="167"/>
                    <a:pt x="701" y="201"/>
                  </a:cubicBezTo>
                  <a:lnTo>
                    <a:pt x="0" y="6105"/>
                  </a:lnTo>
                  <a:lnTo>
                    <a:pt x="0" y="6172"/>
                  </a:lnTo>
                  <a:lnTo>
                    <a:pt x="901" y="12176"/>
                  </a:lnTo>
                  <a:cubicBezTo>
                    <a:pt x="901" y="12243"/>
                    <a:pt x="934" y="12276"/>
                    <a:pt x="1001" y="12343"/>
                  </a:cubicBezTo>
                  <a:cubicBezTo>
                    <a:pt x="1034" y="12376"/>
                    <a:pt x="1068" y="12376"/>
                    <a:pt x="1101" y="12376"/>
                  </a:cubicBezTo>
                  <a:cubicBezTo>
                    <a:pt x="1168" y="12376"/>
                    <a:pt x="1168" y="12376"/>
                    <a:pt x="1201" y="12276"/>
                  </a:cubicBezTo>
                  <a:lnTo>
                    <a:pt x="9274" y="9441"/>
                  </a:lnTo>
                  <a:cubicBezTo>
                    <a:pt x="9374" y="9441"/>
                    <a:pt x="9407" y="9374"/>
                    <a:pt x="9407" y="9274"/>
                  </a:cubicBezTo>
                  <a:lnTo>
                    <a:pt x="9741" y="2569"/>
                  </a:lnTo>
                  <a:cubicBezTo>
                    <a:pt x="9741" y="2436"/>
                    <a:pt x="9640" y="2369"/>
                    <a:pt x="9540" y="2369"/>
                  </a:cubicBezTo>
                  <a:cubicBezTo>
                    <a:pt x="9474" y="2369"/>
                    <a:pt x="9440" y="2402"/>
                    <a:pt x="9407" y="2402"/>
                  </a:cubicBezTo>
                  <a:cubicBezTo>
                    <a:pt x="9407" y="2269"/>
                    <a:pt x="9307" y="2235"/>
                    <a:pt x="9240" y="2202"/>
                  </a:cubicBezTo>
                  <a:lnTo>
                    <a:pt x="93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7"/>
            <p:cNvSpPr/>
            <p:nvPr/>
          </p:nvSpPr>
          <p:spPr>
            <a:xfrm>
              <a:off x="4821950" y="2296250"/>
              <a:ext cx="475350" cy="843975"/>
            </a:xfrm>
            <a:custGeom>
              <a:avLst/>
              <a:gdLst/>
              <a:ahLst/>
              <a:cxnLst/>
              <a:rect l="l" t="t" r="r" b="b"/>
              <a:pathLst>
                <a:path w="19014" h="33759" extrusionOk="0">
                  <a:moveTo>
                    <a:pt x="9707" y="2402"/>
                  </a:moveTo>
                  <a:cubicBezTo>
                    <a:pt x="14110" y="2402"/>
                    <a:pt x="17646" y="8874"/>
                    <a:pt x="17646" y="16879"/>
                  </a:cubicBezTo>
                  <a:cubicBezTo>
                    <a:pt x="17646" y="24885"/>
                    <a:pt x="14110" y="31356"/>
                    <a:pt x="9707" y="31356"/>
                  </a:cubicBezTo>
                  <a:cubicBezTo>
                    <a:pt x="5338" y="31356"/>
                    <a:pt x="1802" y="24885"/>
                    <a:pt x="1802" y="16879"/>
                  </a:cubicBezTo>
                  <a:cubicBezTo>
                    <a:pt x="1802" y="8874"/>
                    <a:pt x="5338" y="2402"/>
                    <a:pt x="9707" y="2402"/>
                  </a:cubicBezTo>
                  <a:close/>
                  <a:moveTo>
                    <a:pt x="9507" y="1"/>
                  </a:moveTo>
                  <a:cubicBezTo>
                    <a:pt x="4270" y="1"/>
                    <a:pt x="0" y="7539"/>
                    <a:pt x="0" y="16879"/>
                  </a:cubicBezTo>
                  <a:cubicBezTo>
                    <a:pt x="0" y="26219"/>
                    <a:pt x="4270" y="33758"/>
                    <a:pt x="9507" y="33758"/>
                  </a:cubicBezTo>
                  <a:cubicBezTo>
                    <a:pt x="14778" y="33758"/>
                    <a:pt x="19014" y="26219"/>
                    <a:pt x="19014" y="16879"/>
                  </a:cubicBezTo>
                  <a:cubicBezTo>
                    <a:pt x="19014" y="7539"/>
                    <a:pt x="14711" y="1"/>
                    <a:pt x="950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7"/>
            <p:cNvSpPr/>
            <p:nvPr/>
          </p:nvSpPr>
          <p:spPr>
            <a:xfrm>
              <a:off x="4816950" y="2290425"/>
              <a:ext cx="485375" cy="854800"/>
            </a:xfrm>
            <a:custGeom>
              <a:avLst/>
              <a:gdLst/>
              <a:ahLst/>
              <a:cxnLst/>
              <a:rect l="l" t="t" r="r" b="b"/>
              <a:pathLst>
                <a:path w="19415" h="34192" extrusionOk="0">
                  <a:moveTo>
                    <a:pt x="9907" y="2835"/>
                  </a:moveTo>
                  <a:cubicBezTo>
                    <a:pt x="14177" y="2835"/>
                    <a:pt x="17646" y="9240"/>
                    <a:pt x="17646" y="17112"/>
                  </a:cubicBezTo>
                  <a:cubicBezTo>
                    <a:pt x="17646" y="24951"/>
                    <a:pt x="14177" y="31356"/>
                    <a:pt x="9907" y="31356"/>
                  </a:cubicBezTo>
                  <a:cubicBezTo>
                    <a:pt x="5671" y="31356"/>
                    <a:pt x="2202" y="24985"/>
                    <a:pt x="2202" y="17112"/>
                  </a:cubicBezTo>
                  <a:cubicBezTo>
                    <a:pt x="2202" y="9273"/>
                    <a:pt x="5671" y="2835"/>
                    <a:pt x="9907" y="2835"/>
                  </a:cubicBezTo>
                  <a:close/>
                  <a:moveTo>
                    <a:pt x="9907" y="2435"/>
                  </a:moveTo>
                  <a:cubicBezTo>
                    <a:pt x="5404" y="2435"/>
                    <a:pt x="1802" y="9007"/>
                    <a:pt x="1802" y="17112"/>
                  </a:cubicBezTo>
                  <a:cubicBezTo>
                    <a:pt x="1802" y="25185"/>
                    <a:pt x="5404" y="31790"/>
                    <a:pt x="9907" y="31790"/>
                  </a:cubicBezTo>
                  <a:cubicBezTo>
                    <a:pt x="14411" y="31790"/>
                    <a:pt x="18046" y="25185"/>
                    <a:pt x="18046" y="17112"/>
                  </a:cubicBezTo>
                  <a:cubicBezTo>
                    <a:pt x="18046" y="9007"/>
                    <a:pt x="14411" y="2435"/>
                    <a:pt x="9907" y="2435"/>
                  </a:cubicBezTo>
                  <a:close/>
                  <a:moveTo>
                    <a:pt x="9707" y="434"/>
                  </a:moveTo>
                  <a:cubicBezTo>
                    <a:pt x="14844" y="434"/>
                    <a:pt x="19014" y="7939"/>
                    <a:pt x="19014" y="17112"/>
                  </a:cubicBezTo>
                  <a:cubicBezTo>
                    <a:pt x="19014" y="26319"/>
                    <a:pt x="14844" y="33791"/>
                    <a:pt x="9707" y="33791"/>
                  </a:cubicBezTo>
                  <a:cubicBezTo>
                    <a:pt x="4570" y="33791"/>
                    <a:pt x="401" y="26286"/>
                    <a:pt x="401" y="17112"/>
                  </a:cubicBezTo>
                  <a:cubicBezTo>
                    <a:pt x="401" y="7906"/>
                    <a:pt x="4570" y="434"/>
                    <a:pt x="9707" y="434"/>
                  </a:cubicBezTo>
                  <a:close/>
                  <a:moveTo>
                    <a:pt x="9707" y="0"/>
                  </a:moveTo>
                  <a:cubicBezTo>
                    <a:pt x="4370" y="0"/>
                    <a:pt x="0" y="7672"/>
                    <a:pt x="0" y="17112"/>
                  </a:cubicBezTo>
                  <a:cubicBezTo>
                    <a:pt x="0" y="26519"/>
                    <a:pt x="4370" y="34191"/>
                    <a:pt x="9707" y="34191"/>
                  </a:cubicBezTo>
                  <a:cubicBezTo>
                    <a:pt x="15044" y="34191"/>
                    <a:pt x="19414" y="26519"/>
                    <a:pt x="19414" y="17112"/>
                  </a:cubicBezTo>
                  <a:cubicBezTo>
                    <a:pt x="19414" y="7672"/>
                    <a:pt x="15044" y="0"/>
                    <a:pt x="970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7"/>
            <p:cNvSpPr/>
            <p:nvPr/>
          </p:nvSpPr>
          <p:spPr>
            <a:xfrm>
              <a:off x="5012075" y="2632325"/>
              <a:ext cx="95925" cy="170975"/>
            </a:xfrm>
            <a:custGeom>
              <a:avLst/>
              <a:gdLst/>
              <a:ahLst/>
              <a:cxnLst/>
              <a:rect l="l" t="t" r="r" b="b"/>
              <a:pathLst>
                <a:path w="3837" h="6839" extrusionOk="0">
                  <a:moveTo>
                    <a:pt x="1902" y="1"/>
                  </a:moveTo>
                  <a:cubicBezTo>
                    <a:pt x="835" y="1"/>
                    <a:pt x="1" y="1535"/>
                    <a:pt x="1" y="3436"/>
                  </a:cubicBezTo>
                  <a:cubicBezTo>
                    <a:pt x="1" y="5304"/>
                    <a:pt x="835" y="6839"/>
                    <a:pt x="1902" y="6839"/>
                  </a:cubicBezTo>
                  <a:cubicBezTo>
                    <a:pt x="2970" y="6839"/>
                    <a:pt x="3837" y="5304"/>
                    <a:pt x="3837" y="3436"/>
                  </a:cubicBezTo>
                  <a:cubicBezTo>
                    <a:pt x="3837" y="1535"/>
                    <a:pt x="2970" y="1"/>
                    <a:pt x="1902" y="1"/>
                  </a:cubicBezTo>
                  <a:close/>
                </a:path>
              </a:pathLst>
            </a:custGeom>
            <a:solidFill>
              <a:srgbClr val="FF8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7"/>
            <p:cNvSpPr/>
            <p:nvPr/>
          </p:nvSpPr>
          <p:spPr>
            <a:xfrm>
              <a:off x="5006250" y="2628150"/>
              <a:ext cx="106775" cy="181825"/>
            </a:xfrm>
            <a:custGeom>
              <a:avLst/>
              <a:gdLst/>
              <a:ahLst/>
              <a:cxnLst/>
              <a:rect l="l" t="t" r="r" b="b"/>
              <a:pathLst>
                <a:path w="4271" h="7273" extrusionOk="0">
                  <a:moveTo>
                    <a:pt x="2135" y="401"/>
                  </a:moveTo>
                  <a:cubicBezTo>
                    <a:pt x="3069" y="401"/>
                    <a:pt x="3836" y="1835"/>
                    <a:pt x="3836" y="3603"/>
                  </a:cubicBezTo>
                  <a:cubicBezTo>
                    <a:pt x="3836" y="5338"/>
                    <a:pt x="3069" y="6806"/>
                    <a:pt x="2135" y="6806"/>
                  </a:cubicBezTo>
                  <a:cubicBezTo>
                    <a:pt x="1201" y="6806"/>
                    <a:pt x="434" y="5338"/>
                    <a:pt x="434" y="3603"/>
                  </a:cubicBezTo>
                  <a:cubicBezTo>
                    <a:pt x="434" y="1835"/>
                    <a:pt x="1235" y="401"/>
                    <a:pt x="2135" y="401"/>
                  </a:cubicBezTo>
                  <a:close/>
                  <a:moveTo>
                    <a:pt x="2135" y="1"/>
                  </a:moveTo>
                  <a:cubicBezTo>
                    <a:pt x="968" y="1"/>
                    <a:pt x="0" y="1602"/>
                    <a:pt x="0" y="3637"/>
                  </a:cubicBezTo>
                  <a:cubicBezTo>
                    <a:pt x="0" y="5671"/>
                    <a:pt x="934" y="7273"/>
                    <a:pt x="2135" y="7273"/>
                  </a:cubicBezTo>
                  <a:cubicBezTo>
                    <a:pt x="3303" y="7273"/>
                    <a:pt x="4270" y="5671"/>
                    <a:pt x="4270" y="3637"/>
                  </a:cubicBezTo>
                  <a:cubicBezTo>
                    <a:pt x="4270" y="1602"/>
                    <a:pt x="3336" y="1"/>
                    <a:pt x="21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7"/>
            <p:cNvSpPr/>
            <p:nvPr/>
          </p:nvSpPr>
          <p:spPr>
            <a:xfrm>
              <a:off x="5666725" y="2260175"/>
              <a:ext cx="59225" cy="25250"/>
            </a:xfrm>
            <a:custGeom>
              <a:avLst/>
              <a:gdLst/>
              <a:ahLst/>
              <a:cxnLst/>
              <a:rect l="l" t="t" r="r" b="b"/>
              <a:pathLst>
                <a:path w="2369" h="1010" extrusionOk="0">
                  <a:moveTo>
                    <a:pt x="2133" y="1"/>
                  </a:moveTo>
                  <a:cubicBezTo>
                    <a:pt x="2114" y="1"/>
                    <a:pt x="2092" y="3"/>
                    <a:pt x="2068" y="9"/>
                  </a:cubicBezTo>
                  <a:lnTo>
                    <a:pt x="167" y="610"/>
                  </a:lnTo>
                  <a:cubicBezTo>
                    <a:pt x="67" y="643"/>
                    <a:pt x="0" y="710"/>
                    <a:pt x="34" y="843"/>
                  </a:cubicBezTo>
                  <a:cubicBezTo>
                    <a:pt x="67" y="977"/>
                    <a:pt x="167" y="1010"/>
                    <a:pt x="234" y="1010"/>
                  </a:cubicBezTo>
                  <a:cubicBezTo>
                    <a:pt x="234" y="1010"/>
                    <a:pt x="267" y="1010"/>
                    <a:pt x="267" y="977"/>
                  </a:cubicBezTo>
                  <a:lnTo>
                    <a:pt x="2202" y="376"/>
                  </a:lnTo>
                  <a:cubicBezTo>
                    <a:pt x="2268" y="343"/>
                    <a:pt x="2369" y="276"/>
                    <a:pt x="2335" y="143"/>
                  </a:cubicBezTo>
                  <a:cubicBezTo>
                    <a:pt x="2280" y="60"/>
                    <a:pt x="2225" y="1"/>
                    <a:pt x="213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7"/>
            <p:cNvSpPr/>
            <p:nvPr/>
          </p:nvSpPr>
          <p:spPr>
            <a:xfrm>
              <a:off x="5320625" y="2293525"/>
              <a:ext cx="296925" cy="99500"/>
            </a:xfrm>
            <a:custGeom>
              <a:avLst/>
              <a:gdLst/>
              <a:ahLst/>
              <a:cxnLst/>
              <a:rect l="l" t="t" r="r" b="b"/>
              <a:pathLst>
                <a:path w="11877" h="3980" extrusionOk="0">
                  <a:moveTo>
                    <a:pt x="11641" y="1"/>
                  </a:moveTo>
                  <a:cubicBezTo>
                    <a:pt x="11621" y="1"/>
                    <a:pt x="11600" y="4"/>
                    <a:pt x="11576" y="10"/>
                  </a:cubicBezTo>
                  <a:lnTo>
                    <a:pt x="168" y="3545"/>
                  </a:lnTo>
                  <a:cubicBezTo>
                    <a:pt x="68" y="3612"/>
                    <a:pt x="1" y="3679"/>
                    <a:pt x="34" y="3812"/>
                  </a:cubicBezTo>
                  <a:cubicBezTo>
                    <a:pt x="68" y="3946"/>
                    <a:pt x="168" y="3979"/>
                    <a:pt x="234" y="3979"/>
                  </a:cubicBezTo>
                  <a:cubicBezTo>
                    <a:pt x="268" y="3979"/>
                    <a:pt x="268" y="3979"/>
                    <a:pt x="268" y="3946"/>
                  </a:cubicBezTo>
                  <a:lnTo>
                    <a:pt x="11709" y="376"/>
                  </a:lnTo>
                  <a:cubicBezTo>
                    <a:pt x="11776" y="343"/>
                    <a:pt x="11876" y="276"/>
                    <a:pt x="11843" y="143"/>
                  </a:cubicBezTo>
                  <a:cubicBezTo>
                    <a:pt x="11788" y="61"/>
                    <a:pt x="11733" y="1"/>
                    <a:pt x="1164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7"/>
            <p:cNvSpPr/>
            <p:nvPr/>
          </p:nvSpPr>
          <p:spPr>
            <a:xfrm>
              <a:off x="5359000" y="2692375"/>
              <a:ext cx="272725" cy="19200"/>
            </a:xfrm>
            <a:custGeom>
              <a:avLst/>
              <a:gdLst/>
              <a:ahLst/>
              <a:cxnLst/>
              <a:rect l="l" t="t" r="r" b="b"/>
              <a:pathLst>
                <a:path w="10909" h="768" extrusionOk="0">
                  <a:moveTo>
                    <a:pt x="201" y="0"/>
                  </a:moveTo>
                  <a:cubicBezTo>
                    <a:pt x="67" y="0"/>
                    <a:pt x="0" y="67"/>
                    <a:pt x="0" y="200"/>
                  </a:cubicBezTo>
                  <a:cubicBezTo>
                    <a:pt x="0" y="334"/>
                    <a:pt x="67" y="401"/>
                    <a:pt x="201" y="401"/>
                  </a:cubicBezTo>
                  <a:lnTo>
                    <a:pt x="10708" y="767"/>
                  </a:lnTo>
                  <a:cubicBezTo>
                    <a:pt x="10841" y="767"/>
                    <a:pt x="10908" y="701"/>
                    <a:pt x="10908" y="567"/>
                  </a:cubicBezTo>
                  <a:cubicBezTo>
                    <a:pt x="10908" y="434"/>
                    <a:pt x="10841" y="367"/>
                    <a:pt x="10708" y="367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7"/>
            <p:cNvSpPr/>
            <p:nvPr/>
          </p:nvSpPr>
          <p:spPr>
            <a:xfrm>
              <a:off x="5575825" y="3077350"/>
              <a:ext cx="65900" cy="27850"/>
            </a:xfrm>
            <a:custGeom>
              <a:avLst/>
              <a:gdLst/>
              <a:ahLst/>
              <a:cxnLst/>
              <a:rect l="l" t="t" r="r" b="b"/>
              <a:pathLst>
                <a:path w="2636" h="1114" extrusionOk="0">
                  <a:moveTo>
                    <a:pt x="226" y="0"/>
                  </a:moveTo>
                  <a:cubicBezTo>
                    <a:pt x="143" y="0"/>
                    <a:pt x="59" y="44"/>
                    <a:pt x="34" y="146"/>
                  </a:cubicBezTo>
                  <a:cubicBezTo>
                    <a:pt x="0" y="212"/>
                    <a:pt x="34" y="346"/>
                    <a:pt x="167" y="379"/>
                  </a:cubicBezTo>
                  <a:lnTo>
                    <a:pt x="2335" y="1113"/>
                  </a:lnTo>
                  <a:lnTo>
                    <a:pt x="2402" y="1113"/>
                  </a:lnTo>
                  <a:cubicBezTo>
                    <a:pt x="2502" y="1113"/>
                    <a:pt x="2569" y="1046"/>
                    <a:pt x="2569" y="980"/>
                  </a:cubicBezTo>
                  <a:cubicBezTo>
                    <a:pt x="2635" y="880"/>
                    <a:pt x="2569" y="780"/>
                    <a:pt x="2469" y="713"/>
                  </a:cubicBezTo>
                  <a:lnTo>
                    <a:pt x="300" y="12"/>
                  </a:lnTo>
                  <a:cubicBezTo>
                    <a:pt x="277" y="4"/>
                    <a:pt x="251" y="0"/>
                    <a:pt x="22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7"/>
            <p:cNvSpPr/>
            <p:nvPr/>
          </p:nvSpPr>
          <p:spPr>
            <a:xfrm>
              <a:off x="5338975" y="3001525"/>
              <a:ext cx="204350" cy="71975"/>
            </a:xfrm>
            <a:custGeom>
              <a:avLst/>
              <a:gdLst/>
              <a:ahLst/>
              <a:cxnLst/>
              <a:rect l="l" t="t" r="r" b="b"/>
              <a:pathLst>
                <a:path w="8174" h="2879" extrusionOk="0">
                  <a:moveTo>
                    <a:pt x="246" y="1"/>
                  </a:moveTo>
                  <a:cubicBezTo>
                    <a:pt x="165" y="1"/>
                    <a:pt x="89" y="55"/>
                    <a:pt x="34" y="110"/>
                  </a:cubicBezTo>
                  <a:cubicBezTo>
                    <a:pt x="1" y="210"/>
                    <a:pt x="34" y="343"/>
                    <a:pt x="168" y="377"/>
                  </a:cubicBezTo>
                  <a:lnTo>
                    <a:pt x="7873" y="2879"/>
                  </a:lnTo>
                  <a:lnTo>
                    <a:pt x="7973" y="2879"/>
                  </a:lnTo>
                  <a:cubicBezTo>
                    <a:pt x="8040" y="2879"/>
                    <a:pt x="8140" y="2845"/>
                    <a:pt x="8140" y="2745"/>
                  </a:cubicBezTo>
                  <a:cubicBezTo>
                    <a:pt x="8173" y="2678"/>
                    <a:pt x="8140" y="2545"/>
                    <a:pt x="8007" y="2512"/>
                  </a:cubicBezTo>
                  <a:lnTo>
                    <a:pt x="301" y="10"/>
                  </a:lnTo>
                  <a:cubicBezTo>
                    <a:pt x="283" y="4"/>
                    <a:pt x="264" y="1"/>
                    <a:pt x="24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7"/>
            <p:cNvSpPr/>
            <p:nvPr/>
          </p:nvSpPr>
          <p:spPr>
            <a:xfrm>
              <a:off x="5349825" y="2503900"/>
              <a:ext cx="150975" cy="30050"/>
            </a:xfrm>
            <a:custGeom>
              <a:avLst/>
              <a:gdLst/>
              <a:ahLst/>
              <a:cxnLst/>
              <a:rect l="l" t="t" r="r" b="b"/>
              <a:pathLst>
                <a:path w="6039" h="1202" extrusionOk="0">
                  <a:moveTo>
                    <a:pt x="5771" y="1"/>
                  </a:moveTo>
                  <a:lnTo>
                    <a:pt x="167" y="768"/>
                  </a:lnTo>
                  <a:cubicBezTo>
                    <a:pt x="67" y="801"/>
                    <a:pt x="0" y="901"/>
                    <a:pt x="0" y="1035"/>
                  </a:cubicBezTo>
                  <a:cubicBezTo>
                    <a:pt x="0" y="1101"/>
                    <a:pt x="101" y="1201"/>
                    <a:pt x="201" y="1201"/>
                  </a:cubicBezTo>
                  <a:lnTo>
                    <a:pt x="5871" y="434"/>
                  </a:lnTo>
                  <a:cubicBezTo>
                    <a:pt x="5938" y="401"/>
                    <a:pt x="6038" y="301"/>
                    <a:pt x="6038" y="201"/>
                  </a:cubicBezTo>
                  <a:cubicBezTo>
                    <a:pt x="6005" y="101"/>
                    <a:pt x="5905" y="1"/>
                    <a:pt x="577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7"/>
            <p:cNvSpPr/>
            <p:nvPr/>
          </p:nvSpPr>
          <p:spPr>
            <a:xfrm>
              <a:off x="5283950" y="3103825"/>
              <a:ext cx="113425" cy="94775"/>
            </a:xfrm>
            <a:custGeom>
              <a:avLst/>
              <a:gdLst/>
              <a:ahLst/>
              <a:cxnLst/>
              <a:rect l="l" t="t" r="r" b="b"/>
              <a:pathLst>
                <a:path w="4537" h="3791" extrusionOk="0">
                  <a:moveTo>
                    <a:pt x="207" y="1"/>
                  </a:moveTo>
                  <a:cubicBezTo>
                    <a:pt x="130" y="1"/>
                    <a:pt x="55" y="24"/>
                    <a:pt x="34" y="87"/>
                  </a:cubicBezTo>
                  <a:cubicBezTo>
                    <a:pt x="0" y="154"/>
                    <a:pt x="0" y="288"/>
                    <a:pt x="67" y="354"/>
                  </a:cubicBezTo>
                  <a:lnTo>
                    <a:pt x="4203" y="3757"/>
                  </a:lnTo>
                  <a:cubicBezTo>
                    <a:pt x="4237" y="3790"/>
                    <a:pt x="4303" y="3790"/>
                    <a:pt x="4337" y="3790"/>
                  </a:cubicBezTo>
                  <a:cubicBezTo>
                    <a:pt x="4403" y="3790"/>
                    <a:pt x="4470" y="3790"/>
                    <a:pt x="4503" y="3690"/>
                  </a:cubicBezTo>
                  <a:cubicBezTo>
                    <a:pt x="4537" y="3623"/>
                    <a:pt x="4537" y="3490"/>
                    <a:pt x="4470" y="3423"/>
                  </a:cubicBezTo>
                  <a:lnTo>
                    <a:pt x="334" y="21"/>
                  </a:lnTo>
                  <a:cubicBezTo>
                    <a:pt x="297" y="9"/>
                    <a:pt x="252" y="1"/>
                    <a:pt x="20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7777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39"/>
          <p:cNvSpPr txBox="1">
            <a:spLocks noGrp="1"/>
          </p:cNvSpPr>
          <p:nvPr>
            <p:ph type="title"/>
          </p:nvPr>
        </p:nvSpPr>
        <p:spPr>
          <a:xfrm>
            <a:off x="309900" y="1757915"/>
            <a:ext cx="8520600" cy="7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же произошло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 марта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87" name="Google Shape;1087;p39"/>
          <p:cNvGrpSpPr/>
          <p:nvPr/>
        </p:nvGrpSpPr>
        <p:grpSpPr>
          <a:xfrm rot="-1366691">
            <a:off x="3843226" y="349491"/>
            <a:ext cx="1606077" cy="1079495"/>
            <a:chOff x="238125" y="419125"/>
            <a:chExt cx="7122750" cy="4787425"/>
          </a:xfrm>
        </p:grpSpPr>
        <p:sp>
          <p:nvSpPr>
            <p:cNvPr id="1088" name="Google Shape;1088;p39"/>
            <p:cNvSpPr/>
            <p:nvPr/>
          </p:nvSpPr>
          <p:spPr>
            <a:xfrm>
              <a:off x="797000" y="3319725"/>
              <a:ext cx="697600" cy="1856475"/>
            </a:xfrm>
            <a:custGeom>
              <a:avLst/>
              <a:gdLst/>
              <a:ahLst/>
              <a:cxnLst/>
              <a:rect l="l" t="t" r="r" b="b"/>
              <a:pathLst>
                <a:path w="27904" h="74259" extrusionOk="0">
                  <a:moveTo>
                    <a:pt x="7565" y="1"/>
                  </a:moveTo>
                  <a:cubicBezTo>
                    <a:pt x="7565" y="1"/>
                    <a:pt x="1" y="64715"/>
                    <a:pt x="1177" y="68244"/>
                  </a:cubicBezTo>
                  <a:cubicBezTo>
                    <a:pt x="2251" y="71198"/>
                    <a:pt x="10615" y="74258"/>
                    <a:pt x="15310" y="74258"/>
                  </a:cubicBezTo>
                  <a:cubicBezTo>
                    <a:pt x="16494" y="74258"/>
                    <a:pt x="17445" y="74063"/>
                    <a:pt x="17986" y="73623"/>
                  </a:cubicBezTo>
                  <a:cubicBezTo>
                    <a:pt x="20676" y="71270"/>
                    <a:pt x="19331" y="66564"/>
                    <a:pt x="17986" y="63706"/>
                  </a:cubicBezTo>
                  <a:cubicBezTo>
                    <a:pt x="16641" y="60681"/>
                    <a:pt x="27903" y="6556"/>
                    <a:pt x="27903" y="6556"/>
                  </a:cubicBezTo>
                  <a:lnTo>
                    <a:pt x="7565" y="1"/>
                  </a:lnTo>
                  <a:close/>
                </a:path>
              </a:pathLst>
            </a:custGeom>
            <a:solidFill>
              <a:srgbClr val="FF8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9"/>
            <p:cNvSpPr/>
            <p:nvPr/>
          </p:nvSpPr>
          <p:spPr>
            <a:xfrm>
              <a:off x="763400" y="3294525"/>
              <a:ext cx="752200" cy="1912025"/>
            </a:xfrm>
            <a:custGeom>
              <a:avLst/>
              <a:gdLst/>
              <a:ahLst/>
              <a:cxnLst/>
              <a:rect l="l" t="t" r="r" b="b"/>
              <a:pathLst>
                <a:path w="30088" h="76481" extrusionOk="0">
                  <a:moveTo>
                    <a:pt x="9749" y="2521"/>
                  </a:moveTo>
                  <a:lnTo>
                    <a:pt x="27903" y="8236"/>
                  </a:lnTo>
                  <a:cubicBezTo>
                    <a:pt x="25213" y="22020"/>
                    <a:pt x="16977" y="62193"/>
                    <a:pt x="18322" y="65050"/>
                  </a:cubicBezTo>
                  <a:cubicBezTo>
                    <a:pt x="19666" y="68412"/>
                    <a:pt x="20843" y="72110"/>
                    <a:pt x="18658" y="73791"/>
                  </a:cubicBezTo>
                  <a:cubicBezTo>
                    <a:pt x="18257" y="74031"/>
                    <a:pt x="17398" y="74234"/>
                    <a:pt x="16171" y="74234"/>
                  </a:cubicBezTo>
                  <a:cubicBezTo>
                    <a:pt x="14825" y="74234"/>
                    <a:pt x="13036" y="73990"/>
                    <a:pt x="10926" y="73287"/>
                  </a:cubicBezTo>
                  <a:cubicBezTo>
                    <a:pt x="6724" y="72110"/>
                    <a:pt x="3866" y="70093"/>
                    <a:pt x="3362" y="69084"/>
                  </a:cubicBezTo>
                  <a:cubicBezTo>
                    <a:pt x="2521" y="66395"/>
                    <a:pt x="6724" y="28407"/>
                    <a:pt x="9749" y="2521"/>
                  </a:cubicBezTo>
                  <a:close/>
                  <a:moveTo>
                    <a:pt x="8909" y="0"/>
                  </a:moveTo>
                  <a:cubicBezTo>
                    <a:pt x="8573" y="0"/>
                    <a:pt x="8236" y="0"/>
                    <a:pt x="8068" y="168"/>
                  </a:cubicBezTo>
                  <a:cubicBezTo>
                    <a:pt x="7732" y="336"/>
                    <a:pt x="7564" y="841"/>
                    <a:pt x="7564" y="1009"/>
                  </a:cubicBezTo>
                  <a:cubicBezTo>
                    <a:pt x="6387" y="11766"/>
                    <a:pt x="0" y="66227"/>
                    <a:pt x="1345" y="69757"/>
                  </a:cubicBezTo>
                  <a:cubicBezTo>
                    <a:pt x="2185" y="72278"/>
                    <a:pt x="6555" y="74295"/>
                    <a:pt x="10253" y="75472"/>
                  </a:cubicBezTo>
                  <a:cubicBezTo>
                    <a:pt x="11598" y="75808"/>
                    <a:pt x="14119" y="76480"/>
                    <a:pt x="16473" y="76480"/>
                  </a:cubicBezTo>
                  <a:cubicBezTo>
                    <a:pt x="17817" y="76480"/>
                    <a:pt x="19162" y="75976"/>
                    <a:pt x="19498" y="75640"/>
                  </a:cubicBezTo>
                  <a:cubicBezTo>
                    <a:pt x="23364" y="72614"/>
                    <a:pt x="21011" y="67067"/>
                    <a:pt x="20003" y="64546"/>
                  </a:cubicBezTo>
                  <a:cubicBezTo>
                    <a:pt x="19330" y="61689"/>
                    <a:pt x="25718" y="28071"/>
                    <a:pt x="29920" y="7732"/>
                  </a:cubicBezTo>
                  <a:cubicBezTo>
                    <a:pt x="30088" y="7060"/>
                    <a:pt x="29584" y="6724"/>
                    <a:pt x="29247" y="6556"/>
                  </a:cubicBezTo>
                  <a:lnTo>
                    <a:pt x="8909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9"/>
            <p:cNvSpPr/>
            <p:nvPr/>
          </p:nvSpPr>
          <p:spPr>
            <a:xfrm>
              <a:off x="259125" y="1252250"/>
              <a:ext cx="3466850" cy="2903750"/>
            </a:xfrm>
            <a:custGeom>
              <a:avLst/>
              <a:gdLst/>
              <a:ahLst/>
              <a:cxnLst/>
              <a:rect l="l" t="t" r="r" b="b"/>
              <a:pathLst>
                <a:path w="138674" h="116150" extrusionOk="0">
                  <a:moveTo>
                    <a:pt x="138673" y="0"/>
                  </a:moveTo>
                  <a:lnTo>
                    <a:pt x="10590" y="40510"/>
                  </a:lnTo>
                  <a:cubicBezTo>
                    <a:pt x="4707" y="40510"/>
                    <a:pt x="0" y="48914"/>
                    <a:pt x="0" y="58999"/>
                  </a:cubicBezTo>
                  <a:cubicBezTo>
                    <a:pt x="0" y="69085"/>
                    <a:pt x="4707" y="77489"/>
                    <a:pt x="10590" y="77489"/>
                  </a:cubicBezTo>
                  <a:lnTo>
                    <a:pt x="138673" y="116149"/>
                  </a:lnTo>
                  <a:lnTo>
                    <a:pt x="138673" y="0"/>
                  </a:lnTo>
                  <a:close/>
                </a:path>
              </a:pathLst>
            </a:custGeom>
            <a:solidFill>
              <a:srgbClr val="FF8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9"/>
            <p:cNvSpPr/>
            <p:nvPr/>
          </p:nvSpPr>
          <p:spPr>
            <a:xfrm>
              <a:off x="238125" y="1235425"/>
              <a:ext cx="3513050" cy="2949975"/>
            </a:xfrm>
            <a:custGeom>
              <a:avLst/>
              <a:gdLst/>
              <a:ahLst/>
              <a:cxnLst/>
              <a:rect l="l" t="t" r="r" b="b"/>
              <a:pathLst>
                <a:path w="140522" h="117999" extrusionOk="0">
                  <a:moveTo>
                    <a:pt x="138505" y="2186"/>
                  </a:moveTo>
                  <a:lnTo>
                    <a:pt x="138505" y="115309"/>
                  </a:lnTo>
                  <a:lnTo>
                    <a:pt x="11598" y="77153"/>
                  </a:lnTo>
                  <a:lnTo>
                    <a:pt x="11430" y="77153"/>
                  </a:lnTo>
                  <a:cubicBezTo>
                    <a:pt x="6387" y="77153"/>
                    <a:pt x="1849" y="69085"/>
                    <a:pt x="1849" y="59672"/>
                  </a:cubicBezTo>
                  <a:cubicBezTo>
                    <a:pt x="1849" y="50091"/>
                    <a:pt x="6387" y="42191"/>
                    <a:pt x="11430" y="42191"/>
                  </a:cubicBezTo>
                  <a:lnTo>
                    <a:pt x="11766" y="42191"/>
                  </a:lnTo>
                  <a:lnTo>
                    <a:pt x="138505" y="2186"/>
                  </a:lnTo>
                  <a:close/>
                  <a:moveTo>
                    <a:pt x="139345" y="1"/>
                  </a:moveTo>
                  <a:lnTo>
                    <a:pt x="11430" y="40342"/>
                  </a:lnTo>
                  <a:cubicBezTo>
                    <a:pt x="5043" y="40342"/>
                    <a:pt x="0" y="49083"/>
                    <a:pt x="0" y="59840"/>
                  </a:cubicBezTo>
                  <a:cubicBezTo>
                    <a:pt x="0" y="70598"/>
                    <a:pt x="5043" y="79170"/>
                    <a:pt x="11430" y="79339"/>
                  </a:cubicBezTo>
                  <a:lnTo>
                    <a:pt x="139345" y="117999"/>
                  </a:lnTo>
                  <a:lnTo>
                    <a:pt x="140186" y="117999"/>
                  </a:lnTo>
                  <a:cubicBezTo>
                    <a:pt x="140354" y="117831"/>
                    <a:pt x="140522" y="117663"/>
                    <a:pt x="140522" y="117158"/>
                  </a:cubicBezTo>
                  <a:lnTo>
                    <a:pt x="140522" y="1010"/>
                  </a:lnTo>
                  <a:cubicBezTo>
                    <a:pt x="140522" y="673"/>
                    <a:pt x="140354" y="337"/>
                    <a:pt x="140186" y="169"/>
                  </a:cubicBezTo>
                  <a:cubicBezTo>
                    <a:pt x="139849" y="1"/>
                    <a:pt x="139681" y="1"/>
                    <a:pt x="13934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9"/>
            <p:cNvSpPr/>
            <p:nvPr/>
          </p:nvSpPr>
          <p:spPr>
            <a:xfrm>
              <a:off x="1040725" y="1847875"/>
              <a:ext cx="1311125" cy="417125"/>
            </a:xfrm>
            <a:custGeom>
              <a:avLst/>
              <a:gdLst/>
              <a:ahLst/>
              <a:cxnLst/>
              <a:rect l="l" t="t" r="r" b="b"/>
              <a:pathLst>
                <a:path w="52445" h="16685" extrusionOk="0">
                  <a:moveTo>
                    <a:pt x="51198" y="0"/>
                  </a:moveTo>
                  <a:cubicBezTo>
                    <a:pt x="51110" y="0"/>
                    <a:pt x="51021" y="14"/>
                    <a:pt x="50932" y="44"/>
                  </a:cubicBezTo>
                  <a:lnTo>
                    <a:pt x="841" y="14499"/>
                  </a:lnTo>
                  <a:cubicBezTo>
                    <a:pt x="505" y="14836"/>
                    <a:pt x="1" y="15172"/>
                    <a:pt x="337" y="15844"/>
                  </a:cubicBezTo>
                  <a:cubicBezTo>
                    <a:pt x="505" y="16348"/>
                    <a:pt x="841" y="16685"/>
                    <a:pt x="1346" y="16685"/>
                  </a:cubicBezTo>
                  <a:cubicBezTo>
                    <a:pt x="1514" y="16685"/>
                    <a:pt x="1514" y="16685"/>
                    <a:pt x="1514" y="16348"/>
                  </a:cubicBezTo>
                  <a:lnTo>
                    <a:pt x="51604" y="1893"/>
                  </a:lnTo>
                  <a:cubicBezTo>
                    <a:pt x="51940" y="1725"/>
                    <a:pt x="52444" y="1389"/>
                    <a:pt x="52108" y="716"/>
                  </a:cubicBezTo>
                  <a:cubicBezTo>
                    <a:pt x="51970" y="301"/>
                    <a:pt x="51604" y="0"/>
                    <a:pt x="5119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9"/>
            <p:cNvSpPr/>
            <p:nvPr/>
          </p:nvSpPr>
          <p:spPr>
            <a:xfrm>
              <a:off x="2448475" y="1732725"/>
              <a:ext cx="323600" cy="128875"/>
            </a:xfrm>
            <a:custGeom>
              <a:avLst/>
              <a:gdLst/>
              <a:ahLst/>
              <a:cxnLst/>
              <a:rect l="l" t="t" r="r" b="b"/>
              <a:pathLst>
                <a:path w="12944" h="5155" extrusionOk="0">
                  <a:moveTo>
                    <a:pt x="11847" y="1"/>
                  </a:moveTo>
                  <a:cubicBezTo>
                    <a:pt x="11725" y="1"/>
                    <a:pt x="11587" y="33"/>
                    <a:pt x="11430" y="111"/>
                  </a:cubicBezTo>
                  <a:lnTo>
                    <a:pt x="841" y="2969"/>
                  </a:lnTo>
                  <a:cubicBezTo>
                    <a:pt x="505" y="3137"/>
                    <a:pt x="0" y="3641"/>
                    <a:pt x="337" y="4314"/>
                  </a:cubicBezTo>
                  <a:cubicBezTo>
                    <a:pt x="505" y="4818"/>
                    <a:pt x="841" y="5154"/>
                    <a:pt x="1345" y="5154"/>
                  </a:cubicBezTo>
                  <a:cubicBezTo>
                    <a:pt x="1513" y="5154"/>
                    <a:pt x="1513" y="5154"/>
                    <a:pt x="1513" y="4818"/>
                  </a:cubicBezTo>
                  <a:lnTo>
                    <a:pt x="12103" y="1960"/>
                  </a:lnTo>
                  <a:cubicBezTo>
                    <a:pt x="12439" y="1792"/>
                    <a:pt x="12943" y="1288"/>
                    <a:pt x="12607" y="616"/>
                  </a:cubicBezTo>
                  <a:cubicBezTo>
                    <a:pt x="12478" y="358"/>
                    <a:pt x="12250" y="1"/>
                    <a:pt x="1184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9"/>
            <p:cNvSpPr/>
            <p:nvPr/>
          </p:nvSpPr>
          <p:spPr>
            <a:xfrm>
              <a:off x="259125" y="2134700"/>
              <a:ext cx="672375" cy="1164050"/>
            </a:xfrm>
            <a:custGeom>
              <a:avLst/>
              <a:gdLst/>
              <a:ahLst/>
              <a:cxnLst/>
              <a:rect l="l" t="t" r="r" b="b"/>
              <a:pathLst>
                <a:path w="26895" h="46562" extrusionOk="0">
                  <a:moveTo>
                    <a:pt x="26895" y="1"/>
                  </a:moveTo>
                  <a:lnTo>
                    <a:pt x="10590" y="5212"/>
                  </a:lnTo>
                  <a:cubicBezTo>
                    <a:pt x="4539" y="5212"/>
                    <a:pt x="0" y="13616"/>
                    <a:pt x="0" y="23701"/>
                  </a:cubicBezTo>
                  <a:cubicBezTo>
                    <a:pt x="0" y="33787"/>
                    <a:pt x="4539" y="42191"/>
                    <a:pt x="10590" y="42191"/>
                  </a:cubicBezTo>
                  <a:lnTo>
                    <a:pt x="25214" y="46561"/>
                  </a:lnTo>
                  <a:cubicBezTo>
                    <a:pt x="18322" y="31938"/>
                    <a:pt x="18994" y="14456"/>
                    <a:pt x="2689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9"/>
            <p:cNvSpPr/>
            <p:nvPr/>
          </p:nvSpPr>
          <p:spPr>
            <a:xfrm>
              <a:off x="238125" y="2116250"/>
              <a:ext cx="718600" cy="1216100"/>
            </a:xfrm>
            <a:custGeom>
              <a:avLst/>
              <a:gdLst/>
              <a:ahLst/>
              <a:cxnLst/>
              <a:rect l="l" t="t" r="r" b="b"/>
              <a:pathLst>
                <a:path w="28744" h="48644" extrusionOk="0">
                  <a:moveTo>
                    <a:pt x="25718" y="2588"/>
                  </a:moveTo>
                  <a:lnTo>
                    <a:pt x="25718" y="2588"/>
                  </a:lnTo>
                  <a:cubicBezTo>
                    <a:pt x="18994" y="16035"/>
                    <a:pt x="18490" y="32003"/>
                    <a:pt x="23869" y="45618"/>
                  </a:cubicBezTo>
                  <a:lnTo>
                    <a:pt x="11430" y="41920"/>
                  </a:lnTo>
                  <a:lnTo>
                    <a:pt x="11094" y="41920"/>
                  </a:lnTo>
                  <a:cubicBezTo>
                    <a:pt x="6051" y="41920"/>
                    <a:pt x="1681" y="33852"/>
                    <a:pt x="1681" y="24439"/>
                  </a:cubicBezTo>
                  <a:cubicBezTo>
                    <a:pt x="1681" y="14858"/>
                    <a:pt x="6051" y="6958"/>
                    <a:pt x="11094" y="6958"/>
                  </a:cubicBezTo>
                  <a:lnTo>
                    <a:pt x="11598" y="6958"/>
                  </a:lnTo>
                  <a:lnTo>
                    <a:pt x="25718" y="2588"/>
                  </a:lnTo>
                  <a:close/>
                  <a:moveTo>
                    <a:pt x="27863" y="1"/>
                  </a:moveTo>
                  <a:cubicBezTo>
                    <a:pt x="27759" y="1"/>
                    <a:pt x="27657" y="21"/>
                    <a:pt x="27566" y="66"/>
                  </a:cubicBezTo>
                  <a:lnTo>
                    <a:pt x="11430" y="5109"/>
                  </a:lnTo>
                  <a:cubicBezTo>
                    <a:pt x="5043" y="5109"/>
                    <a:pt x="0" y="13850"/>
                    <a:pt x="0" y="24607"/>
                  </a:cubicBezTo>
                  <a:cubicBezTo>
                    <a:pt x="0" y="35365"/>
                    <a:pt x="5043" y="43937"/>
                    <a:pt x="11430" y="44106"/>
                  </a:cubicBezTo>
                  <a:lnTo>
                    <a:pt x="26054" y="48644"/>
                  </a:lnTo>
                  <a:lnTo>
                    <a:pt x="26222" y="48644"/>
                  </a:lnTo>
                  <a:cubicBezTo>
                    <a:pt x="26446" y="48644"/>
                    <a:pt x="26595" y="48495"/>
                    <a:pt x="26720" y="48495"/>
                  </a:cubicBezTo>
                  <a:cubicBezTo>
                    <a:pt x="26782" y="48495"/>
                    <a:pt x="26838" y="48532"/>
                    <a:pt x="26894" y="48644"/>
                  </a:cubicBezTo>
                  <a:cubicBezTo>
                    <a:pt x="27398" y="48308"/>
                    <a:pt x="27398" y="47972"/>
                    <a:pt x="27062" y="47467"/>
                  </a:cubicBezTo>
                  <a:cubicBezTo>
                    <a:pt x="20171" y="33012"/>
                    <a:pt x="20675" y="15867"/>
                    <a:pt x="28575" y="1747"/>
                  </a:cubicBezTo>
                  <a:cubicBezTo>
                    <a:pt x="28743" y="1243"/>
                    <a:pt x="28743" y="907"/>
                    <a:pt x="28575" y="403"/>
                  </a:cubicBezTo>
                  <a:cubicBezTo>
                    <a:pt x="28452" y="157"/>
                    <a:pt x="28149" y="1"/>
                    <a:pt x="2786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9"/>
            <p:cNvSpPr/>
            <p:nvPr/>
          </p:nvSpPr>
          <p:spPr>
            <a:xfrm>
              <a:off x="2906525" y="777400"/>
              <a:ext cx="2193575" cy="3895475"/>
            </a:xfrm>
            <a:custGeom>
              <a:avLst/>
              <a:gdLst/>
              <a:ahLst/>
              <a:cxnLst/>
              <a:rect l="l" t="t" r="r" b="b"/>
              <a:pathLst>
                <a:path w="87743" h="155819" extrusionOk="0">
                  <a:moveTo>
                    <a:pt x="43871" y="0"/>
                  </a:moveTo>
                  <a:cubicBezTo>
                    <a:pt x="19666" y="0"/>
                    <a:pt x="0" y="34963"/>
                    <a:pt x="0" y="77993"/>
                  </a:cubicBezTo>
                  <a:cubicBezTo>
                    <a:pt x="0" y="121024"/>
                    <a:pt x="19666" y="155818"/>
                    <a:pt x="43871" y="155818"/>
                  </a:cubicBezTo>
                  <a:cubicBezTo>
                    <a:pt x="68244" y="155818"/>
                    <a:pt x="87742" y="121024"/>
                    <a:pt x="87742" y="77993"/>
                  </a:cubicBezTo>
                  <a:cubicBezTo>
                    <a:pt x="87742" y="34963"/>
                    <a:pt x="68244" y="0"/>
                    <a:pt x="43871" y="0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9"/>
            <p:cNvSpPr/>
            <p:nvPr/>
          </p:nvSpPr>
          <p:spPr>
            <a:xfrm>
              <a:off x="2881300" y="752175"/>
              <a:ext cx="2248200" cy="3950100"/>
            </a:xfrm>
            <a:custGeom>
              <a:avLst/>
              <a:gdLst/>
              <a:ahLst/>
              <a:cxnLst/>
              <a:rect l="l" t="t" r="r" b="b"/>
              <a:pathLst>
                <a:path w="89928" h="158004" extrusionOk="0">
                  <a:moveTo>
                    <a:pt x="44880" y="2018"/>
                  </a:moveTo>
                  <a:cubicBezTo>
                    <a:pt x="68412" y="2018"/>
                    <a:pt x="87743" y="36476"/>
                    <a:pt x="87743" y="79002"/>
                  </a:cubicBezTo>
                  <a:cubicBezTo>
                    <a:pt x="87743" y="121360"/>
                    <a:pt x="68412" y="155819"/>
                    <a:pt x="44880" y="155819"/>
                  </a:cubicBezTo>
                  <a:cubicBezTo>
                    <a:pt x="21348" y="155819"/>
                    <a:pt x="2018" y="121360"/>
                    <a:pt x="2018" y="79002"/>
                  </a:cubicBezTo>
                  <a:cubicBezTo>
                    <a:pt x="2018" y="36476"/>
                    <a:pt x="21180" y="2018"/>
                    <a:pt x="44880" y="2018"/>
                  </a:cubicBezTo>
                  <a:close/>
                  <a:moveTo>
                    <a:pt x="44880" y="1"/>
                  </a:moveTo>
                  <a:cubicBezTo>
                    <a:pt x="20171" y="1"/>
                    <a:pt x="1" y="35467"/>
                    <a:pt x="1" y="79002"/>
                  </a:cubicBezTo>
                  <a:cubicBezTo>
                    <a:pt x="1" y="122537"/>
                    <a:pt x="20171" y="158004"/>
                    <a:pt x="44880" y="158004"/>
                  </a:cubicBezTo>
                  <a:cubicBezTo>
                    <a:pt x="69757" y="158004"/>
                    <a:pt x="89928" y="122537"/>
                    <a:pt x="89928" y="79002"/>
                  </a:cubicBezTo>
                  <a:cubicBezTo>
                    <a:pt x="89928" y="35467"/>
                    <a:pt x="69757" y="1"/>
                    <a:pt x="4488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9"/>
            <p:cNvSpPr/>
            <p:nvPr/>
          </p:nvSpPr>
          <p:spPr>
            <a:xfrm>
              <a:off x="2864500" y="2012850"/>
              <a:ext cx="1176625" cy="1508600"/>
            </a:xfrm>
            <a:custGeom>
              <a:avLst/>
              <a:gdLst/>
              <a:ahLst/>
              <a:cxnLst/>
              <a:rect l="l" t="t" r="r" b="b"/>
              <a:pathLst>
                <a:path w="47065" h="60344" extrusionOk="0">
                  <a:moveTo>
                    <a:pt x="3530" y="0"/>
                  </a:moveTo>
                  <a:lnTo>
                    <a:pt x="0" y="29752"/>
                  </a:lnTo>
                  <a:lnTo>
                    <a:pt x="4707" y="60344"/>
                  </a:lnTo>
                  <a:lnTo>
                    <a:pt x="45552" y="46056"/>
                  </a:lnTo>
                  <a:lnTo>
                    <a:pt x="47065" y="12103"/>
                  </a:lnTo>
                  <a:lnTo>
                    <a:pt x="45552" y="11262"/>
                  </a:lnTo>
                  <a:lnTo>
                    <a:pt x="3530" y="0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9"/>
            <p:cNvSpPr/>
            <p:nvPr/>
          </p:nvSpPr>
          <p:spPr>
            <a:xfrm>
              <a:off x="2839275" y="1987625"/>
              <a:ext cx="1227075" cy="1559050"/>
            </a:xfrm>
            <a:custGeom>
              <a:avLst/>
              <a:gdLst/>
              <a:ahLst/>
              <a:cxnLst/>
              <a:rect l="l" t="t" r="r" b="b"/>
              <a:pathLst>
                <a:path w="49083" h="62362" extrusionOk="0">
                  <a:moveTo>
                    <a:pt x="5211" y="2186"/>
                  </a:moveTo>
                  <a:lnTo>
                    <a:pt x="45889" y="13112"/>
                  </a:lnTo>
                  <a:cubicBezTo>
                    <a:pt x="46141" y="13196"/>
                    <a:pt x="46309" y="13238"/>
                    <a:pt x="46456" y="13238"/>
                  </a:cubicBezTo>
                  <a:cubicBezTo>
                    <a:pt x="46603" y="13238"/>
                    <a:pt x="46729" y="13196"/>
                    <a:pt x="46897" y="13112"/>
                  </a:cubicBezTo>
                  <a:lnTo>
                    <a:pt x="46897" y="13112"/>
                  </a:lnTo>
                  <a:lnTo>
                    <a:pt x="45384" y="46057"/>
                  </a:lnTo>
                  <a:lnTo>
                    <a:pt x="6556" y="59840"/>
                  </a:lnTo>
                  <a:lnTo>
                    <a:pt x="2018" y="30761"/>
                  </a:lnTo>
                  <a:lnTo>
                    <a:pt x="5211" y="2186"/>
                  </a:lnTo>
                  <a:close/>
                  <a:moveTo>
                    <a:pt x="4875" y="1"/>
                  </a:moveTo>
                  <a:cubicBezTo>
                    <a:pt x="4539" y="1"/>
                    <a:pt x="4203" y="1"/>
                    <a:pt x="4035" y="169"/>
                  </a:cubicBezTo>
                  <a:cubicBezTo>
                    <a:pt x="3699" y="337"/>
                    <a:pt x="3530" y="673"/>
                    <a:pt x="3530" y="1009"/>
                  </a:cubicBezTo>
                  <a:lnTo>
                    <a:pt x="1" y="30761"/>
                  </a:lnTo>
                  <a:lnTo>
                    <a:pt x="1" y="31097"/>
                  </a:lnTo>
                  <a:lnTo>
                    <a:pt x="4539" y="61353"/>
                  </a:lnTo>
                  <a:cubicBezTo>
                    <a:pt x="4539" y="61689"/>
                    <a:pt x="4875" y="61857"/>
                    <a:pt x="5043" y="62193"/>
                  </a:cubicBezTo>
                  <a:cubicBezTo>
                    <a:pt x="5211" y="62361"/>
                    <a:pt x="5379" y="62361"/>
                    <a:pt x="5716" y="62361"/>
                  </a:cubicBezTo>
                  <a:cubicBezTo>
                    <a:pt x="5884" y="62361"/>
                    <a:pt x="5884" y="62361"/>
                    <a:pt x="6052" y="61857"/>
                  </a:cubicBezTo>
                  <a:lnTo>
                    <a:pt x="46897" y="47570"/>
                  </a:lnTo>
                  <a:cubicBezTo>
                    <a:pt x="47233" y="47570"/>
                    <a:pt x="47402" y="47234"/>
                    <a:pt x="47402" y="46729"/>
                  </a:cubicBezTo>
                  <a:lnTo>
                    <a:pt x="49082" y="12944"/>
                  </a:lnTo>
                  <a:cubicBezTo>
                    <a:pt x="49082" y="12271"/>
                    <a:pt x="48746" y="11935"/>
                    <a:pt x="48074" y="11935"/>
                  </a:cubicBezTo>
                  <a:cubicBezTo>
                    <a:pt x="47906" y="11935"/>
                    <a:pt x="47738" y="12103"/>
                    <a:pt x="47402" y="12103"/>
                  </a:cubicBezTo>
                  <a:cubicBezTo>
                    <a:pt x="47402" y="11431"/>
                    <a:pt x="47065" y="11263"/>
                    <a:pt x="46561" y="11095"/>
                  </a:cubicBezTo>
                  <a:lnTo>
                    <a:pt x="4875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9"/>
            <p:cNvSpPr/>
            <p:nvPr/>
          </p:nvSpPr>
          <p:spPr>
            <a:xfrm>
              <a:off x="2805650" y="600900"/>
              <a:ext cx="2395300" cy="4252650"/>
            </a:xfrm>
            <a:custGeom>
              <a:avLst/>
              <a:gdLst/>
              <a:ahLst/>
              <a:cxnLst/>
              <a:rect l="l" t="t" r="r" b="b"/>
              <a:pathLst>
                <a:path w="95812" h="170106" extrusionOk="0">
                  <a:moveTo>
                    <a:pt x="49083" y="12103"/>
                  </a:moveTo>
                  <a:cubicBezTo>
                    <a:pt x="71102" y="12103"/>
                    <a:pt x="88920" y="44712"/>
                    <a:pt x="88920" y="85053"/>
                  </a:cubicBezTo>
                  <a:cubicBezTo>
                    <a:pt x="88920" y="125394"/>
                    <a:pt x="71102" y="158004"/>
                    <a:pt x="49083" y="158004"/>
                  </a:cubicBezTo>
                  <a:cubicBezTo>
                    <a:pt x="26895" y="158004"/>
                    <a:pt x="9078" y="125394"/>
                    <a:pt x="9078" y="85053"/>
                  </a:cubicBezTo>
                  <a:cubicBezTo>
                    <a:pt x="9078" y="44712"/>
                    <a:pt x="26895" y="12103"/>
                    <a:pt x="49083" y="12103"/>
                  </a:cubicBezTo>
                  <a:close/>
                  <a:moveTo>
                    <a:pt x="47906" y="1"/>
                  </a:moveTo>
                  <a:cubicBezTo>
                    <a:pt x="21516" y="1"/>
                    <a:pt x="1" y="37989"/>
                    <a:pt x="1" y="85053"/>
                  </a:cubicBezTo>
                  <a:cubicBezTo>
                    <a:pt x="1" y="132118"/>
                    <a:pt x="21516" y="170106"/>
                    <a:pt x="47906" y="170106"/>
                  </a:cubicBezTo>
                  <a:cubicBezTo>
                    <a:pt x="74464" y="170106"/>
                    <a:pt x="95811" y="132118"/>
                    <a:pt x="95811" y="85053"/>
                  </a:cubicBezTo>
                  <a:cubicBezTo>
                    <a:pt x="95811" y="37989"/>
                    <a:pt x="74296" y="1"/>
                    <a:pt x="4790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9"/>
            <p:cNvSpPr/>
            <p:nvPr/>
          </p:nvSpPr>
          <p:spPr>
            <a:xfrm>
              <a:off x="2780450" y="571500"/>
              <a:ext cx="2449900" cy="4307275"/>
            </a:xfrm>
            <a:custGeom>
              <a:avLst/>
              <a:gdLst/>
              <a:ahLst/>
              <a:cxnLst/>
              <a:rect l="l" t="t" r="r" b="b"/>
              <a:pathLst>
                <a:path w="97996" h="172291" extrusionOk="0">
                  <a:moveTo>
                    <a:pt x="50091" y="14288"/>
                  </a:moveTo>
                  <a:cubicBezTo>
                    <a:pt x="71438" y="14288"/>
                    <a:pt x="88919" y="46560"/>
                    <a:pt x="88919" y="86229"/>
                  </a:cubicBezTo>
                  <a:cubicBezTo>
                    <a:pt x="88919" y="125730"/>
                    <a:pt x="71438" y="158003"/>
                    <a:pt x="50091" y="158003"/>
                  </a:cubicBezTo>
                  <a:cubicBezTo>
                    <a:pt x="28575" y="158003"/>
                    <a:pt x="11094" y="125898"/>
                    <a:pt x="11094" y="86229"/>
                  </a:cubicBezTo>
                  <a:cubicBezTo>
                    <a:pt x="11094" y="46729"/>
                    <a:pt x="28575" y="14288"/>
                    <a:pt x="50091" y="14288"/>
                  </a:cubicBezTo>
                  <a:close/>
                  <a:moveTo>
                    <a:pt x="50091" y="12270"/>
                  </a:moveTo>
                  <a:cubicBezTo>
                    <a:pt x="27399" y="12270"/>
                    <a:pt x="9077" y="45384"/>
                    <a:pt x="9077" y="86229"/>
                  </a:cubicBezTo>
                  <a:cubicBezTo>
                    <a:pt x="9077" y="126907"/>
                    <a:pt x="27399" y="160188"/>
                    <a:pt x="50091" y="160188"/>
                  </a:cubicBezTo>
                  <a:cubicBezTo>
                    <a:pt x="72783" y="160188"/>
                    <a:pt x="90936" y="126907"/>
                    <a:pt x="90936" y="86229"/>
                  </a:cubicBezTo>
                  <a:cubicBezTo>
                    <a:pt x="90936" y="45384"/>
                    <a:pt x="72783" y="12270"/>
                    <a:pt x="50091" y="12270"/>
                  </a:cubicBezTo>
                  <a:close/>
                  <a:moveTo>
                    <a:pt x="48914" y="2185"/>
                  </a:moveTo>
                  <a:cubicBezTo>
                    <a:pt x="74800" y="2185"/>
                    <a:pt x="95811" y="40005"/>
                    <a:pt x="95811" y="86229"/>
                  </a:cubicBezTo>
                  <a:cubicBezTo>
                    <a:pt x="95811" y="132622"/>
                    <a:pt x="74800" y="170273"/>
                    <a:pt x="48914" y="170273"/>
                  </a:cubicBezTo>
                  <a:cubicBezTo>
                    <a:pt x="23197" y="170273"/>
                    <a:pt x="2186" y="132454"/>
                    <a:pt x="2186" y="86229"/>
                  </a:cubicBezTo>
                  <a:cubicBezTo>
                    <a:pt x="2186" y="39837"/>
                    <a:pt x="23197" y="2185"/>
                    <a:pt x="48914" y="2185"/>
                  </a:cubicBezTo>
                  <a:close/>
                  <a:moveTo>
                    <a:pt x="48914" y="0"/>
                  </a:moveTo>
                  <a:cubicBezTo>
                    <a:pt x="22020" y="0"/>
                    <a:pt x="0" y="38660"/>
                    <a:pt x="0" y="86229"/>
                  </a:cubicBezTo>
                  <a:cubicBezTo>
                    <a:pt x="0" y="133630"/>
                    <a:pt x="22020" y="172290"/>
                    <a:pt x="48914" y="172290"/>
                  </a:cubicBezTo>
                  <a:cubicBezTo>
                    <a:pt x="75808" y="172290"/>
                    <a:pt x="97996" y="133630"/>
                    <a:pt x="97996" y="86229"/>
                  </a:cubicBezTo>
                  <a:cubicBezTo>
                    <a:pt x="97996" y="38660"/>
                    <a:pt x="75808" y="0"/>
                    <a:pt x="4891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9"/>
            <p:cNvSpPr/>
            <p:nvPr/>
          </p:nvSpPr>
          <p:spPr>
            <a:xfrm>
              <a:off x="3763775" y="2294400"/>
              <a:ext cx="483275" cy="861475"/>
            </a:xfrm>
            <a:custGeom>
              <a:avLst/>
              <a:gdLst/>
              <a:ahLst/>
              <a:cxnLst/>
              <a:rect l="l" t="t" r="r" b="b"/>
              <a:pathLst>
                <a:path w="19331" h="34459" extrusionOk="0">
                  <a:moveTo>
                    <a:pt x="9581" y="0"/>
                  </a:moveTo>
                  <a:cubicBezTo>
                    <a:pt x="4202" y="0"/>
                    <a:pt x="0" y="7732"/>
                    <a:pt x="0" y="17313"/>
                  </a:cubicBezTo>
                  <a:cubicBezTo>
                    <a:pt x="0" y="26726"/>
                    <a:pt x="4202" y="34458"/>
                    <a:pt x="9581" y="34458"/>
                  </a:cubicBezTo>
                  <a:cubicBezTo>
                    <a:pt x="14960" y="34458"/>
                    <a:pt x="19330" y="26726"/>
                    <a:pt x="19330" y="17313"/>
                  </a:cubicBezTo>
                  <a:cubicBezTo>
                    <a:pt x="19330" y="7732"/>
                    <a:pt x="14960" y="0"/>
                    <a:pt x="9581" y="0"/>
                  </a:cubicBezTo>
                  <a:close/>
                </a:path>
              </a:pathLst>
            </a:custGeom>
            <a:solidFill>
              <a:srgbClr val="FF8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9"/>
            <p:cNvSpPr/>
            <p:nvPr/>
          </p:nvSpPr>
          <p:spPr>
            <a:xfrm>
              <a:off x="3738550" y="2273375"/>
              <a:ext cx="533700" cy="916100"/>
            </a:xfrm>
            <a:custGeom>
              <a:avLst/>
              <a:gdLst/>
              <a:ahLst/>
              <a:cxnLst/>
              <a:rect l="l" t="t" r="r" b="b"/>
              <a:pathLst>
                <a:path w="21348" h="36644" extrusionOk="0">
                  <a:moveTo>
                    <a:pt x="10590" y="2018"/>
                  </a:moveTo>
                  <a:cubicBezTo>
                    <a:pt x="15297" y="2018"/>
                    <a:pt x="19331" y="9246"/>
                    <a:pt x="19331" y="18154"/>
                  </a:cubicBezTo>
                  <a:cubicBezTo>
                    <a:pt x="19331" y="26895"/>
                    <a:pt x="15297" y="34291"/>
                    <a:pt x="10590" y="34291"/>
                  </a:cubicBezTo>
                  <a:cubicBezTo>
                    <a:pt x="6052" y="34291"/>
                    <a:pt x="2018" y="26895"/>
                    <a:pt x="2018" y="18154"/>
                  </a:cubicBezTo>
                  <a:cubicBezTo>
                    <a:pt x="2018" y="9246"/>
                    <a:pt x="6052" y="2018"/>
                    <a:pt x="10590" y="2018"/>
                  </a:cubicBezTo>
                  <a:close/>
                  <a:moveTo>
                    <a:pt x="10590" y="1"/>
                  </a:moveTo>
                  <a:cubicBezTo>
                    <a:pt x="4707" y="1"/>
                    <a:pt x="1" y="8069"/>
                    <a:pt x="1" y="18322"/>
                  </a:cubicBezTo>
                  <a:cubicBezTo>
                    <a:pt x="1" y="28576"/>
                    <a:pt x="4539" y="36644"/>
                    <a:pt x="10590" y="36644"/>
                  </a:cubicBezTo>
                  <a:cubicBezTo>
                    <a:pt x="16473" y="36644"/>
                    <a:pt x="21348" y="28576"/>
                    <a:pt x="21348" y="18322"/>
                  </a:cubicBezTo>
                  <a:cubicBezTo>
                    <a:pt x="21348" y="8069"/>
                    <a:pt x="16809" y="1"/>
                    <a:pt x="1059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9"/>
            <p:cNvSpPr/>
            <p:nvPr/>
          </p:nvSpPr>
          <p:spPr>
            <a:xfrm>
              <a:off x="7062500" y="419125"/>
              <a:ext cx="298375" cy="127175"/>
            </a:xfrm>
            <a:custGeom>
              <a:avLst/>
              <a:gdLst/>
              <a:ahLst/>
              <a:cxnLst/>
              <a:rect l="l" t="t" r="r" b="b"/>
              <a:pathLst>
                <a:path w="11935" h="5087" extrusionOk="0">
                  <a:moveTo>
                    <a:pt x="10762" y="0"/>
                  </a:moveTo>
                  <a:cubicBezTo>
                    <a:pt x="10655" y="0"/>
                    <a:pt x="10541" y="14"/>
                    <a:pt x="10422" y="44"/>
                  </a:cubicBezTo>
                  <a:lnTo>
                    <a:pt x="841" y="3069"/>
                  </a:lnTo>
                  <a:cubicBezTo>
                    <a:pt x="336" y="3238"/>
                    <a:pt x="0" y="3574"/>
                    <a:pt x="168" y="4246"/>
                  </a:cubicBezTo>
                  <a:cubicBezTo>
                    <a:pt x="336" y="4918"/>
                    <a:pt x="841" y="5087"/>
                    <a:pt x="1177" y="5087"/>
                  </a:cubicBezTo>
                  <a:cubicBezTo>
                    <a:pt x="1177" y="5087"/>
                    <a:pt x="1513" y="5087"/>
                    <a:pt x="1513" y="4918"/>
                  </a:cubicBezTo>
                  <a:lnTo>
                    <a:pt x="11094" y="1893"/>
                  </a:lnTo>
                  <a:cubicBezTo>
                    <a:pt x="11598" y="1725"/>
                    <a:pt x="11935" y="1389"/>
                    <a:pt x="11766" y="716"/>
                  </a:cubicBezTo>
                  <a:cubicBezTo>
                    <a:pt x="11628" y="301"/>
                    <a:pt x="11262" y="0"/>
                    <a:pt x="1076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9"/>
            <p:cNvSpPr/>
            <p:nvPr/>
          </p:nvSpPr>
          <p:spPr>
            <a:xfrm>
              <a:off x="5318575" y="587200"/>
              <a:ext cx="1496025" cy="501175"/>
            </a:xfrm>
            <a:custGeom>
              <a:avLst/>
              <a:gdLst/>
              <a:ahLst/>
              <a:cxnLst/>
              <a:rect l="l" t="t" r="r" b="b"/>
              <a:pathLst>
                <a:path w="59841" h="20047" extrusionOk="0">
                  <a:moveTo>
                    <a:pt x="58668" y="1"/>
                  </a:moveTo>
                  <a:cubicBezTo>
                    <a:pt x="58560" y="1"/>
                    <a:pt x="58446" y="15"/>
                    <a:pt x="58327" y="44"/>
                  </a:cubicBezTo>
                  <a:lnTo>
                    <a:pt x="841" y="17862"/>
                  </a:lnTo>
                  <a:cubicBezTo>
                    <a:pt x="337" y="18198"/>
                    <a:pt x="1" y="18534"/>
                    <a:pt x="169" y="19206"/>
                  </a:cubicBezTo>
                  <a:cubicBezTo>
                    <a:pt x="337" y="19879"/>
                    <a:pt x="841" y="20047"/>
                    <a:pt x="1177" y="20047"/>
                  </a:cubicBezTo>
                  <a:cubicBezTo>
                    <a:pt x="1513" y="20047"/>
                    <a:pt x="1513" y="20047"/>
                    <a:pt x="1513" y="19711"/>
                  </a:cubicBezTo>
                  <a:lnTo>
                    <a:pt x="59000" y="1893"/>
                  </a:lnTo>
                  <a:cubicBezTo>
                    <a:pt x="59504" y="1725"/>
                    <a:pt x="59840" y="1221"/>
                    <a:pt x="59672" y="717"/>
                  </a:cubicBezTo>
                  <a:cubicBezTo>
                    <a:pt x="59534" y="302"/>
                    <a:pt x="59168" y="1"/>
                    <a:pt x="586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9"/>
            <p:cNvSpPr/>
            <p:nvPr/>
          </p:nvSpPr>
          <p:spPr>
            <a:xfrm>
              <a:off x="5511875" y="2596950"/>
              <a:ext cx="1378350" cy="96675"/>
            </a:xfrm>
            <a:custGeom>
              <a:avLst/>
              <a:gdLst/>
              <a:ahLst/>
              <a:cxnLst/>
              <a:rect l="l" t="t" r="r" b="b"/>
              <a:pathLst>
                <a:path w="55134" h="3867" extrusionOk="0">
                  <a:moveTo>
                    <a:pt x="1009" y="1"/>
                  </a:moveTo>
                  <a:cubicBezTo>
                    <a:pt x="505" y="1"/>
                    <a:pt x="1" y="337"/>
                    <a:pt x="1" y="1009"/>
                  </a:cubicBezTo>
                  <a:cubicBezTo>
                    <a:pt x="1" y="1681"/>
                    <a:pt x="505" y="2018"/>
                    <a:pt x="1009" y="2018"/>
                  </a:cubicBezTo>
                  <a:lnTo>
                    <a:pt x="53957" y="3867"/>
                  </a:lnTo>
                  <a:cubicBezTo>
                    <a:pt x="54629" y="3867"/>
                    <a:pt x="55134" y="3530"/>
                    <a:pt x="55134" y="2858"/>
                  </a:cubicBezTo>
                  <a:cubicBezTo>
                    <a:pt x="55134" y="2186"/>
                    <a:pt x="54629" y="1850"/>
                    <a:pt x="53957" y="1850"/>
                  </a:cubicBezTo>
                  <a:lnTo>
                    <a:pt x="100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9"/>
            <p:cNvSpPr/>
            <p:nvPr/>
          </p:nvSpPr>
          <p:spPr>
            <a:xfrm>
              <a:off x="6604450" y="4536850"/>
              <a:ext cx="332000" cy="140225"/>
            </a:xfrm>
            <a:custGeom>
              <a:avLst/>
              <a:gdLst/>
              <a:ahLst/>
              <a:cxnLst/>
              <a:rect l="l" t="t" r="r" b="b"/>
              <a:pathLst>
                <a:path w="13280" h="5609" extrusionOk="0">
                  <a:moveTo>
                    <a:pt x="1159" y="1"/>
                  </a:moveTo>
                  <a:cubicBezTo>
                    <a:pt x="781" y="1"/>
                    <a:pt x="426" y="220"/>
                    <a:pt x="169" y="734"/>
                  </a:cubicBezTo>
                  <a:cubicBezTo>
                    <a:pt x="1" y="1070"/>
                    <a:pt x="169" y="1742"/>
                    <a:pt x="841" y="1910"/>
                  </a:cubicBezTo>
                  <a:lnTo>
                    <a:pt x="11767" y="5608"/>
                  </a:lnTo>
                  <a:lnTo>
                    <a:pt x="12271" y="5608"/>
                  </a:lnTo>
                  <a:cubicBezTo>
                    <a:pt x="12607" y="5608"/>
                    <a:pt x="13112" y="5272"/>
                    <a:pt x="13112" y="4936"/>
                  </a:cubicBezTo>
                  <a:cubicBezTo>
                    <a:pt x="13280" y="4432"/>
                    <a:pt x="13112" y="3927"/>
                    <a:pt x="12439" y="3591"/>
                  </a:cubicBezTo>
                  <a:lnTo>
                    <a:pt x="1513" y="61"/>
                  </a:lnTo>
                  <a:cubicBezTo>
                    <a:pt x="1394" y="22"/>
                    <a:pt x="1275" y="1"/>
                    <a:pt x="115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9"/>
            <p:cNvSpPr/>
            <p:nvPr/>
          </p:nvSpPr>
          <p:spPr>
            <a:xfrm>
              <a:off x="5411025" y="4154875"/>
              <a:ext cx="1029575" cy="362500"/>
            </a:xfrm>
            <a:custGeom>
              <a:avLst/>
              <a:gdLst/>
              <a:ahLst/>
              <a:cxnLst/>
              <a:rect l="l" t="t" r="r" b="b"/>
              <a:pathLst>
                <a:path w="41183" h="14500" extrusionOk="0">
                  <a:moveTo>
                    <a:pt x="1308" y="1"/>
                  </a:moveTo>
                  <a:cubicBezTo>
                    <a:pt x="955" y="1"/>
                    <a:pt x="475" y="302"/>
                    <a:pt x="337" y="717"/>
                  </a:cubicBezTo>
                  <a:cubicBezTo>
                    <a:pt x="1" y="1053"/>
                    <a:pt x="337" y="1725"/>
                    <a:pt x="841" y="1893"/>
                  </a:cubicBezTo>
                  <a:lnTo>
                    <a:pt x="39838" y="14500"/>
                  </a:lnTo>
                  <a:lnTo>
                    <a:pt x="40174" y="14500"/>
                  </a:lnTo>
                  <a:cubicBezTo>
                    <a:pt x="40678" y="14500"/>
                    <a:pt x="41014" y="14332"/>
                    <a:pt x="41014" y="13827"/>
                  </a:cubicBezTo>
                  <a:cubicBezTo>
                    <a:pt x="41182" y="13491"/>
                    <a:pt x="41014" y="12819"/>
                    <a:pt x="40342" y="12651"/>
                  </a:cubicBezTo>
                  <a:lnTo>
                    <a:pt x="1513" y="44"/>
                  </a:lnTo>
                  <a:cubicBezTo>
                    <a:pt x="1454" y="14"/>
                    <a:pt x="1384" y="1"/>
                    <a:pt x="130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9"/>
            <p:cNvSpPr/>
            <p:nvPr/>
          </p:nvSpPr>
          <p:spPr>
            <a:xfrm>
              <a:off x="5465650" y="1651450"/>
              <a:ext cx="760625" cy="147100"/>
            </a:xfrm>
            <a:custGeom>
              <a:avLst/>
              <a:gdLst/>
              <a:ahLst/>
              <a:cxnLst/>
              <a:rect l="l" t="t" r="r" b="b"/>
              <a:pathLst>
                <a:path w="30425" h="5884" extrusionOk="0">
                  <a:moveTo>
                    <a:pt x="29248" y="1"/>
                  </a:moveTo>
                  <a:lnTo>
                    <a:pt x="841" y="3699"/>
                  </a:lnTo>
                  <a:cubicBezTo>
                    <a:pt x="337" y="3867"/>
                    <a:pt x="1" y="4371"/>
                    <a:pt x="1" y="5043"/>
                  </a:cubicBezTo>
                  <a:cubicBezTo>
                    <a:pt x="1" y="5380"/>
                    <a:pt x="673" y="5884"/>
                    <a:pt x="1009" y="5884"/>
                  </a:cubicBezTo>
                  <a:lnTo>
                    <a:pt x="29584" y="2018"/>
                  </a:lnTo>
                  <a:cubicBezTo>
                    <a:pt x="30089" y="1850"/>
                    <a:pt x="30425" y="1345"/>
                    <a:pt x="30425" y="841"/>
                  </a:cubicBezTo>
                  <a:cubicBezTo>
                    <a:pt x="30257" y="337"/>
                    <a:pt x="29752" y="1"/>
                    <a:pt x="2924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9"/>
            <p:cNvSpPr/>
            <p:nvPr/>
          </p:nvSpPr>
          <p:spPr>
            <a:xfrm>
              <a:off x="5549700" y="3407975"/>
              <a:ext cx="760625" cy="147100"/>
            </a:xfrm>
            <a:custGeom>
              <a:avLst/>
              <a:gdLst/>
              <a:ahLst/>
              <a:cxnLst/>
              <a:rect l="l" t="t" r="r" b="b"/>
              <a:pathLst>
                <a:path w="30425" h="5884" extrusionOk="0">
                  <a:moveTo>
                    <a:pt x="1177" y="1"/>
                  </a:moveTo>
                  <a:cubicBezTo>
                    <a:pt x="673" y="1"/>
                    <a:pt x="169" y="505"/>
                    <a:pt x="1" y="841"/>
                  </a:cubicBezTo>
                  <a:cubicBezTo>
                    <a:pt x="1" y="1513"/>
                    <a:pt x="337" y="2018"/>
                    <a:pt x="841" y="2186"/>
                  </a:cubicBezTo>
                  <a:lnTo>
                    <a:pt x="29416" y="5884"/>
                  </a:lnTo>
                  <a:cubicBezTo>
                    <a:pt x="29752" y="5884"/>
                    <a:pt x="30425" y="5547"/>
                    <a:pt x="30425" y="5043"/>
                  </a:cubicBezTo>
                  <a:cubicBezTo>
                    <a:pt x="30425" y="4539"/>
                    <a:pt x="30088" y="4035"/>
                    <a:pt x="29584" y="3867"/>
                  </a:cubicBezTo>
                  <a:lnTo>
                    <a:pt x="1177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9"/>
            <p:cNvSpPr/>
            <p:nvPr/>
          </p:nvSpPr>
          <p:spPr>
            <a:xfrm>
              <a:off x="5091650" y="4740075"/>
              <a:ext cx="663975" cy="340400"/>
            </a:xfrm>
            <a:custGeom>
              <a:avLst/>
              <a:gdLst/>
              <a:ahLst/>
              <a:cxnLst/>
              <a:rect l="l" t="t" r="r" b="b"/>
              <a:pathLst>
                <a:path w="26559" h="13616" extrusionOk="0">
                  <a:moveTo>
                    <a:pt x="1514" y="0"/>
                  </a:moveTo>
                  <a:cubicBezTo>
                    <a:pt x="841" y="0"/>
                    <a:pt x="1" y="169"/>
                    <a:pt x="1" y="505"/>
                  </a:cubicBezTo>
                  <a:cubicBezTo>
                    <a:pt x="1" y="1177"/>
                    <a:pt x="169" y="1849"/>
                    <a:pt x="673" y="2018"/>
                  </a:cubicBezTo>
                  <a:lnTo>
                    <a:pt x="25046" y="13616"/>
                  </a:lnTo>
                  <a:lnTo>
                    <a:pt x="25718" y="13616"/>
                  </a:lnTo>
                  <a:cubicBezTo>
                    <a:pt x="25887" y="13448"/>
                    <a:pt x="26055" y="13448"/>
                    <a:pt x="26559" y="12775"/>
                  </a:cubicBezTo>
                  <a:cubicBezTo>
                    <a:pt x="26559" y="12103"/>
                    <a:pt x="26223" y="11430"/>
                    <a:pt x="25887" y="11262"/>
                  </a:cubicBezTo>
                  <a:lnTo>
                    <a:pt x="151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41"/>
          <p:cNvSpPr txBox="1">
            <a:spLocks noGrp="1"/>
          </p:cNvSpPr>
          <p:nvPr>
            <p:ph type="title"/>
          </p:nvPr>
        </p:nvSpPr>
        <p:spPr>
          <a:xfrm>
            <a:off x="-111095" y="1534210"/>
            <a:ext cx="3908064" cy="178772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>
              <a:buSzPts val="1100"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sz="4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волонтеров</a:t>
            </a:r>
            <a:endParaRPr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131" y="828942"/>
            <a:ext cx="4059254" cy="3044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p46"/>
          <p:cNvSpPr txBox="1">
            <a:spLocks noGrp="1"/>
          </p:cNvSpPr>
          <p:nvPr>
            <p:ph type="title"/>
          </p:nvPr>
        </p:nvSpPr>
        <p:spPr>
          <a:xfrm>
            <a:off x="70878" y="860054"/>
            <a:ext cx="3513600" cy="8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Наша первая заявка</a:t>
            </a:r>
            <a:endParaRPr sz="54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808" y="571925"/>
            <a:ext cx="3051031" cy="4068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9" name="Google Shape;2189;p66"/>
          <p:cNvSpPr txBox="1">
            <a:spLocks noGrp="1"/>
          </p:cNvSpPr>
          <p:nvPr>
            <p:ph type="title" idx="4"/>
          </p:nvPr>
        </p:nvSpPr>
        <p:spPr>
          <a:xfrm>
            <a:off x="625649" y="1955700"/>
            <a:ext cx="3680343" cy="123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 а потом</a:t>
            </a:r>
            <a:endParaRPr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90" name="Google Shape;2190;p66"/>
          <p:cNvSpPr/>
          <p:nvPr/>
        </p:nvSpPr>
        <p:spPr>
          <a:xfrm>
            <a:off x="5536774" y="1524574"/>
            <a:ext cx="2444353" cy="244435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92" name="Google Shape;2192;p66"/>
          <p:cNvGrpSpPr/>
          <p:nvPr/>
        </p:nvGrpSpPr>
        <p:grpSpPr>
          <a:xfrm>
            <a:off x="5802109" y="1721554"/>
            <a:ext cx="1913681" cy="2050391"/>
            <a:chOff x="4149138" y="4121151"/>
            <a:chExt cx="344065" cy="368644"/>
          </a:xfrm>
        </p:grpSpPr>
        <p:sp>
          <p:nvSpPr>
            <p:cNvPr id="2193" name="Google Shape;2193;p66"/>
            <p:cNvSpPr/>
            <p:nvPr/>
          </p:nvSpPr>
          <p:spPr>
            <a:xfrm>
              <a:off x="4205853" y="4182724"/>
              <a:ext cx="225746" cy="307071"/>
            </a:xfrm>
            <a:custGeom>
              <a:avLst/>
              <a:gdLst/>
              <a:ahLst/>
              <a:cxnLst/>
              <a:rect l="l" t="t" r="r" b="b"/>
              <a:pathLst>
                <a:path w="7109" h="9670" extrusionOk="0">
                  <a:moveTo>
                    <a:pt x="3643" y="359"/>
                  </a:moveTo>
                  <a:cubicBezTo>
                    <a:pt x="4417" y="359"/>
                    <a:pt x="5132" y="645"/>
                    <a:pt x="5703" y="1157"/>
                  </a:cubicBezTo>
                  <a:cubicBezTo>
                    <a:pt x="6358" y="1752"/>
                    <a:pt x="6751" y="2597"/>
                    <a:pt x="6751" y="3478"/>
                  </a:cubicBezTo>
                  <a:cubicBezTo>
                    <a:pt x="6739" y="4074"/>
                    <a:pt x="6572" y="4669"/>
                    <a:pt x="6251" y="5157"/>
                  </a:cubicBezTo>
                  <a:cubicBezTo>
                    <a:pt x="5929" y="5645"/>
                    <a:pt x="5489" y="6038"/>
                    <a:pt x="4953" y="6288"/>
                  </a:cubicBezTo>
                  <a:cubicBezTo>
                    <a:pt x="4620" y="6431"/>
                    <a:pt x="4417" y="6776"/>
                    <a:pt x="4417" y="7146"/>
                  </a:cubicBezTo>
                  <a:lnTo>
                    <a:pt x="4417" y="7360"/>
                  </a:lnTo>
                  <a:lnTo>
                    <a:pt x="2834" y="7360"/>
                  </a:lnTo>
                  <a:lnTo>
                    <a:pt x="2834" y="7146"/>
                  </a:lnTo>
                  <a:cubicBezTo>
                    <a:pt x="2834" y="6776"/>
                    <a:pt x="2631" y="6455"/>
                    <a:pt x="2298" y="6288"/>
                  </a:cubicBezTo>
                  <a:cubicBezTo>
                    <a:pt x="1084" y="5705"/>
                    <a:pt x="381" y="4407"/>
                    <a:pt x="548" y="3074"/>
                  </a:cubicBezTo>
                  <a:cubicBezTo>
                    <a:pt x="726" y="1669"/>
                    <a:pt x="1869" y="526"/>
                    <a:pt x="3286" y="383"/>
                  </a:cubicBezTo>
                  <a:cubicBezTo>
                    <a:pt x="3405" y="359"/>
                    <a:pt x="3524" y="359"/>
                    <a:pt x="3643" y="359"/>
                  </a:cubicBezTo>
                  <a:close/>
                  <a:moveTo>
                    <a:pt x="4417" y="7729"/>
                  </a:moveTo>
                  <a:lnTo>
                    <a:pt x="4417" y="8324"/>
                  </a:lnTo>
                  <a:cubicBezTo>
                    <a:pt x="4417" y="8443"/>
                    <a:pt x="4322" y="8539"/>
                    <a:pt x="4203" y="8539"/>
                  </a:cubicBezTo>
                  <a:lnTo>
                    <a:pt x="3048" y="8539"/>
                  </a:lnTo>
                  <a:cubicBezTo>
                    <a:pt x="2929" y="8539"/>
                    <a:pt x="2834" y="8443"/>
                    <a:pt x="2834" y="8324"/>
                  </a:cubicBezTo>
                  <a:lnTo>
                    <a:pt x="2834" y="7729"/>
                  </a:lnTo>
                  <a:close/>
                  <a:moveTo>
                    <a:pt x="4024" y="8896"/>
                  </a:moveTo>
                  <a:lnTo>
                    <a:pt x="4024" y="9098"/>
                  </a:lnTo>
                  <a:cubicBezTo>
                    <a:pt x="4024" y="9217"/>
                    <a:pt x="3941" y="9313"/>
                    <a:pt x="3822" y="9313"/>
                  </a:cubicBezTo>
                  <a:lnTo>
                    <a:pt x="3429" y="9313"/>
                  </a:lnTo>
                  <a:cubicBezTo>
                    <a:pt x="3310" y="9313"/>
                    <a:pt x="3227" y="9217"/>
                    <a:pt x="3227" y="9098"/>
                  </a:cubicBezTo>
                  <a:lnTo>
                    <a:pt x="3227" y="8896"/>
                  </a:lnTo>
                  <a:close/>
                  <a:moveTo>
                    <a:pt x="3658" y="1"/>
                  </a:moveTo>
                  <a:cubicBezTo>
                    <a:pt x="3519" y="1"/>
                    <a:pt x="3379" y="9"/>
                    <a:pt x="3239" y="26"/>
                  </a:cubicBezTo>
                  <a:cubicBezTo>
                    <a:pt x="1667" y="204"/>
                    <a:pt x="381" y="1466"/>
                    <a:pt x="191" y="3026"/>
                  </a:cubicBezTo>
                  <a:cubicBezTo>
                    <a:pt x="0" y="4526"/>
                    <a:pt x="786" y="5979"/>
                    <a:pt x="2155" y="6610"/>
                  </a:cubicBezTo>
                  <a:cubicBezTo>
                    <a:pt x="2358" y="6705"/>
                    <a:pt x="2477" y="6931"/>
                    <a:pt x="2477" y="7146"/>
                  </a:cubicBezTo>
                  <a:lnTo>
                    <a:pt x="2477" y="8324"/>
                  </a:lnTo>
                  <a:cubicBezTo>
                    <a:pt x="2477" y="8574"/>
                    <a:pt x="2643" y="8789"/>
                    <a:pt x="2870" y="8860"/>
                  </a:cubicBezTo>
                  <a:lnTo>
                    <a:pt x="2870" y="9098"/>
                  </a:lnTo>
                  <a:cubicBezTo>
                    <a:pt x="2870" y="9408"/>
                    <a:pt x="3120" y="9670"/>
                    <a:pt x="3429" y="9670"/>
                  </a:cubicBezTo>
                  <a:lnTo>
                    <a:pt x="3822" y="9670"/>
                  </a:lnTo>
                  <a:cubicBezTo>
                    <a:pt x="4132" y="9670"/>
                    <a:pt x="4382" y="9408"/>
                    <a:pt x="4382" y="9098"/>
                  </a:cubicBezTo>
                  <a:lnTo>
                    <a:pt x="4382" y="8860"/>
                  </a:lnTo>
                  <a:cubicBezTo>
                    <a:pt x="4608" y="8789"/>
                    <a:pt x="4775" y="8574"/>
                    <a:pt x="4775" y="8324"/>
                  </a:cubicBezTo>
                  <a:lnTo>
                    <a:pt x="4775" y="7146"/>
                  </a:lnTo>
                  <a:cubicBezTo>
                    <a:pt x="4775" y="6931"/>
                    <a:pt x="4906" y="6717"/>
                    <a:pt x="5096" y="6610"/>
                  </a:cubicBezTo>
                  <a:cubicBezTo>
                    <a:pt x="5691" y="6336"/>
                    <a:pt x="6191" y="5895"/>
                    <a:pt x="6549" y="5348"/>
                  </a:cubicBezTo>
                  <a:cubicBezTo>
                    <a:pt x="6906" y="4788"/>
                    <a:pt x="7096" y="4133"/>
                    <a:pt x="7096" y="3455"/>
                  </a:cubicBezTo>
                  <a:cubicBezTo>
                    <a:pt x="7108" y="2490"/>
                    <a:pt x="6680" y="1538"/>
                    <a:pt x="5953" y="883"/>
                  </a:cubicBezTo>
                  <a:cubicBezTo>
                    <a:pt x="5309" y="310"/>
                    <a:pt x="4506" y="1"/>
                    <a:pt x="36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66"/>
            <p:cNvSpPr/>
            <p:nvPr/>
          </p:nvSpPr>
          <p:spPr>
            <a:xfrm>
              <a:off x="4444777" y="4287484"/>
              <a:ext cx="48426" cy="11400"/>
            </a:xfrm>
            <a:custGeom>
              <a:avLst/>
              <a:gdLst/>
              <a:ahLst/>
              <a:cxnLst/>
              <a:rect l="l" t="t" r="r" b="b"/>
              <a:pathLst>
                <a:path w="1525" h="359" extrusionOk="0">
                  <a:moveTo>
                    <a:pt x="180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5"/>
                    <a:pt x="72" y="358"/>
                    <a:pt x="180" y="358"/>
                  </a:cubicBezTo>
                  <a:lnTo>
                    <a:pt x="1346" y="358"/>
                  </a:lnTo>
                  <a:cubicBezTo>
                    <a:pt x="1442" y="358"/>
                    <a:pt x="1525" y="275"/>
                    <a:pt x="1525" y="179"/>
                  </a:cubicBezTo>
                  <a:cubicBezTo>
                    <a:pt x="1525" y="72"/>
                    <a:pt x="1430" y="1"/>
                    <a:pt x="13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66"/>
            <p:cNvSpPr/>
            <p:nvPr/>
          </p:nvSpPr>
          <p:spPr>
            <a:xfrm>
              <a:off x="4149138" y="4287484"/>
              <a:ext cx="48426" cy="11400"/>
            </a:xfrm>
            <a:custGeom>
              <a:avLst/>
              <a:gdLst/>
              <a:ahLst/>
              <a:cxnLst/>
              <a:rect l="l" t="t" r="r" b="b"/>
              <a:pathLst>
                <a:path w="1525" h="359" extrusionOk="0">
                  <a:moveTo>
                    <a:pt x="179" y="1"/>
                  </a:moveTo>
                  <a:cubicBezTo>
                    <a:pt x="72" y="1"/>
                    <a:pt x="0" y="72"/>
                    <a:pt x="0" y="179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334" y="358"/>
                  </a:lnTo>
                  <a:cubicBezTo>
                    <a:pt x="1441" y="358"/>
                    <a:pt x="1512" y="275"/>
                    <a:pt x="1512" y="179"/>
                  </a:cubicBezTo>
                  <a:cubicBezTo>
                    <a:pt x="1524" y="72"/>
                    <a:pt x="1441" y="1"/>
                    <a:pt x="1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66"/>
            <p:cNvSpPr/>
            <p:nvPr/>
          </p:nvSpPr>
          <p:spPr>
            <a:xfrm>
              <a:off x="4315471" y="4121151"/>
              <a:ext cx="11400" cy="48045"/>
            </a:xfrm>
            <a:custGeom>
              <a:avLst/>
              <a:gdLst/>
              <a:ahLst/>
              <a:cxnLst/>
              <a:rect l="l" t="t" r="r" b="b"/>
              <a:pathLst>
                <a:path w="359" h="1513" extrusionOk="0">
                  <a:moveTo>
                    <a:pt x="180" y="0"/>
                  </a:moveTo>
                  <a:cubicBezTo>
                    <a:pt x="72" y="0"/>
                    <a:pt x="1" y="72"/>
                    <a:pt x="1" y="179"/>
                  </a:cubicBezTo>
                  <a:lnTo>
                    <a:pt x="1" y="1334"/>
                  </a:lnTo>
                  <a:cubicBezTo>
                    <a:pt x="1" y="1441"/>
                    <a:pt x="72" y="1512"/>
                    <a:pt x="180" y="1512"/>
                  </a:cubicBezTo>
                  <a:cubicBezTo>
                    <a:pt x="275" y="1512"/>
                    <a:pt x="358" y="1441"/>
                    <a:pt x="358" y="1334"/>
                  </a:cubicBezTo>
                  <a:lnTo>
                    <a:pt x="358" y="179"/>
                  </a:lnTo>
                  <a:cubicBezTo>
                    <a:pt x="358" y="72"/>
                    <a:pt x="275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66"/>
            <p:cNvSpPr/>
            <p:nvPr/>
          </p:nvSpPr>
          <p:spPr>
            <a:xfrm>
              <a:off x="4378632" y="4159575"/>
              <a:ext cx="22705" cy="27754"/>
            </a:xfrm>
            <a:custGeom>
              <a:avLst/>
              <a:gdLst/>
              <a:ahLst/>
              <a:cxnLst/>
              <a:rect l="l" t="t" r="r" b="b"/>
              <a:pathLst>
                <a:path w="715" h="874" extrusionOk="0">
                  <a:moveTo>
                    <a:pt x="513" y="0"/>
                  </a:moveTo>
                  <a:cubicBezTo>
                    <a:pt x="451" y="0"/>
                    <a:pt x="387" y="27"/>
                    <a:pt x="346" y="76"/>
                  </a:cubicBezTo>
                  <a:lnTo>
                    <a:pt x="48" y="588"/>
                  </a:lnTo>
                  <a:cubicBezTo>
                    <a:pt x="0" y="671"/>
                    <a:pt x="24" y="778"/>
                    <a:pt x="107" y="838"/>
                  </a:cubicBezTo>
                  <a:cubicBezTo>
                    <a:pt x="131" y="850"/>
                    <a:pt x="167" y="874"/>
                    <a:pt x="191" y="874"/>
                  </a:cubicBezTo>
                  <a:cubicBezTo>
                    <a:pt x="250" y="874"/>
                    <a:pt x="310" y="838"/>
                    <a:pt x="358" y="778"/>
                  </a:cubicBezTo>
                  <a:lnTo>
                    <a:pt x="655" y="278"/>
                  </a:lnTo>
                  <a:cubicBezTo>
                    <a:pt x="715" y="171"/>
                    <a:pt x="691" y="64"/>
                    <a:pt x="596" y="16"/>
                  </a:cubicBezTo>
                  <a:cubicBezTo>
                    <a:pt x="570" y="5"/>
                    <a:pt x="542" y="0"/>
                    <a:pt x="5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66"/>
            <p:cNvSpPr/>
            <p:nvPr/>
          </p:nvSpPr>
          <p:spPr>
            <a:xfrm>
              <a:off x="4240243" y="4399103"/>
              <a:ext cx="22705" cy="27563"/>
            </a:xfrm>
            <a:custGeom>
              <a:avLst/>
              <a:gdLst/>
              <a:ahLst/>
              <a:cxnLst/>
              <a:rect l="l" t="t" r="r" b="b"/>
              <a:pathLst>
                <a:path w="715" h="868" extrusionOk="0">
                  <a:moveTo>
                    <a:pt x="507" y="0"/>
                  </a:moveTo>
                  <a:cubicBezTo>
                    <a:pt x="444" y="0"/>
                    <a:pt x="387" y="33"/>
                    <a:pt x="346" y="82"/>
                  </a:cubicBezTo>
                  <a:lnTo>
                    <a:pt x="48" y="594"/>
                  </a:lnTo>
                  <a:cubicBezTo>
                    <a:pt x="1" y="677"/>
                    <a:pt x="24" y="784"/>
                    <a:pt x="108" y="844"/>
                  </a:cubicBezTo>
                  <a:cubicBezTo>
                    <a:pt x="132" y="855"/>
                    <a:pt x="155" y="867"/>
                    <a:pt x="191" y="867"/>
                  </a:cubicBezTo>
                  <a:cubicBezTo>
                    <a:pt x="251" y="867"/>
                    <a:pt x="310" y="844"/>
                    <a:pt x="358" y="784"/>
                  </a:cubicBezTo>
                  <a:lnTo>
                    <a:pt x="655" y="272"/>
                  </a:lnTo>
                  <a:cubicBezTo>
                    <a:pt x="715" y="189"/>
                    <a:pt x="679" y="82"/>
                    <a:pt x="596" y="22"/>
                  </a:cubicBezTo>
                  <a:cubicBezTo>
                    <a:pt x="566" y="7"/>
                    <a:pt x="536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66"/>
            <p:cNvSpPr/>
            <p:nvPr/>
          </p:nvSpPr>
          <p:spPr>
            <a:xfrm>
              <a:off x="4240243" y="4159130"/>
              <a:ext cx="22705" cy="28198"/>
            </a:xfrm>
            <a:custGeom>
              <a:avLst/>
              <a:gdLst/>
              <a:ahLst/>
              <a:cxnLst/>
              <a:rect l="l" t="t" r="r" b="b"/>
              <a:pathLst>
                <a:path w="715" h="888" extrusionOk="0">
                  <a:moveTo>
                    <a:pt x="213" y="1"/>
                  </a:moveTo>
                  <a:cubicBezTo>
                    <a:pt x="181" y="1"/>
                    <a:pt x="148" y="10"/>
                    <a:pt x="120" y="30"/>
                  </a:cubicBezTo>
                  <a:cubicBezTo>
                    <a:pt x="24" y="78"/>
                    <a:pt x="1" y="197"/>
                    <a:pt x="60" y="292"/>
                  </a:cubicBezTo>
                  <a:lnTo>
                    <a:pt x="358" y="792"/>
                  </a:lnTo>
                  <a:cubicBezTo>
                    <a:pt x="382" y="852"/>
                    <a:pt x="441" y="888"/>
                    <a:pt x="525" y="888"/>
                  </a:cubicBezTo>
                  <a:cubicBezTo>
                    <a:pt x="548" y="888"/>
                    <a:pt x="584" y="864"/>
                    <a:pt x="608" y="852"/>
                  </a:cubicBezTo>
                  <a:cubicBezTo>
                    <a:pt x="679" y="792"/>
                    <a:pt x="715" y="685"/>
                    <a:pt x="667" y="602"/>
                  </a:cubicBezTo>
                  <a:lnTo>
                    <a:pt x="370" y="90"/>
                  </a:lnTo>
                  <a:cubicBezTo>
                    <a:pt x="338" y="35"/>
                    <a:pt x="276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66"/>
            <p:cNvSpPr/>
            <p:nvPr/>
          </p:nvSpPr>
          <p:spPr>
            <a:xfrm>
              <a:off x="4378632" y="4399230"/>
              <a:ext cx="22705" cy="28198"/>
            </a:xfrm>
            <a:custGeom>
              <a:avLst/>
              <a:gdLst/>
              <a:ahLst/>
              <a:cxnLst/>
              <a:rect l="l" t="t" r="r" b="b"/>
              <a:pathLst>
                <a:path w="715" h="888" extrusionOk="0">
                  <a:moveTo>
                    <a:pt x="221" y="0"/>
                  </a:moveTo>
                  <a:cubicBezTo>
                    <a:pt x="187" y="0"/>
                    <a:pt x="152" y="10"/>
                    <a:pt x="119" y="30"/>
                  </a:cubicBezTo>
                  <a:cubicBezTo>
                    <a:pt x="24" y="78"/>
                    <a:pt x="0" y="197"/>
                    <a:pt x="60" y="292"/>
                  </a:cubicBezTo>
                  <a:lnTo>
                    <a:pt x="358" y="792"/>
                  </a:lnTo>
                  <a:cubicBezTo>
                    <a:pt x="393" y="851"/>
                    <a:pt x="453" y="887"/>
                    <a:pt x="524" y="887"/>
                  </a:cubicBezTo>
                  <a:cubicBezTo>
                    <a:pt x="548" y="887"/>
                    <a:pt x="584" y="863"/>
                    <a:pt x="608" y="851"/>
                  </a:cubicBezTo>
                  <a:cubicBezTo>
                    <a:pt x="691" y="792"/>
                    <a:pt x="715" y="673"/>
                    <a:pt x="667" y="601"/>
                  </a:cubicBezTo>
                  <a:lnTo>
                    <a:pt x="369" y="89"/>
                  </a:lnTo>
                  <a:cubicBezTo>
                    <a:pt x="346" y="35"/>
                    <a:pt x="286" y="0"/>
                    <a:pt x="2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66"/>
            <p:cNvSpPr/>
            <p:nvPr/>
          </p:nvSpPr>
          <p:spPr>
            <a:xfrm>
              <a:off x="4426264" y="4351851"/>
              <a:ext cx="29532" cy="21117"/>
            </a:xfrm>
            <a:custGeom>
              <a:avLst/>
              <a:gdLst/>
              <a:ahLst/>
              <a:cxnLst/>
              <a:rect l="l" t="t" r="r" b="b"/>
              <a:pathLst>
                <a:path w="930" h="665" extrusionOk="0">
                  <a:moveTo>
                    <a:pt x="215" y="0"/>
                  </a:moveTo>
                  <a:cubicBezTo>
                    <a:pt x="152" y="0"/>
                    <a:pt x="89" y="32"/>
                    <a:pt x="48" y="81"/>
                  </a:cubicBezTo>
                  <a:cubicBezTo>
                    <a:pt x="1" y="177"/>
                    <a:pt x="36" y="272"/>
                    <a:pt x="108" y="331"/>
                  </a:cubicBezTo>
                  <a:lnTo>
                    <a:pt x="608" y="629"/>
                  </a:lnTo>
                  <a:cubicBezTo>
                    <a:pt x="643" y="653"/>
                    <a:pt x="667" y="665"/>
                    <a:pt x="703" y="665"/>
                  </a:cubicBezTo>
                  <a:cubicBezTo>
                    <a:pt x="763" y="665"/>
                    <a:pt x="822" y="629"/>
                    <a:pt x="870" y="569"/>
                  </a:cubicBezTo>
                  <a:cubicBezTo>
                    <a:pt x="929" y="486"/>
                    <a:pt x="893" y="367"/>
                    <a:pt x="810" y="319"/>
                  </a:cubicBezTo>
                  <a:lnTo>
                    <a:pt x="298" y="22"/>
                  </a:lnTo>
                  <a:cubicBezTo>
                    <a:pt x="272" y="7"/>
                    <a:pt x="244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66"/>
            <p:cNvSpPr/>
            <p:nvPr/>
          </p:nvSpPr>
          <p:spPr>
            <a:xfrm>
              <a:off x="4186196" y="4213463"/>
              <a:ext cx="29500" cy="21117"/>
            </a:xfrm>
            <a:custGeom>
              <a:avLst/>
              <a:gdLst/>
              <a:ahLst/>
              <a:cxnLst/>
              <a:rect l="l" t="t" r="r" b="b"/>
              <a:pathLst>
                <a:path w="929" h="665" extrusionOk="0">
                  <a:moveTo>
                    <a:pt x="214" y="0"/>
                  </a:moveTo>
                  <a:cubicBezTo>
                    <a:pt x="152" y="0"/>
                    <a:pt x="89" y="33"/>
                    <a:pt x="48" y="82"/>
                  </a:cubicBezTo>
                  <a:cubicBezTo>
                    <a:pt x="0" y="165"/>
                    <a:pt x="36" y="272"/>
                    <a:pt x="107" y="332"/>
                  </a:cubicBezTo>
                  <a:lnTo>
                    <a:pt x="619" y="629"/>
                  </a:lnTo>
                  <a:cubicBezTo>
                    <a:pt x="643" y="641"/>
                    <a:pt x="667" y="665"/>
                    <a:pt x="703" y="665"/>
                  </a:cubicBezTo>
                  <a:cubicBezTo>
                    <a:pt x="762" y="665"/>
                    <a:pt x="822" y="629"/>
                    <a:pt x="869" y="570"/>
                  </a:cubicBezTo>
                  <a:cubicBezTo>
                    <a:pt x="929" y="463"/>
                    <a:pt x="893" y="367"/>
                    <a:pt x="810" y="320"/>
                  </a:cubicBezTo>
                  <a:lnTo>
                    <a:pt x="298" y="22"/>
                  </a:lnTo>
                  <a:cubicBezTo>
                    <a:pt x="272" y="7"/>
                    <a:pt x="243" y="0"/>
                    <a:pt x="2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66"/>
            <p:cNvSpPr/>
            <p:nvPr/>
          </p:nvSpPr>
          <p:spPr>
            <a:xfrm>
              <a:off x="4425883" y="4213590"/>
              <a:ext cx="29913" cy="21371"/>
            </a:xfrm>
            <a:custGeom>
              <a:avLst/>
              <a:gdLst/>
              <a:ahLst/>
              <a:cxnLst/>
              <a:rect l="l" t="t" r="r" b="b"/>
              <a:pathLst>
                <a:path w="942" h="673" extrusionOk="0">
                  <a:moveTo>
                    <a:pt x="725" y="0"/>
                  </a:moveTo>
                  <a:cubicBezTo>
                    <a:pt x="693" y="0"/>
                    <a:pt x="660" y="10"/>
                    <a:pt x="632" y="30"/>
                  </a:cubicBezTo>
                  <a:lnTo>
                    <a:pt x="120" y="328"/>
                  </a:lnTo>
                  <a:cubicBezTo>
                    <a:pt x="36" y="375"/>
                    <a:pt x="1" y="494"/>
                    <a:pt x="60" y="578"/>
                  </a:cubicBezTo>
                  <a:cubicBezTo>
                    <a:pt x="96" y="637"/>
                    <a:pt x="155" y="673"/>
                    <a:pt x="227" y="673"/>
                  </a:cubicBezTo>
                  <a:cubicBezTo>
                    <a:pt x="251" y="673"/>
                    <a:pt x="286" y="661"/>
                    <a:pt x="310" y="637"/>
                  </a:cubicBezTo>
                  <a:lnTo>
                    <a:pt x="822" y="340"/>
                  </a:lnTo>
                  <a:cubicBezTo>
                    <a:pt x="905" y="280"/>
                    <a:pt x="941" y="161"/>
                    <a:pt x="882" y="89"/>
                  </a:cubicBezTo>
                  <a:cubicBezTo>
                    <a:pt x="850" y="35"/>
                    <a:pt x="788" y="0"/>
                    <a:pt x="7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66"/>
            <p:cNvSpPr/>
            <p:nvPr/>
          </p:nvSpPr>
          <p:spPr>
            <a:xfrm>
              <a:off x="4186196" y="4351978"/>
              <a:ext cx="29500" cy="21371"/>
            </a:xfrm>
            <a:custGeom>
              <a:avLst/>
              <a:gdLst/>
              <a:ahLst/>
              <a:cxnLst/>
              <a:rect l="l" t="t" r="r" b="b"/>
              <a:pathLst>
                <a:path w="929" h="673" extrusionOk="0">
                  <a:moveTo>
                    <a:pt x="725" y="0"/>
                  </a:moveTo>
                  <a:cubicBezTo>
                    <a:pt x="692" y="0"/>
                    <a:pt x="660" y="9"/>
                    <a:pt x="631" y="30"/>
                  </a:cubicBezTo>
                  <a:lnTo>
                    <a:pt x="119" y="327"/>
                  </a:lnTo>
                  <a:cubicBezTo>
                    <a:pt x="36" y="375"/>
                    <a:pt x="0" y="494"/>
                    <a:pt x="60" y="589"/>
                  </a:cubicBezTo>
                  <a:cubicBezTo>
                    <a:pt x="95" y="649"/>
                    <a:pt x="155" y="673"/>
                    <a:pt x="226" y="673"/>
                  </a:cubicBezTo>
                  <a:cubicBezTo>
                    <a:pt x="262" y="673"/>
                    <a:pt x="286" y="661"/>
                    <a:pt x="322" y="649"/>
                  </a:cubicBezTo>
                  <a:lnTo>
                    <a:pt x="822" y="351"/>
                  </a:lnTo>
                  <a:cubicBezTo>
                    <a:pt x="893" y="292"/>
                    <a:pt x="929" y="173"/>
                    <a:pt x="881" y="89"/>
                  </a:cubicBezTo>
                  <a:cubicBezTo>
                    <a:pt x="850" y="34"/>
                    <a:pt x="787" y="0"/>
                    <a:pt x="7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5" name="Google Shape;2205;p66"/>
          <p:cNvSpPr/>
          <p:nvPr/>
        </p:nvSpPr>
        <p:spPr>
          <a:xfrm>
            <a:off x="4843796" y="3210831"/>
            <a:ext cx="229906" cy="364135"/>
          </a:xfrm>
          <a:custGeom>
            <a:avLst/>
            <a:gdLst/>
            <a:ahLst/>
            <a:cxnLst/>
            <a:rect l="l" t="t" r="r" b="b"/>
            <a:pathLst>
              <a:path w="7240" h="11467" extrusionOk="0">
                <a:moveTo>
                  <a:pt x="1048" y="346"/>
                </a:moveTo>
                <a:cubicBezTo>
                  <a:pt x="1156" y="346"/>
                  <a:pt x="1239" y="441"/>
                  <a:pt x="1239" y="537"/>
                </a:cubicBezTo>
                <a:cubicBezTo>
                  <a:pt x="1239" y="644"/>
                  <a:pt x="1156" y="727"/>
                  <a:pt x="1048" y="727"/>
                </a:cubicBezTo>
                <a:cubicBezTo>
                  <a:pt x="941" y="727"/>
                  <a:pt x="858" y="644"/>
                  <a:pt x="858" y="537"/>
                </a:cubicBezTo>
                <a:cubicBezTo>
                  <a:pt x="858" y="429"/>
                  <a:pt x="941" y="346"/>
                  <a:pt x="1048" y="346"/>
                </a:cubicBezTo>
                <a:close/>
                <a:moveTo>
                  <a:pt x="3549" y="1203"/>
                </a:moveTo>
                <a:lnTo>
                  <a:pt x="3906" y="1453"/>
                </a:lnTo>
                <a:lnTo>
                  <a:pt x="3549" y="1453"/>
                </a:lnTo>
                <a:lnTo>
                  <a:pt x="3549" y="1203"/>
                </a:lnTo>
                <a:close/>
                <a:moveTo>
                  <a:pt x="6883" y="1060"/>
                </a:moveTo>
                <a:lnTo>
                  <a:pt x="6883" y="1072"/>
                </a:lnTo>
                <a:lnTo>
                  <a:pt x="6097" y="2799"/>
                </a:lnTo>
                <a:cubicBezTo>
                  <a:pt x="6085" y="2846"/>
                  <a:pt x="6085" y="2894"/>
                  <a:pt x="6097" y="2942"/>
                </a:cubicBezTo>
                <a:lnTo>
                  <a:pt x="6883" y="4680"/>
                </a:lnTo>
                <a:lnTo>
                  <a:pt x="4620" y="4680"/>
                </a:lnTo>
                <a:lnTo>
                  <a:pt x="4620" y="1608"/>
                </a:lnTo>
                <a:cubicBezTo>
                  <a:pt x="4620" y="1549"/>
                  <a:pt x="4597" y="1501"/>
                  <a:pt x="4549" y="1477"/>
                </a:cubicBezTo>
                <a:lnTo>
                  <a:pt x="3942" y="1060"/>
                </a:lnTo>
                <a:close/>
                <a:moveTo>
                  <a:pt x="6883" y="4680"/>
                </a:moveTo>
                <a:cubicBezTo>
                  <a:pt x="6883" y="4686"/>
                  <a:pt x="6880" y="4689"/>
                  <a:pt x="6878" y="4689"/>
                </a:cubicBezTo>
                <a:cubicBezTo>
                  <a:pt x="6877" y="4689"/>
                  <a:pt x="6877" y="4686"/>
                  <a:pt x="6883" y="4680"/>
                </a:cubicBezTo>
                <a:close/>
                <a:moveTo>
                  <a:pt x="4299" y="1787"/>
                </a:moveTo>
                <a:lnTo>
                  <a:pt x="4299" y="5394"/>
                </a:lnTo>
                <a:lnTo>
                  <a:pt x="1941" y="5406"/>
                </a:lnTo>
                <a:lnTo>
                  <a:pt x="1941" y="2692"/>
                </a:lnTo>
                <a:cubicBezTo>
                  <a:pt x="1941" y="2608"/>
                  <a:pt x="1870" y="2537"/>
                  <a:pt x="1787" y="2537"/>
                </a:cubicBezTo>
                <a:cubicBezTo>
                  <a:pt x="1691" y="2537"/>
                  <a:pt x="1620" y="2608"/>
                  <a:pt x="1620" y="2692"/>
                </a:cubicBezTo>
                <a:lnTo>
                  <a:pt x="1620" y="5406"/>
                </a:lnTo>
                <a:lnTo>
                  <a:pt x="1227" y="5406"/>
                </a:lnTo>
                <a:lnTo>
                  <a:pt x="1227" y="1787"/>
                </a:lnTo>
                <a:lnTo>
                  <a:pt x="1620" y="1787"/>
                </a:lnTo>
                <a:lnTo>
                  <a:pt x="1620" y="1989"/>
                </a:lnTo>
                <a:cubicBezTo>
                  <a:pt x="1620" y="2072"/>
                  <a:pt x="1691" y="2144"/>
                  <a:pt x="1787" y="2144"/>
                </a:cubicBezTo>
                <a:cubicBezTo>
                  <a:pt x="1870" y="2144"/>
                  <a:pt x="1941" y="2072"/>
                  <a:pt x="1941" y="1989"/>
                </a:cubicBezTo>
                <a:lnTo>
                  <a:pt x="1941" y="1787"/>
                </a:lnTo>
                <a:close/>
                <a:moveTo>
                  <a:pt x="1584" y="10764"/>
                </a:moveTo>
                <a:cubicBezTo>
                  <a:pt x="1691" y="10764"/>
                  <a:pt x="1787" y="10859"/>
                  <a:pt x="1787" y="10954"/>
                </a:cubicBezTo>
                <a:lnTo>
                  <a:pt x="1787" y="11145"/>
                </a:lnTo>
                <a:lnTo>
                  <a:pt x="322" y="11145"/>
                </a:lnTo>
                <a:lnTo>
                  <a:pt x="322" y="10954"/>
                </a:lnTo>
                <a:cubicBezTo>
                  <a:pt x="322" y="10847"/>
                  <a:pt x="417" y="10764"/>
                  <a:pt x="513" y="10764"/>
                </a:cubicBezTo>
                <a:close/>
                <a:moveTo>
                  <a:pt x="1048" y="1"/>
                </a:moveTo>
                <a:cubicBezTo>
                  <a:pt x="775" y="1"/>
                  <a:pt x="536" y="239"/>
                  <a:pt x="536" y="525"/>
                </a:cubicBezTo>
                <a:cubicBezTo>
                  <a:pt x="536" y="763"/>
                  <a:pt x="679" y="953"/>
                  <a:pt x="894" y="1037"/>
                </a:cubicBezTo>
                <a:lnTo>
                  <a:pt x="894" y="10419"/>
                </a:lnTo>
                <a:lnTo>
                  <a:pt x="513" y="10419"/>
                </a:lnTo>
                <a:cubicBezTo>
                  <a:pt x="215" y="10419"/>
                  <a:pt x="1" y="10657"/>
                  <a:pt x="1" y="10943"/>
                </a:cubicBezTo>
                <a:lnTo>
                  <a:pt x="1" y="11300"/>
                </a:lnTo>
                <a:cubicBezTo>
                  <a:pt x="1" y="11395"/>
                  <a:pt x="72" y="11466"/>
                  <a:pt x="155" y="11466"/>
                </a:cubicBezTo>
                <a:lnTo>
                  <a:pt x="1965" y="11466"/>
                </a:lnTo>
                <a:cubicBezTo>
                  <a:pt x="2049" y="11466"/>
                  <a:pt x="2120" y="11395"/>
                  <a:pt x="2120" y="11300"/>
                </a:cubicBezTo>
                <a:lnTo>
                  <a:pt x="2120" y="10943"/>
                </a:lnTo>
                <a:cubicBezTo>
                  <a:pt x="2120" y="10645"/>
                  <a:pt x="1882" y="10419"/>
                  <a:pt x="1608" y="10419"/>
                </a:cubicBezTo>
                <a:lnTo>
                  <a:pt x="1227" y="10419"/>
                </a:lnTo>
                <a:lnTo>
                  <a:pt x="1227" y="5740"/>
                </a:lnTo>
                <a:lnTo>
                  <a:pt x="4299" y="5740"/>
                </a:lnTo>
                <a:cubicBezTo>
                  <a:pt x="4489" y="5740"/>
                  <a:pt x="4632" y="5585"/>
                  <a:pt x="4632" y="5394"/>
                </a:cubicBezTo>
                <a:lnTo>
                  <a:pt x="4632" y="5025"/>
                </a:lnTo>
                <a:lnTo>
                  <a:pt x="6883" y="5025"/>
                </a:lnTo>
                <a:cubicBezTo>
                  <a:pt x="7002" y="5025"/>
                  <a:pt x="7109" y="4966"/>
                  <a:pt x="7180" y="4859"/>
                </a:cubicBezTo>
                <a:cubicBezTo>
                  <a:pt x="7228" y="4763"/>
                  <a:pt x="7240" y="4632"/>
                  <a:pt x="7180" y="4525"/>
                </a:cubicBezTo>
                <a:lnTo>
                  <a:pt x="6442" y="2882"/>
                </a:lnTo>
                <a:lnTo>
                  <a:pt x="7180" y="1227"/>
                </a:lnTo>
                <a:cubicBezTo>
                  <a:pt x="7228" y="1120"/>
                  <a:pt x="7228" y="989"/>
                  <a:pt x="7156" y="894"/>
                </a:cubicBezTo>
                <a:cubicBezTo>
                  <a:pt x="7097" y="787"/>
                  <a:pt x="6978" y="727"/>
                  <a:pt x="6859" y="727"/>
                </a:cubicBezTo>
                <a:lnTo>
                  <a:pt x="3358" y="727"/>
                </a:lnTo>
                <a:cubicBezTo>
                  <a:pt x="3275" y="727"/>
                  <a:pt x="3192" y="810"/>
                  <a:pt x="3192" y="894"/>
                </a:cubicBezTo>
                <a:lnTo>
                  <a:pt x="3192" y="1453"/>
                </a:lnTo>
                <a:lnTo>
                  <a:pt x="1215" y="1453"/>
                </a:lnTo>
                <a:lnTo>
                  <a:pt x="1215" y="1037"/>
                </a:lnTo>
                <a:cubicBezTo>
                  <a:pt x="1429" y="953"/>
                  <a:pt x="1572" y="763"/>
                  <a:pt x="1572" y="525"/>
                </a:cubicBezTo>
                <a:cubicBezTo>
                  <a:pt x="1572" y="227"/>
                  <a:pt x="1334" y="1"/>
                  <a:pt x="10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44"/>
          <p:cNvSpPr txBox="1">
            <a:spLocks noGrp="1"/>
          </p:cNvSpPr>
          <p:nvPr>
            <p:ph type="title" idx="4"/>
          </p:nvPr>
        </p:nvSpPr>
        <p:spPr>
          <a:xfrm>
            <a:off x="1528206" y="219930"/>
            <a:ext cx="613330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 у нас появились костюмы </a:t>
            </a:r>
            <a:endParaRPr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528" y="1004800"/>
            <a:ext cx="4892040" cy="3669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7" name="Google Shape;2517;p70"/>
          <p:cNvSpPr txBox="1">
            <a:spLocks noGrp="1"/>
          </p:cNvSpPr>
          <p:nvPr>
            <p:ph type="title"/>
          </p:nvPr>
        </p:nvSpPr>
        <p:spPr>
          <a:xfrm>
            <a:off x="481950" y="1130694"/>
            <a:ext cx="4430700" cy="5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V Boli" panose="02000500030200090000" pitchFamily="2" charset="0"/>
              </a:rPr>
              <a:t>… и мы ежедневно доставляли продукты и лекарства нашим пожилым и маломобильным гражданам </a:t>
            </a:r>
            <a:endParaRPr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256" y="474170"/>
            <a:ext cx="2934653" cy="39128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0" name="Google Shape;1770;p57"/>
          <p:cNvSpPr txBox="1">
            <a:spLocks noGrp="1"/>
          </p:cNvSpPr>
          <p:nvPr>
            <p:ph type="title"/>
          </p:nvPr>
        </p:nvSpPr>
        <p:spPr>
          <a:xfrm>
            <a:off x="466891" y="434136"/>
            <a:ext cx="7571574" cy="7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 smtClean="0"/>
              <a:t>….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заботились о здоровье жителей нашей области</a:t>
            </a:r>
            <a:endParaRPr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9314">
            <a:off x="766186" y="1829582"/>
            <a:ext cx="3691783" cy="2460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0966">
            <a:off x="4983826" y="1770196"/>
            <a:ext cx="3691511" cy="2460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905711"/>
            <a:ext cx="41874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 фасовали продуктовые наборы </a:t>
            </a:r>
            <a:endParaRPr lang="ru-RU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214" y="637418"/>
            <a:ext cx="2995802" cy="3994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ange Waves Digital Marketing by Slidesgo">
  <a:themeElements>
    <a:clrScheme name="Simple Light">
      <a:dk1>
        <a:srgbClr val="000000"/>
      </a:dk1>
      <a:lt1>
        <a:srgbClr val="FFFFFF"/>
      </a:lt1>
      <a:dk2>
        <a:srgbClr val="263238"/>
      </a:dk2>
      <a:lt2>
        <a:srgbClr val="EEEEEE"/>
      </a:lt2>
      <a:accent1>
        <a:srgbClr val="FFC100"/>
      </a:accent1>
      <a:accent2>
        <a:srgbClr val="FF8D00"/>
      </a:accent2>
      <a:accent3>
        <a:srgbClr val="EDC28F"/>
      </a:accent3>
      <a:accent4>
        <a:srgbClr val="F3D361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153</Words>
  <Application>Microsoft Office PowerPoint</Application>
  <PresentationFormat>Экран (16:9)</PresentationFormat>
  <Paragraphs>24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Roboto Condensed Light</vt:lpstr>
      <vt:lpstr>Times New Roman</vt:lpstr>
      <vt:lpstr>MV Boli</vt:lpstr>
      <vt:lpstr>Arial</vt:lpstr>
      <vt:lpstr>Poppins Medium</vt:lpstr>
      <vt:lpstr>Poppins ExtraBold</vt:lpstr>
      <vt:lpstr>Poppins SemiBold</vt:lpstr>
      <vt:lpstr>Poppins</vt:lpstr>
      <vt:lpstr>Kulim Park</vt:lpstr>
      <vt:lpstr>Orange Waves Digital Marketing by Slidesgo</vt:lpstr>
      <vt:lpstr>Добровольцы акции #МыВместе: на переднем крае борьбы с коронавирусом</vt:lpstr>
      <vt:lpstr>Что же произошло 17 марта?</vt:lpstr>
      <vt:lpstr>Обучение волонтеров</vt:lpstr>
      <vt:lpstr>Наша первая заявка</vt:lpstr>
      <vt:lpstr>… а потом </vt:lpstr>
      <vt:lpstr>… у нас появились костюмы </vt:lpstr>
      <vt:lpstr>… и мы ежедневно доставляли продукты и лекарства нашим пожилым и маломобильным гражданам  </vt:lpstr>
      <vt:lpstr>…. заботились о здоровье жителей нашей области</vt:lpstr>
      <vt:lpstr>Презентация PowerPoint</vt:lpstr>
      <vt:lpstr>… информировали граждан о периоде вакцинации </vt:lpstr>
      <vt:lpstr>… поздравляли наших ветеранов с Великой Победой</vt:lpstr>
      <vt:lpstr>… проводили дезинфекцию помещений</vt:lpstr>
      <vt:lpstr>… встречали гостей из зарубежных стран </vt:lpstr>
      <vt:lpstr>Презентация PowerPoint</vt:lpstr>
      <vt:lpstr>Немного цифр</vt:lpstr>
      <vt:lpstr>Спасибо за внимание! </vt:lpstr>
      <vt:lpstr>Добровольцы акции #МыВместе: на переднем крае борьбы с коронавирусом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Добровольцы акции #МыВместе: на переднем крае борьбы с коронавирусом</dc:title>
  <cp:lastModifiedBy>darin</cp:lastModifiedBy>
  <cp:revision>18</cp:revision>
  <dcterms:modified xsi:type="dcterms:W3CDTF">2021-04-15T06:46:21Z</dcterms:modified>
</cp:coreProperties>
</file>